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28" r:id="rId4"/>
    <p:sldId id="336" r:id="rId5"/>
    <p:sldId id="334" r:id="rId6"/>
    <p:sldId id="335" r:id="rId7"/>
    <p:sldId id="337" r:id="rId8"/>
    <p:sldId id="338" r:id="rId9"/>
    <p:sldId id="341" r:id="rId10"/>
    <p:sldId id="342" r:id="rId11"/>
    <p:sldId id="343" r:id="rId12"/>
    <p:sldId id="339" r:id="rId13"/>
    <p:sldId id="340" r:id="rId14"/>
    <p:sldId id="304" r:id="rId15"/>
    <p:sldId id="296" r:id="rId1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 varScale="1">
        <p:scale>
          <a:sx n="101" d="100"/>
          <a:sy n="101" d="100"/>
        </p:scale>
        <p:origin x="1134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CBD0F-EB2E-4581-B43D-37B9443C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完美数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C5F69-FA5C-413C-9248-7FDCC6FF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完全数。它所有的真因子（除了自身以外的约数）的和，恰好等于它本身。</a:t>
            </a:r>
            <a:endParaRPr lang="en-US" altLang="zh-CN" dirty="0"/>
          </a:p>
          <a:p>
            <a:r>
              <a:rPr lang="zh-CN" altLang="en-US" dirty="0"/>
              <a:t>输入一个数，判断是否是完全数。输出</a:t>
            </a:r>
            <a:r>
              <a:rPr lang="en-US" altLang="zh-CN" dirty="0"/>
              <a:t>YN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</a:t>
            </a:r>
            <a:r>
              <a:rPr lang="en-US" altLang="zh-CN" dirty="0"/>
              <a:t>28                  </a:t>
            </a:r>
            <a:r>
              <a:rPr lang="zh-CN" altLang="en-US" dirty="0"/>
              <a:t>输出：</a:t>
            </a:r>
            <a:r>
              <a:rPr lang="en-US" altLang="zh-CN" dirty="0"/>
              <a:t>Y    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0BC3294-3DE4-440C-A209-9C16A81169FF}"/>
              </a:ext>
            </a:extLst>
          </p:cNvPr>
          <p:cNvSpPr txBox="1">
            <a:spLocks/>
          </p:cNvSpPr>
          <p:nvPr/>
        </p:nvSpPr>
        <p:spPr>
          <a:xfrm>
            <a:off x="1475656" y="4381500"/>
            <a:ext cx="741682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5A055F7-8C07-462C-828F-92247335731A}"/>
              </a:ext>
            </a:extLst>
          </p:cNvPr>
          <p:cNvSpPr txBox="1">
            <a:spLocks/>
          </p:cNvSpPr>
          <p:nvPr/>
        </p:nvSpPr>
        <p:spPr>
          <a:xfrm>
            <a:off x="1331640" y="4294369"/>
            <a:ext cx="5308104" cy="62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1  2  4  7  14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63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56C0-4AEC-40F5-8E48-6E8DD073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亲密数字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5B980-4D8C-4006-90C0-9F9A7A18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  <a:r>
              <a:rPr lang="en-US" altLang="zh-CN" dirty="0"/>
              <a:t>A</a:t>
            </a:r>
            <a:r>
              <a:rPr lang="zh-CN" altLang="en-US" dirty="0"/>
              <a:t>的真因子和为</a:t>
            </a:r>
            <a:r>
              <a:rPr lang="en-US" altLang="zh-CN" dirty="0"/>
              <a:t>B</a:t>
            </a:r>
            <a:r>
              <a:rPr lang="zh-CN" altLang="en-US" dirty="0"/>
              <a:t>。而</a:t>
            </a:r>
            <a:r>
              <a:rPr lang="en-US" altLang="zh-CN" dirty="0"/>
              <a:t>B</a:t>
            </a:r>
            <a:r>
              <a:rPr lang="zh-CN" altLang="en-US" dirty="0"/>
              <a:t>的真因子的和为</a:t>
            </a:r>
            <a:r>
              <a:rPr lang="en-US" altLang="zh-CN" dirty="0"/>
              <a:t>A</a:t>
            </a:r>
            <a:r>
              <a:rPr lang="zh-CN" altLang="en-US" dirty="0"/>
              <a:t>。则称</a:t>
            </a:r>
            <a:r>
              <a:rPr lang="en-US" altLang="zh-CN" dirty="0"/>
              <a:t>A,B</a:t>
            </a:r>
            <a:r>
              <a:rPr lang="zh-CN" altLang="en-US" dirty="0"/>
              <a:t>为亲密数，输入两个数，判断是否是亲密数输出</a:t>
            </a:r>
            <a:r>
              <a:rPr lang="en-US" altLang="zh-CN" dirty="0"/>
              <a:t>YN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220 284        </a:t>
            </a:r>
            <a:r>
              <a:rPr lang="zh-CN" altLang="en-US" dirty="0"/>
              <a:t>输出</a:t>
            </a:r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30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8CE5-626B-445A-BDA9-3805F0EA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84B09-FA32-448E-AD49-FED4E6D2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3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80839-3CC1-487A-B0AC-61B50298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BC94F-F817-4686-8DD8-99118080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6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1F2C-64FC-4B15-9B31-9B06CCBB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6A9-8097-4D8F-8550-5C3BBD0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02FD2-475A-467F-9D26-11DDB0C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CF28F6-4843-405E-ACBC-196DF08A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C6256C-76C1-480B-BF89-6D1D722E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1547664" y="625252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611560" y="625252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2257386" y="631029"/>
            <a:ext cx="863604" cy="4773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53DD10-0A01-4886-8BE2-9B8AA67C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87" y="2147887"/>
            <a:ext cx="5505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29573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用户输入一个数，从低位到高位依次输出各数位上的数字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63776"/>
            <a:ext cx="8229600" cy="2616835"/>
          </a:xfrm>
        </p:spPr>
        <p:txBody>
          <a:bodyPr/>
          <a:lstStyle/>
          <a:p>
            <a:r>
              <a:rPr lang="en-US" altLang="zh-CN"/>
              <a:t>5678</a:t>
            </a:r>
          </a:p>
          <a:p>
            <a:r>
              <a:rPr lang="en-US" altLang="zh-CN"/>
              <a:t>8  7  6  5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6053A-4322-46EC-9353-D4DA84A9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FDBB9-D777-40C0-9712-79C66C04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计算下列的式子的值：</a:t>
            </a:r>
            <a:endParaRPr lang="en-US" altLang="zh-CN" dirty="0"/>
          </a:p>
          <a:p>
            <a:r>
              <a:rPr lang="en-US" altLang="zh-CN" dirty="0"/>
              <a:t>1+1/2+1/3+1/4+1/5+1/6……1/n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97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6053A-4322-46EC-9353-D4DA84A9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FDBB9-D777-40C0-9712-79C66C04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计算下列的式子的值：</a:t>
            </a:r>
            <a:endParaRPr lang="en-US" altLang="zh-CN" dirty="0"/>
          </a:p>
          <a:p>
            <a:r>
              <a:rPr lang="en-US" altLang="zh-CN" dirty="0"/>
              <a:t>1-1/2+1/3-1/4+1/5-1/6……1/n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3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9B5C6-0817-4BBA-9F0A-7CAB2229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合格的蛋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D6D46-29B8-4346-8123-9B5B33D0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只有合格的蛋才能孵化成出鸡，现知道合格的标准值，大于等于标准的蛋为合格蛋，现输入蛋的个数，和合格标准值，以及各个蛋的值，输出有多少个合格的蛋。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1 2 3 4                          2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0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85E40-A94C-4E61-A4DB-445DE8F8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金苹果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662B4-0775-4809-9E4C-13CC4A9F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小九去苹果园里摘苹果，每天摘一个，如果苹果的大小与当天的编号相同，这个苹果变会变成一个金苹果，求金苹果的累加结果。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2 2 3 3 5             10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19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E1733-F80E-4886-A049-3D8901C7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大吉大利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EC7AA-86A5-462C-AC5F-6061DD34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是一个吉利的数字，现输出一个整数，输出这个整数里有多少个</a:t>
            </a:r>
            <a:r>
              <a:rPr lang="en-US" altLang="zh-CN" dirty="0"/>
              <a:t>8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78988                      3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69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C78BD-1DEC-45EC-A05A-AC790F14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守形数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C26D7-D40A-4CAA-A6C9-9BA7B30A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一个数与他平方数的低位相同，则称为守形数，输出整数</a:t>
            </a:r>
            <a:r>
              <a:rPr lang="en-US" altLang="zh-CN" dirty="0"/>
              <a:t>A,B</a:t>
            </a:r>
            <a:r>
              <a:rPr lang="zh-CN" altLang="en-US" dirty="0"/>
              <a:t>之间的所有守形数。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0&lt;A,B&lt;1000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F8078-99F4-4B57-99A4-CC761148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2448513"/>
            <a:ext cx="2026568" cy="32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10997</TotalTime>
  <Words>358</Words>
  <Application>Microsoft Office PowerPoint</Application>
  <PresentationFormat>全屏显示(16:10)</PresentationFormat>
  <Paragraphs>45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黑体</vt:lpstr>
      <vt:lpstr>Arial</vt:lpstr>
      <vt:lpstr>Calibri</vt:lpstr>
      <vt:lpstr>Office 主题​​</vt:lpstr>
      <vt:lpstr>北辛中学 九章编程社</vt:lpstr>
      <vt:lpstr>循环结构</vt:lpstr>
      <vt:lpstr>用户输入一个数，从低位到高位依次输出各数位上的数字</vt:lpstr>
      <vt:lpstr>分数求和</vt:lpstr>
      <vt:lpstr>分数求和</vt:lpstr>
      <vt:lpstr>合格的蛋</vt:lpstr>
      <vt:lpstr>金苹果</vt:lpstr>
      <vt:lpstr>大吉大利8</vt:lpstr>
      <vt:lpstr>守形数</vt:lpstr>
      <vt:lpstr>完美数</vt:lpstr>
      <vt:lpstr>亲密数字</vt:lpstr>
      <vt:lpstr>PowerPoint 演示文稿</vt:lpstr>
      <vt:lpstr>PowerPoint 演示文稿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峰 张</cp:lastModifiedBy>
  <cp:revision>195</cp:revision>
  <dcterms:created xsi:type="dcterms:W3CDTF">2021-11-22T01:50:22Z</dcterms:created>
  <dcterms:modified xsi:type="dcterms:W3CDTF">2023-12-21T03:21:40Z</dcterms:modified>
</cp:coreProperties>
</file>