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346" r:id="rId4"/>
    <p:sldId id="341" r:id="rId5"/>
    <p:sldId id="348" r:id="rId6"/>
    <p:sldId id="350" r:id="rId7"/>
    <p:sldId id="342" r:id="rId8"/>
    <p:sldId id="349" r:id="rId9"/>
    <p:sldId id="343" r:id="rId10"/>
    <p:sldId id="304" r:id="rId11"/>
    <p:sldId id="296" r:id="rId1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01" d="100"/>
          <a:sy n="101" d="100"/>
        </p:scale>
        <p:origin x="113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1547664" y="625252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611560" y="625252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2257386" y="631029"/>
            <a:ext cx="863604" cy="47731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253DD10-0A01-4886-8BE2-9B8AA67CF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87" y="2147887"/>
            <a:ext cx="5505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78A71-EC70-49FE-9AF7-A32B71BA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76053"/>
            <a:ext cx="8229600" cy="952500"/>
          </a:xfrm>
        </p:spPr>
        <p:txBody>
          <a:bodyPr/>
          <a:lstStyle/>
          <a:p>
            <a:r>
              <a:rPr lang="zh-CN" altLang="en-US" dirty="0"/>
              <a:t>模拟和标记</a:t>
            </a:r>
          </a:p>
        </p:txBody>
      </p:sp>
    </p:spTree>
    <p:extLst>
      <p:ext uri="{BB962C8B-B14F-4D97-AF65-F5344CB8AC3E}">
        <p14:creationId xmlns:p14="http://schemas.microsoft.com/office/powerpoint/2010/main" val="101359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85815-AC80-4C85-954A-56F3EF31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最高分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30B47-E5CD-4E08-8043-39F0626C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社团测试成绩发下来了，本次测试有</a:t>
            </a:r>
            <a:r>
              <a:rPr lang="en-US" altLang="zh-CN" dirty="0"/>
              <a:t>N</a:t>
            </a:r>
            <a:r>
              <a:rPr lang="zh-CN" altLang="en-US" dirty="0"/>
              <a:t>个同学参加，让你找出最高分是多少，假定分数不重分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5                    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      2  6 8 3 7                8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9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85815-AC80-4C85-954A-56F3EF31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次高分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30B47-E5CD-4E08-8043-39F0626C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社团测试成绩发下来了，本次测试有</a:t>
            </a:r>
            <a:r>
              <a:rPr lang="en-US" altLang="zh-CN" dirty="0"/>
              <a:t>N</a:t>
            </a:r>
            <a:r>
              <a:rPr lang="zh-CN" altLang="en-US" dirty="0"/>
              <a:t>个同学参加，让你找出次高分是多少，假定分数不重分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5                    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      2  6 8 3 7                7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27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5098-93C0-4E9C-A7C4-88600921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斐波那契数列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8984F-8339-40F7-A246-D130686A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斐波那契数列是一个神奇的数列，这数列的第一项是 </a:t>
            </a:r>
            <a:r>
              <a:rPr lang="en-US" altLang="zh-CN" dirty="0"/>
              <a:t>0</a:t>
            </a:r>
            <a:r>
              <a:rPr lang="zh-CN" altLang="en-US" dirty="0"/>
              <a:t>，第二项是 </a:t>
            </a:r>
            <a:r>
              <a:rPr lang="en-US" altLang="zh-CN" dirty="0"/>
              <a:t>1</a:t>
            </a:r>
            <a:r>
              <a:rPr lang="zh-CN" altLang="en-US" dirty="0"/>
              <a:t>，从第三项开始，每一项等于前两项之和。请编程输出这个数列的第</a:t>
            </a:r>
            <a:r>
              <a:rPr lang="en-US" altLang="zh-CN" dirty="0"/>
              <a:t>n</a:t>
            </a:r>
            <a:r>
              <a:rPr lang="zh-CN" altLang="en-US" dirty="0"/>
              <a:t>项的值</a:t>
            </a:r>
          </a:p>
        </p:txBody>
      </p:sp>
    </p:spTree>
    <p:extLst>
      <p:ext uri="{BB962C8B-B14F-4D97-AF65-F5344CB8AC3E}">
        <p14:creationId xmlns:p14="http://schemas.microsoft.com/office/powerpoint/2010/main" val="40301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1F2FE-94FE-49A9-A726-D7FB4B5A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C0752-4A28-4513-B199-ACD83F4F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现有一个演出，要为队伍来进行打分，打分的方式为去掉最高分，最低分后的总分为最后得分，可老师不想算，请帮助写个程序完成计算。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5                    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      10 50 60 70 80            180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72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E00A6-A588-4EB7-8AD1-E17DB213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副班长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226E7-7922-4F35-9B1E-539B47929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班里有</a:t>
            </a:r>
            <a:r>
              <a:rPr lang="en-US" altLang="zh-CN" dirty="0"/>
              <a:t>n</a:t>
            </a:r>
            <a:r>
              <a:rPr lang="zh-CN" altLang="en-US" dirty="0"/>
              <a:t>个同学竞选班长，设定他们的编号是 </a:t>
            </a:r>
            <a:r>
              <a:rPr lang="en-US" altLang="zh-CN" dirty="0"/>
              <a:t>1---n</a:t>
            </a:r>
            <a:r>
              <a:rPr lang="zh-CN" altLang="en-US" dirty="0"/>
              <a:t>。已知</a:t>
            </a:r>
            <a:r>
              <a:rPr lang="en-US" altLang="zh-CN" dirty="0"/>
              <a:t>n</a:t>
            </a:r>
            <a:r>
              <a:rPr lang="zh-CN" altLang="en-US" dirty="0"/>
              <a:t>位候选人的得票情况，并且规则是“编号最小且得票最高”的同学是班长，“编号最小并且票数次高”或者“得票数与最高相同，编号次小”的同学为副班长。请你帮忙点票，输出副班长的编号。</a:t>
            </a:r>
            <a:endParaRPr lang="en-US" altLang="zh-CN" dirty="0"/>
          </a:p>
          <a:p>
            <a:r>
              <a:rPr lang="zh-CN" altLang="en-US" dirty="0"/>
              <a:t>输入：</a:t>
            </a:r>
            <a:r>
              <a:rPr lang="en-US" altLang="zh-CN" dirty="0"/>
              <a:t>5                    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      2  6 8 3 7                5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98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8D1D3-9C34-45FD-838F-41D9392C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喵星人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8C0D3-539B-4A1D-A1CB-4D0EB8C5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猪爷爷的牧场来了一只喵星人，它喜欢在篱爸上玩跳跃的游戏。开始的时候，喵星人站在第一个篱笆上，然后它只会跳到高度是当前篱笆高度整数倍并且最近的篱爸上。如果没有合适跳跃的篱爸它就会停在管爸上玩自己的尾巴。请问它最后会停在哪个篱爸上玩尾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输入：</a:t>
            </a:r>
            <a:r>
              <a:rPr lang="en-US" altLang="zh-CN" dirty="0"/>
              <a:t>5                    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      5  2  12  25  75             5  75 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307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441</Words>
  <Application>Microsoft Office PowerPoint</Application>
  <PresentationFormat>全屏显示(16:10)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黑体</vt:lpstr>
      <vt:lpstr>Arial</vt:lpstr>
      <vt:lpstr>Calibri</vt:lpstr>
      <vt:lpstr>Office 主题​​</vt:lpstr>
      <vt:lpstr>北辛中学 九章编程社</vt:lpstr>
      <vt:lpstr>循环结构</vt:lpstr>
      <vt:lpstr>模拟和标记</vt:lpstr>
      <vt:lpstr>最高分</vt:lpstr>
      <vt:lpstr>次高分</vt:lpstr>
      <vt:lpstr>斐波那契数列</vt:lpstr>
      <vt:lpstr>评分</vt:lpstr>
      <vt:lpstr>副班长</vt:lpstr>
      <vt:lpstr>喵星人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205</cp:revision>
  <dcterms:created xsi:type="dcterms:W3CDTF">2021-11-22T01:50:22Z</dcterms:created>
  <dcterms:modified xsi:type="dcterms:W3CDTF">2024-01-05T06:03:55Z</dcterms:modified>
</cp:coreProperties>
</file>