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46" r:id="rId4"/>
    <p:sldId id="352" r:id="rId5"/>
    <p:sldId id="351" r:id="rId6"/>
    <p:sldId id="349" r:id="rId7"/>
    <p:sldId id="353" r:id="rId8"/>
    <p:sldId id="347" r:id="rId9"/>
    <p:sldId id="348" r:id="rId10"/>
    <p:sldId id="350" r:id="rId11"/>
    <p:sldId id="304" r:id="rId12"/>
    <p:sldId id="296" r:id="rId1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 varScale="1">
        <p:scale>
          <a:sx n="101" d="100"/>
          <a:sy n="101" d="100"/>
        </p:scale>
        <p:origin x="1134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10D28-2E02-463B-BEB7-CE3E4C49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竞速直播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ED40E-2222-4B80-BA2A-19962E1C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333500"/>
            <a:ext cx="7643192" cy="37716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/>
              <a:t>小猪佩奇和大象艾米丽要来一场追逐游戏，乔治负责比赛直播，他每过一段时间就看一次里程表，直播比赛情况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乔治会直播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每次直播内容是两个整数，分别表示佩奇当前的里程</a:t>
            </a:r>
            <a:r>
              <a:rPr lang="en-US" altLang="zh-CN" dirty="0"/>
              <a:t>a</a:t>
            </a:r>
            <a:r>
              <a:rPr lang="zh-CN" altLang="en-US" dirty="0"/>
              <a:t>和艾米丽当前的里程</a:t>
            </a:r>
            <a:r>
              <a:rPr lang="en-US" altLang="zh-CN" dirty="0"/>
              <a:t>b;</a:t>
            </a:r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次的直播，领先者刚好冲过终点。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请编程分析，整个比赛的状态。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输人格式</a:t>
            </a:r>
            <a:r>
              <a:rPr lang="en-US" altLang="zh-CN" dirty="0"/>
              <a:t>]</a:t>
            </a:r>
            <a:r>
              <a:rPr lang="zh-CN" altLang="en-US" dirty="0"/>
              <a:t>共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:</a:t>
            </a:r>
            <a:r>
              <a:rPr lang="zh-CN" altLang="en-US" dirty="0"/>
              <a:t>第一行</a:t>
            </a:r>
            <a:r>
              <a:rPr lang="en-US" altLang="zh-CN" dirty="0"/>
              <a:t>:</a:t>
            </a: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，表示直播的次数</a:t>
            </a:r>
            <a:r>
              <a:rPr lang="en-US" altLang="zh-CN" dirty="0"/>
              <a:t>;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n+1</a:t>
            </a:r>
            <a:r>
              <a:rPr lang="zh-CN" altLang="en-US" dirty="0"/>
              <a:t>行</a:t>
            </a:r>
            <a:r>
              <a:rPr lang="en-US" altLang="zh-CN" dirty="0"/>
              <a:t>:</a:t>
            </a:r>
            <a:r>
              <a:rPr lang="zh-CN" altLang="en-US" dirty="0"/>
              <a:t>每行两个整数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，表示佩奇和艾米丽当前的里程</a:t>
            </a:r>
            <a:r>
              <a:rPr lang="en-US" altLang="zh-CN" dirty="0"/>
              <a:t>(</a:t>
            </a:r>
            <a:r>
              <a:rPr lang="zh-CN" altLang="en-US" dirty="0"/>
              <a:t>数据保证</a:t>
            </a:r>
            <a:r>
              <a:rPr lang="en-US" altLang="zh-CN" dirty="0"/>
              <a:t>a</a:t>
            </a:r>
            <a:r>
              <a:rPr lang="zh-CN" altLang="en-US" dirty="0"/>
              <a:t>， 不相等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输出格式</a:t>
            </a:r>
            <a:r>
              <a:rPr lang="en-US" altLang="zh-CN" dirty="0"/>
              <a:t>]</a:t>
            </a:r>
            <a:r>
              <a:rPr lang="zh-CN" altLang="en-US" dirty="0"/>
              <a:t>第一行</a:t>
            </a:r>
            <a:r>
              <a:rPr lang="en-US" altLang="zh-CN" dirty="0"/>
              <a:t>:</a:t>
            </a:r>
            <a:r>
              <a:rPr lang="zh-CN" altLang="en-US" dirty="0"/>
              <a:t>输出谁赢了，如果佩奇赢了则输出“</a:t>
            </a:r>
            <a:r>
              <a:rPr lang="en-US" altLang="zh-CN" dirty="0" err="1"/>
              <a:t>peiqi</a:t>
            </a:r>
            <a:r>
              <a:rPr lang="en-US" altLang="zh-CN" dirty="0"/>
              <a:t>”</a:t>
            </a:r>
            <a:r>
              <a:rPr lang="zh-CN" altLang="en-US" dirty="0"/>
              <a:t>，否则输出“</a:t>
            </a:r>
            <a:r>
              <a:rPr lang="en-US" altLang="zh-CN" dirty="0" err="1"/>
              <a:t>aimili</a:t>
            </a:r>
            <a:r>
              <a:rPr lang="en-US" altLang="zh-CN" dirty="0"/>
              <a:t>”</a:t>
            </a:r>
          </a:p>
          <a:p>
            <a:pPr marL="0" indent="0">
              <a:buNone/>
            </a:pPr>
            <a:r>
              <a:rPr lang="zh-CN" altLang="en-US" dirty="0"/>
              <a:t>第二行</a:t>
            </a:r>
            <a:r>
              <a:rPr lang="en-US" altLang="zh-CN" dirty="0"/>
              <a:t>:</a:t>
            </a:r>
            <a:r>
              <a:rPr lang="zh-CN" altLang="en-US" dirty="0"/>
              <a:t>一个整数，表示在到达终点之前，出现过多少次超车。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10 12</a:t>
            </a:r>
          </a:p>
          <a:p>
            <a:pPr marL="0" indent="0">
              <a:buNone/>
            </a:pPr>
            <a:r>
              <a:rPr lang="en-US" altLang="zh-CN" dirty="0"/>
              <a:t>11 13</a:t>
            </a:r>
          </a:p>
          <a:p>
            <a:pPr marL="0" indent="0">
              <a:buNone/>
            </a:pPr>
            <a:r>
              <a:rPr lang="en-US" altLang="zh-CN" dirty="0"/>
              <a:t>16 15</a:t>
            </a:r>
          </a:p>
          <a:p>
            <a:pPr marL="0" indent="0">
              <a:buNone/>
            </a:pPr>
            <a:r>
              <a:rPr lang="en-US" altLang="zh-CN" dirty="0"/>
              <a:t>17 19</a:t>
            </a:r>
          </a:p>
          <a:p>
            <a:pPr marL="0" indent="0">
              <a:buNone/>
            </a:pPr>
            <a:r>
              <a:rPr lang="en-US" altLang="zh-CN" dirty="0"/>
              <a:t>23 20                                   </a:t>
            </a:r>
            <a:r>
              <a:rPr lang="en-US" altLang="zh-CN" dirty="0" err="1"/>
              <a:t>peiqi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41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1F2C-64FC-4B15-9B31-9B06CCBB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6A9-8097-4D8F-8550-5C3BBD0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02FD2-475A-467F-9D26-11DDB0C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CF28F6-4843-405E-ACBC-196DF08A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C6256C-76C1-480B-BF89-6D1D722E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1547664" y="625252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611560" y="625252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2257386" y="631029"/>
            <a:ext cx="863604" cy="4773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53DD10-0A01-4886-8BE2-9B8AA67C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87" y="2147887"/>
            <a:ext cx="5505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78A71-EC70-49FE-9AF7-A32B71BA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76053"/>
            <a:ext cx="8229600" cy="952500"/>
          </a:xfrm>
        </p:spPr>
        <p:txBody>
          <a:bodyPr/>
          <a:lstStyle/>
          <a:p>
            <a:r>
              <a:rPr lang="zh-CN" altLang="en-US" dirty="0"/>
              <a:t>模拟和标记</a:t>
            </a:r>
          </a:p>
        </p:txBody>
      </p:sp>
    </p:spTree>
    <p:extLst>
      <p:ext uri="{BB962C8B-B14F-4D97-AF65-F5344CB8AC3E}">
        <p14:creationId xmlns:p14="http://schemas.microsoft.com/office/powerpoint/2010/main" val="101359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24018-7119-4EA7-9237-EA360D16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调换座位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86DB-C5EA-4DC2-ADA9-14292109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又到了调换座位的时候了，同学们按照学号</a:t>
            </a:r>
            <a:r>
              <a:rPr lang="en-US" altLang="zh-CN" dirty="0"/>
              <a:t>1~n </a:t>
            </a:r>
            <a:r>
              <a:rPr lang="zh-CN" altLang="en-US" dirty="0"/>
              <a:t>的顺序依次在教室外排好队，然后在队伍中挑选一些同学来改变他们的位置。请问最终有多少个同学的位置发生了变化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输人格式 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第一行</a:t>
            </a:r>
            <a:r>
              <a:rPr lang="en-US" altLang="zh-CN" dirty="0"/>
              <a:t>:</a:t>
            </a: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，表示总共有</a:t>
            </a:r>
            <a:r>
              <a:rPr lang="en-US" altLang="zh-CN" dirty="0"/>
              <a:t>n</a:t>
            </a:r>
            <a:r>
              <a:rPr lang="zh-CN" altLang="en-US" dirty="0"/>
              <a:t>个同学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第二行</a:t>
            </a:r>
            <a:r>
              <a:rPr lang="en-US" altLang="zh-CN" dirty="0"/>
              <a:t>:n</a:t>
            </a:r>
            <a:r>
              <a:rPr lang="zh-CN" altLang="en-US" dirty="0"/>
              <a:t>个整数</a:t>
            </a:r>
            <a:r>
              <a:rPr lang="en-US" altLang="zh-CN" dirty="0"/>
              <a:t>x(</a:t>
            </a:r>
            <a:r>
              <a:rPr lang="zh-CN" altLang="en-US" dirty="0"/>
              <a:t>空格隔开</a:t>
            </a:r>
            <a:r>
              <a:rPr lang="en-US" altLang="zh-CN" dirty="0"/>
              <a:t>)</a:t>
            </a:r>
            <a:r>
              <a:rPr lang="zh-CN" altLang="en-US" dirty="0"/>
              <a:t>，依次表示换好座位之后的学号排序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输出格式 </a:t>
            </a:r>
            <a:r>
              <a:rPr lang="en-US" altLang="zh-CN" dirty="0"/>
              <a:t>]</a:t>
            </a:r>
            <a:r>
              <a:rPr lang="zh-CN" altLang="en-US" dirty="0"/>
              <a:t>一个整数，表示有多少个同学的位置发生了改变。</a:t>
            </a:r>
            <a:endParaRPr lang="en-US" altLang="zh-CN" dirty="0"/>
          </a:p>
          <a:p>
            <a:r>
              <a:rPr lang="zh-CN" altLang="en-US" dirty="0"/>
              <a:t>样例：</a:t>
            </a:r>
            <a:endParaRPr lang="en-US" altLang="zh-CN" dirty="0"/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1 3 5 4 2                           3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7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26D1-561E-4975-9CDF-06E8B77D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蘑菇的喜悦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6885D-259C-44ED-A0B4-3D6E5154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在连续的</a:t>
            </a:r>
            <a:r>
              <a:rPr lang="en-US" altLang="zh-CN" dirty="0"/>
              <a:t>n</a:t>
            </a:r>
            <a:r>
              <a:rPr lang="zh-CN" altLang="en-US" dirty="0"/>
              <a:t>天里，每天苏西会出门采摘一个蘑菇，知道苏西的食量</a:t>
            </a:r>
            <a:r>
              <a:rPr lang="en-US" altLang="zh-CN" dirty="0"/>
              <a:t>(</a:t>
            </a:r>
            <a:r>
              <a:rPr lang="zh-CN" altLang="en-US" dirty="0"/>
              <a:t>吃不饱可不行</a:t>
            </a:r>
            <a:r>
              <a:rPr lang="en-US" altLang="zh-CN" dirty="0"/>
              <a:t>)</a:t>
            </a:r>
            <a:r>
              <a:rPr lang="zh-CN" altLang="en-US" dirty="0"/>
              <a:t>，也知道苏西的篮子容量</a:t>
            </a:r>
            <a:r>
              <a:rPr lang="en-US" altLang="zh-CN" dirty="0"/>
              <a:t>(</a:t>
            </a:r>
            <a:r>
              <a:rPr lang="zh-CN" altLang="en-US" dirty="0"/>
              <a:t>装不下也不行</a:t>
            </a:r>
            <a:r>
              <a:rPr lang="en-US" altLang="zh-CN" dirty="0"/>
              <a:t>)</a:t>
            </a:r>
            <a:r>
              <a:rPr lang="zh-CN" altLang="en-US" dirty="0"/>
              <a:t>。如果当天能采到符合条件的蘑菇，苏西就会获得丰收的喜悦。请编程统计苏西丰收的天数。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输人格式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第一行</a:t>
            </a:r>
            <a:r>
              <a:rPr lang="en-US" altLang="zh-CN" dirty="0"/>
              <a:t>:</a:t>
            </a: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，表示总共采了</a:t>
            </a:r>
            <a:r>
              <a:rPr lang="en-US" altLang="zh-CN" dirty="0"/>
              <a:t>n</a:t>
            </a:r>
            <a:r>
              <a:rPr lang="zh-CN" altLang="en-US" dirty="0"/>
              <a:t>天的蘑菇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第二行</a:t>
            </a:r>
            <a:r>
              <a:rPr lang="en-US" altLang="zh-CN" dirty="0"/>
              <a:t>:</a:t>
            </a:r>
            <a:r>
              <a:rPr lang="zh-CN" altLang="en-US" dirty="0"/>
              <a:t>两个整数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y(</a:t>
            </a:r>
            <a:r>
              <a:rPr lang="zh-CN" altLang="en-US" dirty="0"/>
              <a:t>空格隔开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表示苏西的食量，</a:t>
            </a:r>
            <a:r>
              <a:rPr lang="en-US" altLang="zh-CN" dirty="0"/>
              <a:t>y</a:t>
            </a:r>
            <a:r>
              <a:rPr lang="zh-CN" altLang="en-US" dirty="0"/>
              <a:t>表示篮子的容量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第三行</a:t>
            </a:r>
            <a:r>
              <a:rPr lang="en-US" altLang="zh-CN" dirty="0"/>
              <a:t>:n</a:t>
            </a:r>
            <a:r>
              <a:rPr lang="zh-CN" altLang="en-US" dirty="0"/>
              <a:t>个整数</a:t>
            </a:r>
            <a:r>
              <a:rPr lang="en-US" altLang="zh-CN" dirty="0"/>
              <a:t>a</a:t>
            </a:r>
            <a:r>
              <a:rPr lang="zh-CN" altLang="en-US" dirty="0"/>
              <a:t>，表示每天遇到的蘑菇的尺寸。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输出格式</a:t>
            </a:r>
            <a:r>
              <a:rPr lang="en-US" altLang="zh-CN" dirty="0"/>
              <a:t>]</a:t>
            </a:r>
            <a:r>
              <a:rPr lang="zh-CN" altLang="en-US" dirty="0"/>
              <a:t>一个整数，表示丰收的天数。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5</a:t>
            </a:r>
          </a:p>
          <a:p>
            <a:pPr marL="0" indent="0">
              <a:buNone/>
            </a:pPr>
            <a:r>
              <a:rPr lang="en-US" altLang="zh-CN" dirty="0"/>
              <a:t>      6 8 </a:t>
            </a:r>
          </a:p>
          <a:p>
            <a:pPr marL="0" indent="0">
              <a:buNone/>
            </a:pPr>
            <a:r>
              <a:rPr lang="en-US" altLang="zh-CN" dirty="0"/>
              <a:t>      5 2 12 6 5                                 1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B3D2F-A4BA-41EF-9511-CEECFD22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余数相同问题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06FF4-363D-4981-B40A-6CC5FC49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33500"/>
            <a:ext cx="7787208" cy="37716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已知三个正整数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，现有一个大于</a:t>
            </a:r>
            <a:r>
              <a:rPr lang="en-US" altLang="zh-CN" dirty="0"/>
              <a:t>1</a:t>
            </a:r>
            <a:r>
              <a:rPr lang="zh-CN" altLang="en-US" dirty="0"/>
              <a:t>的整数</a:t>
            </a:r>
            <a:r>
              <a:rPr lang="en-US" altLang="zh-CN" dirty="0"/>
              <a:t>x</a:t>
            </a:r>
            <a:r>
              <a:rPr lang="zh-CN" altLang="en-US" dirty="0"/>
              <a:t>，将其作为除数，用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分别除以</a:t>
            </a:r>
            <a:r>
              <a:rPr lang="en-US" altLang="zh-CN" dirty="0"/>
              <a:t>x</a:t>
            </a:r>
            <a:r>
              <a:rPr lang="zh-CN" altLang="en-US" dirty="0"/>
              <a:t>，得到的余数相同。</a:t>
            </a:r>
            <a:endParaRPr lang="en-US" altLang="zh-CN" dirty="0"/>
          </a:p>
          <a:p>
            <a:r>
              <a:rPr lang="zh-CN" altLang="en-US" dirty="0"/>
              <a:t>请问满足上述条件的</a:t>
            </a:r>
            <a:r>
              <a:rPr lang="en-US" altLang="zh-CN" dirty="0"/>
              <a:t>x</a:t>
            </a:r>
            <a:r>
              <a:rPr lang="zh-CN" altLang="en-US" dirty="0"/>
              <a:t>的最小值是多少</a:t>
            </a:r>
            <a:r>
              <a:rPr lang="en-US" altLang="zh-CN" dirty="0"/>
              <a:t>(</a:t>
            </a:r>
            <a:r>
              <a:rPr lang="zh-CN" altLang="en-US" dirty="0"/>
              <a:t>数据保证</a:t>
            </a:r>
            <a:r>
              <a:rPr lang="en-US" altLang="zh-CN" dirty="0"/>
              <a:t>x</a:t>
            </a:r>
            <a:r>
              <a:rPr lang="zh-CN" altLang="en-US" dirty="0"/>
              <a:t>有解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输人格式</a:t>
            </a:r>
            <a:r>
              <a:rPr lang="en-US" altLang="zh-CN" dirty="0"/>
              <a:t>]</a:t>
            </a:r>
            <a:r>
              <a:rPr lang="zh-CN" altLang="en-US" dirty="0"/>
              <a:t>一行，三个整数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输出格式</a:t>
            </a:r>
            <a:r>
              <a:rPr lang="en-US" altLang="zh-CN" dirty="0"/>
              <a:t>]</a:t>
            </a:r>
            <a:r>
              <a:rPr lang="zh-CN" altLang="en-US" dirty="0"/>
              <a:t>一个整数，即满足条件的</a:t>
            </a:r>
            <a:r>
              <a:rPr lang="en-US" altLang="zh-CN" dirty="0"/>
              <a:t>x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校例：</a:t>
            </a:r>
            <a:r>
              <a:rPr lang="en-US" altLang="zh-CN" dirty="0"/>
              <a:t>300 262 205               19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83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C27FC-81C8-4C97-A639-61DD96CE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四圣兽的修炼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15DD3-A5E1-432B-A46B-7544A565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/>
              <a:t>佩奇的魔幻世界里有四圣兽，每个圣兽的魔力值在</a:t>
            </a:r>
            <a:r>
              <a:rPr lang="en-US" altLang="zh-CN" sz="1600" dirty="0"/>
              <a:t>[1,9]</a:t>
            </a:r>
            <a:r>
              <a:rPr lang="zh-CN" altLang="en-US" sz="1600" dirty="0"/>
              <a:t>之间波动，圣兽日常是不停地进行融合与修炼的。它们日常的修炼形态是一个火球，火球的能量值为么，山每个圣兽的魔力值按数位组合而成，如四个圣兽此时的魔力值分别为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8</a:t>
            </a:r>
            <a:r>
              <a:rPr lang="zh-CN" altLang="en-US" sz="1600" dirty="0"/>
              <a:t>，则火球的能量值</a:t>
            </a:r>
            <a:r>
              <a:rPr lang="en-US" altLang="zh-CN" sz="1600" dirty="0"/>
              <a:t>k</a:t>
            </a:r>
            <a:r>
              <a:rPr lang="zh-CN" altLang="en-US" sz="1600" dirty="0"/>
              <a:t>是</a:t>
            </a:r>
            <a:r>
              <a:rPr lang="en-US" altLang="zh-CN" sz="1600" dirty="0"/>
              <a:t>1648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日常修炼内容是</a:t>
            </a:r>
            <a:r>
              <a:rPr lang="en-US" altLang="zh-CN" sz="1600" dirty="0"/>
              <a:t>:</a:t>
            </a:r>
            <a:r>
              <a:rPr lang="zh-CN" altLang="en-US" sz="1600" dirty="0"/>
              <a:t>需要圣兽火球穿过一个轨道，轨道由</a:t>
            </a:r>
            <a:r>
              <a:rPr lang="en-US" altLang="zh-CN" sz="1600" dirty="0"/>
              <a:t>n</a:t>
            </a:r>
            <a:r>
              <a:rPr lang="zh-CN" altLang="en-US" sz="1600" dirty="0"/>
              <a:t>个大小变幻的玄铁圈组成，知道第一个么铁圈的尺寸为</a:t>
            </a:r>
            <a:r>
              <a:rPr lang="en-US" altLang="zh-CN" sz="1600" dirty="0"/>
              <a:t>x</a:t>
            </a:r>
            <a:r>
              <a:rPr lang="zh-CN" altLang="en-US" sz="1600" dirty="0"/>
              <a:t>，往后每个玄铁圈比前一个增大</a:t>
            </a:r>
            <a:r>
              <a:rPr lang="en-US" altLang="zh-CN" sz="1600" dirty="0"/>
              <a:t>d</a:t>
            </a:r>
            <a:r>
              <a:rPr lang="zh-CN" altLang="en-US" sz="1600" dirty="0"/>
              <a:t>。如果玄铁圈的尺寸值能被各个圣兽的魔力值总和整除，说明能被击破。请同此次修炼，圣兽们能击破多少个玄铁圈</a:t>
            </a:r>
            <a:r>
              <a:rPr lang="en-US" altLang="zh-CN" sz="1600" dirty="0"/>
              <a:t>?</a:t>
            </a:r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zh-CN" altLang="en-US" sz="1600" dirty="0"/>
              <a:t>输人格式</a:t>
            </a:r>
            <a:r>
              <a:rPr lang="en-US" altLang="zh-CN" sz="1600" dirty="0"/>
              <a:t>]</a:t>
            </a:r>
          </a:p>
          <a:p>
            <a:pPr marL="0" indent="0">
              <a:buNone/>
            </a:pPr>
            <a:r>
              <a:rPr lang="zh-CN" altLang="en-US" sz="1600" dirty="0"/>
              <a:t>第一行</a:t>
            </a:r>
            <a:r>
              <a:rPr lang="en-US" altLang="zh-CN" sz="1600" dirty="0"/>
              <a:t>:</a:t>
            </a:r>
            <a:r>
              <a:rPr lang="zh-CN" altLang="en-US" sz="1600" dirty="0"/>
              <a:t>一个整数</a:t>
            </a:r>
            <a:r>
              <a:rPr lang="en-US" altLang="zh-CN" sz="1600" dirty="0"/>
              <a:t>k</a:t>
            </a:r>
            <a:r>
              <a:rPr lang="zh-CN" altLang="en-US" sz="1600" dirty="0"/>
              <a:t>，表示火球的能量值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zh-CN" altLang="en-US" sz="1600" dirty="0"/>
              <a:t>第二行</a:t>
            </a:r>
            <a:r>
              <a:rPr lang="en-US" altLang="zh-CN" sz="1600" dirty="0"/>
              <a:t>:</a:t>
            </a:r>
            <a:r>
              <a:rPr lang="zh-CN" altLang="en-US" sz="1600" dirty="0"/>
              <a:t>三个整数</a:t>
            </a:r>
            <a:r>
              <a:rPr lang="en-US" altLang="zh-CN" sz="1600" dirty="0"/>
              <a:t>n</a:t>
            </a:r>
            <a:r>
              <a:rPr lang="zh-CN" altLang="en-US" sz="1600" dirty="0"/>
              <a:t>，</a:t>
            </a:r>
            <a:r>
              <a:rPr lang="en-US" altLang="zh-CN" sz="1600" dirty="0"/>
              <a:t>x</a:t>
            </a:r>
            <a:r>
              <a:rPr lang="zh-CN" altLang="en-US" sz="1600" dirty="0"/>
              <a:t>和</a:t>
            </a:r>
            <a:r>
              <a:rPr lang="en-US" altLang="zh-CN" sz="1600" dirty="0"/>
              <a:t>d(</a:t>
            </a:r>
            <a:r>
              <a:rPr lang="zh-CN" altLang="en-US" sz="1600" dirty="0"/>
              <a:t>空格隔开</a:t>
            </a:r>
            <a:r>
              <a:rPr lang="en-US" altLang="zh-CN" sz="1600" dirty="0"/>
              <a:t>)</a:t>
            </a:r>
            <a:r>
              <a:rPr lang="zh-CN" altLang="en-US" sz="1600" dirty="0"/>
              <a:t>，含义如上所述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zh-CN" altLang="en-US" sz="1600" dirty="0"/>
              <a:t>输出格式</a:t>
            </a:r>
            <a:r>
              <a:rPr lang="en-US" altLang="zh-CN" sz="1600" dirty="0"/>
              <a:t>]</a:t>
            </a:r>
            <a:r>
              <a:rPr lang="zh-CN" altLang="en-US" sz="1600" dirty="0"/>
              <a:t>一个整数，表示四圣兽击破了的玄铁圈数量。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    样例：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1111</a:t>
            </a:r>
          </a:p>
          <a:p>
            <a:pPr marL="0" indent="0">
              <a:buNone/>
            </a:pPr>
            <a:r>
              <a:rPr lang="en-US" altLang="zh-CN" sz="1600" dirty="0"/>
              <a:t>        11   25    1                                2   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959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264E2-6D78-4CD6-93C3-F185E0F1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赛道加速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E0B2-623E-42D6-9820-A38F020F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38282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游乐园里有一个赛道，是一格一格的，总共有</a:t>
            </a:r>
            <a:r>
              <a:rPr lang="en-US" altLang="zh-CN" dirty="0"/>
              <a:t>n</a:t>
            </a:r>
            <a:r>
              <a:rPr lang="zh-CN" altLang="en-US" dirty="0"/>
              <a:t>格</a:t>
            </a:r>
            <a:r>
              <a:rPr lang="en-US" altLang="zh-CN" dirty="0"/>
              <a:t>; </a:t>
            </a:r>
            <a:r>
              <a:rPr lang="zh-CN" altLang="en-US" dirty="0"/>
              <a:t>每一格有一个加速值，从第二格开始，如果当前格子的加速值和上一个格子的加速值相同就可以获得加速</a:t>
            </a:r>
            <a:r>
              <a:rPr lang="en-US" altLang="zh-CN" dirty="0"/>
              <a:t>;</a:t>
            </a:r>
            <a:r>
              <a:rPr lang="zh-CN" altLang="en-US" dirty="0"/>
              <a:t>请编程输出</a:t>
            </a:r>
            <a:r>
              <a:rPr lang="en-US" altLang="zh-CN" dirty="0"/>
              <a:t>:</a:t>
            </a:r>
            <a:r>
              <a:rPr lang="zh-CN" altLang="en-US" dirty="0"/>
              <a:t>佩奇获得了多少次加速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输人格式</a:t>
            </a:r>
            <a:r>
              <a:rPr lang="en-US" altLang="zh-CN" dirty="0"/>
              <a:t>]</a:t>
            </a:r>
            <a:r>
              <a:rPr lang="zh-CN" altLang="en-US" dirty="0"/>
              <a:t>第一行</a:t>
            </a:r>
            <a:r>
              <a:rPr lang="en-US" altLang="zh-CN" dirty="0"/>
              <a:t>:</a:t>
            </a: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，表示赛道的长度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第二行</a:t>
            </a:r>
            <a:r>
              <a:rPr lang="en-US" altLang="zh-CN" dirty="0"/>
              <a:t>:n</a:t>
            </a:r>
            <a:r>
              <a:rPr lang="zh-CN" altLang="en-US" dirty="0"/>
              <a:t>个整数</a:t>
            </a:r>
            <a:r>
              <a:rPr lang="en-US" altLang="zh-CN" dirty="0"/>
              <a:t>x</a:t>
            </a:r>
            <a:r>
              <a:rPr lang="zh-CN" altLang="en-US" dirty="0"/>
              <a:t>，用空格隔开，表示当前格子的加速值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输出格式</a:t>
            </a:r>
            <a:r>
              <a:rPr lang="en-US" altLang="zh-CN" dirty="0"/>
              <a:t>]</a:t>
            </a:r>
            <a:r>
              <a:rPr lang="zh-CN" altLang="en-US" dirty="0"/>
              <a:t>第一行若干个整数获取加速度的编号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第二行获得总加速度次数</a:t>
            </a:r>
            <a:endParaRPr lang="en-US" altLang="zh-CN" dirty="0"/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2 2 3 4 4 2                       2   5</a:t>
            </a:r>
          </a:p>
          <a:p>
            <a:r>
              <a:rPr lang="en-US" altLang="zh-CN" dirty="0"/>
              <a:t>                                  2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73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06212-2E65-424D-9E2F-E82282E3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D8EF1-CCFD-49C2-B1FF-013E579E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     在一个从小到大排序的数组，连续的一串值相同的元素组成一个平台，并且这串元素不能再延伸例如，在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中，</a:t>
            </a:r>
            <a:r>
              <a:rPr lang="en-US" altLang="zh-CN" dirty="0"/>
              <a:t>1,2-2,3-3-3,4,5-5,6</a:t>
            </a:r>
            <a:r>
              <a:rPr lang="zh-CN" altLang="en-US" dirty="0"/>
              <a:t>都是平台，其中</a:t>
            </a:r>
            <a:r>
              <a:rPr lang="en-US" altLang="zh-CN" dirty="0"/>
              <a:t>3-3-3</a:t>
            </a:r>
            <a:r>
              <a:rPr lang="zh-CN" altLang="en-US" dirty="0"/>
              <a:t>就是最长的平台。试编写一个程序，把数组最长的平台找出来。</a:t>
            </a:r>
            <a:r>
              <a:rPr lang="en-US" altLang="zh-CN" dirty="0"/>
              <a:t>[</a:t>
            </a:r>
            <a:r>
              <a:rPr lang="zh-CN" altLang="en-US" dirty="0"/>
              <a:t>输人格式</a:t>
            </a:r>
            <a:r>
              <a:rPr lang="en-US" altLang="zh-CN" dirty="0"/>
              <a:t>]</a:t>
            </a:r>
            <a:r>
              <a:rPr lang="zh-CN" altLang="en-US" dirty="0"/>
              <a:t>第一行</a:t>
            </a:r>
            <a:r>
              <a:rPr lang="en-US" altLang="zh-CN" dirty="0"/>
              <a:t>:</a:t>
            </a: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，为数组元素的个数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第二行</a:t>
            </a:r>
            <a:r>
              <a:rPr lang="en-US" altLang="zh-CN" dirty="0"/>
              <a:t>: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个整数</a:t>
            </a:r>
            <a:r>
              <a:rPr lang="en-US" altLang="zh-CN" dirty="0"/>
              <a:t>x</a:t>
            </a:r>
            <a:r>
              <a:rPr lang="zh-CN" altLang="en-US" dirty="0"/>
              <a:t>，整数之间以一个空格隔开。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输出格式</a:t>
            </a:r>
            <a:r>
              <a:rPr lang="en-US" altLang="zh-CN" dirty="0"/>
              <a:t>]</a:t>
            </a:r>
            <a:r>
              <a:rPr lang="zh-CN" altLang="en-US" dirty="0"/>
              <a:t>一个整数，输出最长平台的长度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 </a:t>
            </a:r>
          </a:p>
          <a:p>
            <a:pPr marL="0" indent="0">
              <a:buNone/>
            </a:pPr>
            <a:r>
              <a:rPr lang="en-US" altLang="zh-CN" dirty="0"/>
              <a:t>1 2 2 3 3 3 4 5 5 6                       3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95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11538</TotalTime>
  <Words>1185</Words>
  <Application>Microsoft Office PowerPoint</Application>
  <PresentationFormat>全屏显示(16:10)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黑体</vt:lpstr>
      <vt:lpstr>Arial</vt:lpstr>
      <vt:lpstr>Calibri</vt:lpstr>
      <vt:lpstr>Office 主题​​</vt:lpstr>
      <vt:lpstr>北辛中学 九章编程社</vt:lpstr>
      <vt:lpstr>循环结构</vt:lpstr>
      <vt:lpstr>模拟和标记</vt:lpstr>
      <vt:lpstr>调换座位</vt:lpstr>
      <vt:lpstr>蘑菇的喜悦</vt:lpstr>
      <vt:lpstr>余数相同问题</vt:lpstr>
      <vt:lpstr>四圣兽的修炼</vt:lpstr>
      <vt:lpstr>赛道加速</vt:lpstr>
      <vt:lpstr>最长平台</vt:lpstr>
      <vt:lpstr>竞速直播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峰 张</cp:lastModifiedBy>
  <cp:revision>213</cp:revision>
  <dcterms:created xsi:type="dcterms:W3CDTF">2021-11-22T01:50:22Z</dcterms:created>
  <dcterms:modified xsi:type="dcterms:W3CDTF">2024-01-12T08:09:03Z</dcterms:modified>
</cp:coreProperties>
</file>