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52" r:id="rId4"/>
    <p:sldId id="346" r:id="rId5"/>
    <p:sldId id="347" r:id="rId6"/>
    <p:sldId id="348" r:id="rId7"/>
    <p:sldId id="349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1" r:id="rId20"/>
    <p:sldId id="304" r:id="rId21"/>
    <p:sldId id="296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28" d="100"/>
          <a:sy n="128" d="100"/>
        </p:scale>
        <p:origin x="1170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AC252-9A98-4B4A-AF5C-96F54C70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4CED5-43D8-4FDE-B788-B13C939C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倒着与原数相同为回文数输入一个数，判断是否为回文数，是输出</a:t>
            </a:r>
            <a:r>
              <a:rPr lang="en-US" altLang="zh-CN" dirty="0"/>
              <a:t>y</a:t>
            </a:r>
            <a:r>
              <a:rPr lang="zh-CN" altLang="en-US" dirty="0"/>
              <a:t>，否输出</a:t>
            </a:r>
            <a:r>
              <a:rPr lang="en-US" altLang="zh-CN" dirty="0"/>
              <a:t>n;</a:t>
            </a:r>
          </a:p>
          <a:p>
            <a:r>
              <a:rPr lang="zh-CN" altLang="en-US" dirty="0"/>
              <a:t>输入一个数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样例：</a:t>
            </a:r>
            <a:r>
              <a:rPr lang="en-US" altLang="zh-CN" dirty="0"/>
              <a:t>12321              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1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EAEC-1530-40E2-A9C2-130F4488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0D207-4714-4CAA-AE66-221794A5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若一个序列，顺着读和反着读一样，则称为回文序列，读入若干整数</a:t>
            </a:r>
            <a:r>
              <a:rPr lang="en-US" altLang="zh-CN" dirty="0"/>
              <a:t>X</a:t>
            </a:r>
            <a:r>
              <a:rPr lang="zh-CN" altLang="en-US" dirty="0"/>
              <a:t>，判断是否为回文序列，输出</a:t>
            </a:r>
            <a:r>
              <a:rPr lang="en-US" altLang="zh-CN" dirty="0" err="1"/>
              <a:t>y,n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0&lt;X&lt;10</a:t>
            </a:r>
          </a:p>
          <a:p>
            <a:r>
              <a:rPr lang="zh-CN" altLang="en-US" dirty="0"/>
              <a:t>输入 若干整数</a:t>
            </a:r>
            <a:endParaRPr lang="en-US" altLang="zh-CN" dirty="0"/>
          </a:p>
          <a:p>
            <a:r>
              <a:rPr lang="zh-CN" altLang="en-US" dirty="0"/>
              <a:t>输出  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  1  5   5  1               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0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88CE9-0B00-412B-89A8-646B3A12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收款机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1DDC5-0645-4CD7-AEE9-2484D1BF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超市收款要求先输入商品单价，再输入此商品的数量，单价为</a:t>
            </a:r>
            <a:r>
              <a:rPr lang="en-US" altLang="zh-CN" dirty="0"/>
              <a:t>O</a:t>
            </a:r>
            <a:r>
              <a:rPr lang="zh-CN" altLang="en-US" dirty="0"/>
              <a:t>时输入完成，客人可以购买多种商品，请帮助完成程序设计。</a:t>
            </a:r>
            <a:endParaRPr lang="en-US" altLang="zh-CN" dirty="0"/>
          </a:p>
          <a:p>
            <a:r>
              <a:rPr lang="zh-CN" altLang="en-US" dirty="0"/>
              <a:t>输入 一行奇数个整数 最后一个是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输出 一个整数</a:t>
            </a:r>
            <a:endParaRPr lang="en-US" altLang="zh-CN" dirty="0"/>
          </a:p>
          <a:p>
            <a:r>
              <a:rPr lang="zh-CN" altLang="en-US" dirty="0"/>
              <a:t>样例 </a:t>
            </a:r>
            <a:r>
              <a:rPr lang="en-US" altLang="zh-CN" dirty="0"/>
              <a:t>1 2 3 4 0          14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5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66B73-2E1C-4B2B-B2C5-29520423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灵兽的甲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37A16-6DEF-4AB7-A2FA-B0BC26C7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    灵兽的胸前有一片鳞甲，是它防御力的源泉。御敌之前，这片鳞甲会复制贴合到灵兽的皮肤，成为坚不可摧的盔甲。鳞甲复制生长成护甲需要时间，规则如下</a:t>
            </a:r>
            <a:r>
              <a:rPr lang="en-US" altLang="zh-CN" dirty="0"/>
              <a:t>:</a:t>
            </a:r>
            <a:r>
              <a:rPr lang="zh-CN" altLang="en-US" dirty="0"/>
              <a:t>第一秒生长出</a:t>
            </a:r>
            <a:r>
              <a:rPr lang="en-US" altLang="zh-CN" dirty="0"/>
              <a:t>x</a:t>
            </a:r>
            <a:r>
              <a:rPr lang="zh-CN" altLang="en-US" dirty="0"/>
              <a:t>块，第二秒开始，每一秒比上一秒多生长</a:t>
            </a:r>
            <a:r>
              <a:rPr lang="en-US" altLang="zh-CN" dirty="0"/>
              <a:t>1</a:t>
            </a:r>
            <a:r>
              <a:rPr lang="zh-CN" altLang="en-US" dirty="0"/>
              <a:t>块。已知灵兽现在的身体表面积，问</a:t>
            </a:r>
            <a:r>
              <a:rPr lang="en-US" altLang="zh-CN" dirty="0"/>
              <a:t>: </a:t>
            </a:r>
            <a:r>
              <a:rPr lang="zh-CN" altLang="en-US" dirty="0"/>
              <a:t>鳞甲要多少秒才能覆盖它的全身</a:t>
            </a:r>
            <a:r>
              <a:rPr lang="en-US" altLang="zh-CN" dirty="0"/>
              <a:t>?(</a:t>
            </a:r>
            <a:r>
              <a:rPr lang="zh-CN" altLang="en-US" dirty="0"/>
              <a:t>如果最后一秒生出的甲太多、就会自动抖落多余部分形成煞气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，表示灵兽的身体表面积</a:t>
            </a:r>
            <a:r>
              <a:rPr lang="en-US" altLang="zh-CN" dirty="0"/>
              <a:t>(</a:t>
            </a:r>
            <a:r>
              <a:rPr lang="zh-CN" altLang="en-US" dirty="0"/>
              <a:t>需要被甲覆盖的面积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zh-CN" altLang="en-US" dirty="0"/>
              <a:t>      第二行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x</a:t>
            </a:r>
            <a:r>
              <a:rPr lang="zh-CN" altLang="en-US" dirty="0"/>
              <a:t>，表示第一秒生长出来的甲的数量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一个整数</a:t>
            </a:r>
            <a:r>
              <a:rPr lang="en-US" altLang="zh-CN" dirty="0"/>
              <a:t>:</a:t>
            </a:r>
            <a:r>
              <a:rPr lang="zh-CN" altLang="en-US" dirty="0"/>
              <a:t>表示需要多少秒，鳞甲才能完全覆盖灵兽身体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样例  </a:t>
            </a:r>
            <a:r>
              <a:rPr lang="en-US" altLang="zh-CN" dirty="0"/>
              <a:t>20  3                              5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45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0716-6A6E-405A-8819-EF476EFF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DF3C3-04E0-40CE-8926-1748DEF4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37716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    灵兽有一个特性，每次和苏西相遇，体型都会比上次大一倍。请编程统计，第几次见到灵兽的时候，苏西会被吓哭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zh-CN" altLang="en-US" dirty="0"/>
              <a:t>输入：第一行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x</a:t>
            </a:r>
            <a:r>
              <a:rPr lang="zh-CN" altLang="en-US" dirty="0"/>
              <a:t>，表示苏西第一次发现灵兽时灵兽的体型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第二行</a:t>
            </a:r>
            <a:r>
              <a:rPr lang="en-US" altLang="zh-CN" dirty="0"/>
              <a:t>:</a:t>
            </a:r>
            <a:r>
              <a:rPr lang="zh-CN" altLang="en-US" dirty="0"/>
              <a:t>一个整数</a:t>
            </a:r>
            <a:r>
              <a:rPr lang="en-US" altLang="zh-CN" dirty="0"/>
              <a:t>y</a:t>
            </a:r>
            <a:r>
              <a:rPr lang="zh-CN" altLang="en-US" dirty="0"/>
              <a:t>，表示苏西的承受范围</a:t>
            </a:r>
            <a:r>
              <a:rPr lang="en-US" altLang="zh-CN" dirty="0"/>
              <a:t>(</a:t>
            </a:r>
            <a:r>
              <a:rPr lang="zh-CN" altLang="en-US" dirty="0"/>
              <a:t>灵兽的体型超过</a:t>
            </a:r>
            <a:r>
              <a:rPr lang="en-US" altLang="zh-CN" dirty="0"/>
              <a:t>y</a:t>
            </a:r>
            <a:r>
              <a:rPr lang="zh-CN" altLang="en-US" dirty="0"/>
              <a:t>之后，苏西就会被吓哭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输出：一个整数，表示苏西被吓哭是第几天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样例：</a:t>
            </a:r>
            <a:r>
              <a:rPr lang="en-US" altLang="zh-CN" dirty="0"/>
              <a:t> 5  60                          5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1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8FE4-316B-4350-86AD-91ED75B6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87"/>
            <a:ext cx="8229600" cy="952500"/>
          </a:xfrm>
        </p:spPr>
        <p:txBody>
          <a:bodyPr/>
          <a:lstStyle/>
          <a:p>
            <a:r>
              <a:rPr lang="zh-CN" altLang="en-US" dirty="0"/>
              <a:t>开盖有奖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1CC81-E9BC-4AC3-948B-572A5809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1276"/>
            <a:ext cx="8229600" cy="37716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    小店里正在搞酸奶促销活动，每</a:t>
            </a:r>
            <a:r>
              <a:rPr lang="en-US" altLang="zh-CN" dirty="0"/>
              <a:t>5</a:t>
            </a:r>
            <a:r>
              <a:rPr lang="zh-CN" altLang="en-US" dirty="0"/>
              <a:t>个瓶盖可以换一瓶酸奶，佩奇买了 </a:t>
            </a:r>
            <a:r>
              <a:rPr lang="en-US" altLang="zh-CN" dirty="0"/>
              <a:t>n</a:t>
            </a:r>
            <a:r>
              <a:rPr lang="zh-CN" altLang="en-US" dirty="0"/>
              <a:t>瓶酸奶，请问最后他能喝到多少瓶酸奶</a:t>
            </a:r>
            <a:r>
              <a:rPr lang="en-US" altLang="zh-CN" dirty="0"/>
              <a:t>?(</a:t>
            </a:r>
            <a:r>
              <a:rPr lang="zh-CN" altLang="en-US" dirty="0"/>
              <a:t>不允许任何的外力帮助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  <a:r>
              <a:rPr lang="zh-CN" altLang="en-US" dirty="0"/>
              <a:t>，表示佩奇买了</a:t>
            </a:r>
            <a:r>
              <a:rPr lang="en-US" altLang="zh-CN" dirty="0"/>
              <a:t>n</a:t>
            </a:r>
            <a:r>
              <a:rPr lang="zh-CN" altLang="en-US" dirty="0"/>
              <a:t>瓶酸奶。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输出：一个整数，表示佩奇最后可以喝到多少瓶酸奶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样例：</a:t>
            </a:r>
            <a:r>
              <a:rPr lang="en-US" altLang="zh-CN" dirty="0"/>
              <a:t>25                31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78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0E072-DF85-4C5F-BB04-6ABFD40E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57E4E-0937-430D-849C-0756D8F1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斐波那契数列如下，</a:t>
            </a:r>
            <a:r>
              <a:rPr lang="en-US" altLang="zh-CN" dirty="0"/>
              <a:t>1,1,2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..</a:t>
            </a:r>
            <a:r>
              <a:rPr lang="zh-CN" altLang="en-US" dirty="0"/>
              <a:t>，输入一个数</a:t>
            </a:r>
            <a:r>
              <a:rPr lang="en-US" altLang="zh-CN" dirty="0"/>
              <a:t>n</a:t>
            </a:r>
            <a:r>
              <a:rPr lang="zh-CN" altLang="en-US" dirty="0"/>
              <a:t>，求斐波那契数列的前几项的和正好大于</a:t>
            </a:r>
            <a:r>
              <a:rPr lang="en-US" altLang="zh-CN" dirty="0"/>
              <a:t>n.</a:t>
            </a:r>
          </a:p>
          <a:p>
            <a:pPr marL="0" indent="0">
              <a:buNone/>
            </a:pPr>
            <a:r>
              <a:rPr lang="zh-CN" altLang="en-US" dirty="0"/>
              <a:t>如输入</a:t>
            </a:r>
            <a:r>
              <a:rPr lang="en-US" altLang="zh-CN" dirty="0"/>
              <a:t>8</a:t>
            </a:r>
            <a:r>
              <a:rPr lang="zh-CN" altLang="en-US" dirty="0"/>
              <a:t>，输出</a:t>
            </a:r>
            <a:r>
              <a:rPr lang="en-US" altLang="zh-CN" dirty="0"/>
              <a:t>5</a:t>
            </a:r>
            <a:r>
              <a:rPr lang="zh-CN" altLang="en-US" dirty="0"/>
              <a:t>，表示前</a:t>
            </a:r>
            <a:r>
              <a:rPr lang="en-US" altLang="zh-CN" dirty="0"/>
              <a:t>5</a:t>
            </a:r>
            <a:r>
              <a:rPr lang="zh-CN" altLang="en-US" dirty="0"/>
              <a:t>项的和大于</a:t>
            </a:r>
            <a:r>
              <a:rPr lang="en-US" altLang="zh-CN" dirty="0"/>
              <a:t>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  <a:r>
              <a:rPr lang="zh-CN" altLang="en-US" dirty="0"/>
              <a:t>，如题目所示。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输出：一个整数，表示前多少项和大于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样例： </a:t>
            </a:r>
            <a:r>
              <a:rPr lang="en-US" altLang="zh-CN" dirty="0"/>
              <a:t>8             5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94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EE50-0989-4E49-ADD8-73DECC2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B0CC-DEF1-4691-A57D-2A0A1D70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给出两个整数</a:t>
            </a:r>
            <a:r>
              <a:rPr lang="en-US" altLang="zh-CN" dirty="0" err="1"/>
              <a:t>a,b</a:t>
            </a:r>
            <a:r>
              <a:rPr lang="zh-CN" altLang="en-US" dirty="0"/>
              <a:t>，求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的最大公约数。</a:t>
            </a:r>
          </a:p>
        </p:txBody>
      </p:sp>
    </p:spTree>
    <p:extLst>
      <p:ext uri="{BB962C8B-B14F-4D97-AF65-F5344CB8AC3E}">
        <p14:creationId xmlns:p14="http://schemas.microsoft.com/office/powerpoint/2010/main" val="120670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EE50-0989-4E49-ADD8-73DECC2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B0CC-DEF1-4691-A57D-2A0A1D70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给出两个整数</a:t>
            </a:r>
            <a:r>
              <a:rPr lang="en-US" altLang="zh-CN" dirty="0" err="1"/>
              <a:t>a,b</a:t>
            </a:r>
            <a:r>
              <a:rPr lang="zh-CN" altLang="en-US" dirty="0"/>
              <a:t>，求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的最大公约数。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欧几里得算法又称辗转相除法，可用于计算两个非负整数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的最大公约数，应用领域有数学和计算放两个方面。计算公式</a:t>
            </a:r>
            <a:r>
              <a:rPr lang="en-US" altLang="zh-CN" dirty="0"/>
              <a:t>: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796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187F-E3D3-46BD-B63F-62E19FFF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5FA97-7C4D-4DB1-A335-D9673BF9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3DD10-0A01-4886-8BE2-9B8AA67C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97E3-C565-41D6-8A90-43B231FD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D9485-F098-4CD2-B481-DBA2B8FC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5FDA4-2E88-4764-8D3E-705AD4B5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7220"/>
            <a:ext cx="6048672" cy="52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78A71-EC70-49FE-9AF7-A32B71BA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76053"/>
            <a:ext cx="8229600" cy="952500"/>
          </a:xfrm>
        </p:spPr>
        <p:txBody>
          <a:bodyPr/>
          <a:lstStyle/>
          <a:p>
            <a:r>
              <a:rPr lang="zh-CN" altLang="en-US" dirty="0"/>
              <a:t>不定次数循环</a:t>
            </a:r>
          </a:p>
        </p:txBody>
      </p:sp>
    </p:spTree>
    <p:extLst>
      <p:ext uri="{BB962C8B-B14F-4D97-AF65-F5344CB8AC3E}">
        <p14:creationId xmlns:p14="http://schemas.microsoft.com/office/powerpoint/2010/main" val="10135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E3F5D-1600-436E-9D75-C3F17881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赛道跳一跳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75721-3AC5-4E2C-AFBF-5B1F695B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一赛道长度为</a:t>
            </a:r>
            <a:r>
              <a:rPr lang="en-US" altLang="zh-CN" dirty="0"/>
              <a:t>N</a:t>
            </a:r>
            <a:r>
              <a:rPr lang="zh-CN" altLang="en-US" dirty="0"/>
              <a:t>，第一跳</a:t>
            </a:r>
            <a:r>
              <a:rPr lang="en-US" altLang="zh-CN" dirty="0"/>
              <a:t>1</a:t>
            </a:r>
            <a:r>
              <a:rPr lang="zh-CN" altLang="en-US" dirty="0"/>
              <a:t>米，第二次跳</a:t>
            </a:r>
            <a:r>
              <a:rPr lang="en-US" altLang="zh-CN" dirty="0"/>
              <a:t>2</a:t>
            </a:r>
            <a:r>
              <a:rPr lang="zh-CN" altLang="en-US" dirty="0"/>
              <a:t>米，第三次跳</a:t>
            </a:r>
            <a:r>
              <a:rPr lang="en-US" altLang="zh-CN" dirty="0"/>
              <a:t>3</a:t>
            </a:r>
            <a:r>
              <a:rPr lang="zh-CN" altLang="en-US" dirty="0"/>
              <a:t>米</a:t>
            </a:r>
            <a:r>
              <a:rPr lang="en-US" altLang="zh-CN" dirty="0"/>
              <a:t>……</a:t>
            </a:r>
            <a:r>
              <a:rPr lang="zh-CN" altLang="en-US" dirty="0"/>
              <a:t>，他要多少次才可以跳过终点。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zh-CN" altLang="en-US" dirty="0"/>
              <a:t>输出：一个整数。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样例：</a:t>
            </a:r>
            <a:r>
              <a:rPr lang="en-US" altLang="zh-CN" dirty="0"/>
              <a:t>5                      3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45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0040C-B435-4C6E-BF91-3EA7DE26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等差数列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28645-9626-4F78-BCDB-C93F01EB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等差数列第一项为</a:t>
            </a:r>
            <a:r>
              <a:rPr lang="en-US" altLang="zh-CN" dirty="0"/>
              <a:t>a,</a:t>
            </a:r>
            <a:r>
              <a:rPr lang="zh-CN" altLang="en-US" dirty="0"/>
              <a:t>第二项为</a:t>
            </a:r>
            <a:r>
              <a:rPr lang="en-US" altLang="zh-CN" dirty="0"/>
              <a:t>b,</a:t>
            </a:r>
            <a:r>
              <a:rPr lang="zh-CN" altLang="en-US" dirty="0"/>
              <a:t>前多少项的和第一次大于等于</a:t>
            </a:r>
            <a:r>
              <a:rPr lang="en-US" altLang="zh-CN" dirty="0"/>
              <a:t>s.</a:t>
            </a:r>
          </a:p>
          <a:p>
            <a:r>
              <a:rPr lang="zh-CN" altLang="en-US" dirty="0"/>
              <a:t>输入 三个整数表示</a:t>
            </a:r>
            <a:r>
              <a:rPr lang="en-US" altLang="zh-CN" dirty="0" err="1"/>
              <a:t>a,b,s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输出 一个整数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样例：</a:t>
            </a:r>
            <a:r>
              <a:rPr lang="en-US" altLang="zh-CN" dirty="0"/>
              <a:t>1  4  22                     5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9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CE35-0553-462E-89D1-1B12B6EC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角谷猜想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0913-42F3-4087-B738-069C37FE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一个正整数，如果是偶数就除以</a:t>
            </a:r>
            <a:r>
              <a:rPr lang="en-US" altLang="zh-CN" dirty="0"/>
              <a:t>2</a:t>
            </a:r>
            <a:r>
              <a:rPr lang="zh-CN" altLang="en-US" dirty="0"/>
              <a:t>，如果是奇数就乘以</a:t>
            </a:r>
            <a:r>
              <a:rPr lang="en-US" altLang="zh-CN" dirty="0"/>
              <a:t>3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，最后这个数总会变成</a:t>
            </a:r>
            <a:r>
              <a:rPr lang="en-US" altLang="zh-CN" dirty="0"/>
              <a:t>1</a:t>
            </a:r>
            <a:r>
              <a:rPr lang="zh-CN" altLang="en-US" dirty="0"/>
              <a:t>，请写程序验证猜想。</a:t>
            </a:r>
            <a:endParaRPr lang="en-US" altLang="zh-CN" dirty="0"/>
          </a:p>
          <a:p>
            <a:r>
              <a:rPr lang="zh-CN" altLang="en-US" dirty="0"/>
              <a:t>输入一个整数</a:t>
            </a:r>
            <a:endParaRPr lang="en-US" altLang="zh-CN" dirty="0"/>
          </a:p>
          <a:p>
            <a:r>
              <a:rPr lang="zh-CN" altLang="en-US" dirty="0"/>
              <a:t>输出若干个整数，表示数的变化。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             </a:t>
            </a:r>
            <a:r>
              <a:rPr lang="en-US" altLang="zh-CN" dirty="0"/>
              <a:t>10</a:t>
            </a:r>
            <a:r>
              <a:rPr lang="zh-CN" altLang="en-US" dirty="0"/>
              <a:t>  </a:t>
            </a:r>
            <a:r>
              <a:rPr lang="en-US" altLang="zh-CN" dirty="0"/>
              <a:t>5</a:t>
            </a:r>
            <a:r>
              <a:rPr lang="zh-CN" altLang="en-US" dirty="0"/>
              <a:t>  </a:t>
            </a:r>
            <a:r>
              <a:rPr lang="en-US" altLang="zh-CN" dirty="0"/>
              <a:t>16</a:t>
            </a:r>
            <a:r>
              <a:rPr lang="zh-CN" altLang="en-US" dirty="0"/>
              <a:t> 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02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5E118-3F8D-48C0-935E-083F684D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9A17B-B5DD-4208-A08A-59763DC7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输入一个整数，求这个数位之和</a:t>
            </a:r>
            <a:endParaRPr lang="en-US" altLang="zh-CN" dirty="0"/>
          </a:p>
          <a:p>
            <a:r>
              <a:rPr lang="zh-CN" altLang="en-US" dirty="0"/>
              <a:t>输入 一个整数</a:t>
            </a:r>
            <a:endParaRPr lang="en-US" altLang="zh-CN" dirty="0"/>
          </a:p>
          <a:p>
            <a:r>
              <a:rPr lang="zh-CN" altLang="en-US" dirty="0"/>
              <a:t>输出  一个整数</a:t>
            </a:r>
            <a:endParaRPr lang="en-US" altLang="zh-CN" dirty="0"/>
          </a:p>
          <a:p>
            <a:r>
              <a:rPr lang="zh-CN" altLang="en-US" dirty="0"/>
              <a:t>样例：</a:t>
            </a:r>
            <a:r>
              <a:rPr lang="en-US" altLang="zh-CN" dirty="0"/>
              <a:t>1234          10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8AAFB-71EA-462F-BE76-59DA2D9A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灵兽的攻击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454E9-4248-4527-9436-314AF3A0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灵兽的攻击取决于灵值，攻击为灵值的数位和，但如果出现灵值各位全为奇数，攻击就会加倍。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输入：一个整数表示灵值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输出：一个整数表示攻击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样例：</a:t>
            </a:r>
            <a:r>
              <a:rPr lang="en-US" altLang="zh-CN" dirty="0"/>
              <a:t>5555      40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5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13377</TotalTime>
  <Words>972</Words>
  <Application>Microsoft Office PowerPoint</Application>
  <PresentationFormat>全屏显示(16:10)</PresentationFormat>
  <Paragraphs>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黑体</vt:lpstr>
      <vt:lpstr>Arial</vt:lpstr>
      <vt:lpstr>Calibri</vt:lpstr>
      <vt:lpstr>Office 主题​​</vt:lpstr>
      <vt:lpstr>北辛中学 九章编程社</vt:lpstr>
      <vt:lpstr>循环结构</vt:lpstr>
      <vt:lpstr>PowerPoint 演示文稿</vt:lpstr>
      <vt:lpstr>不定次数循环</vt:lpstr>
      <vt:lpstr>赛道跳一跳</vt:lpstr>
      <vt:lpstr>等差数列</vt:lpstr>
      <vt:lpstr>角谷猜想</vt:lpstr>
      <vt:lpstr>数位求和</vt:lpstr>
      <vt:lpstr>灵兽的攻击</vt:lpstr>
      <vt:lpstr>回文数</vt:lpstr>
      <vt:lpstr>回文序列</vt:lpstr>
      <vt:lpstr>收款机</vt:lpstr>
      <vt:lpstr>灵兽的甲</vt:lpstr>
      <vt:lpstr>灵兽</vt:lpstr>
      <vt:lpstr>开盖有奖</vt:lpstr>
      <vt:lpstr>斐波那契数列</vt:lpstr>
      <vt:lpstr>最大公约数</vt:lpstr>
      <vt:lpstr>最大公约数</vt:lpstr>
      <vt:lpstr>PowerPoint 演示文稿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231</cp:revision>
  <dcterms:created xsi:type="dcterms:W3CDTF">2021-11-22T01:50:22Z</dcterms:created>
  <dcterms:modified xsi:type="dcterms:W3CDTF">2024-01-26T06:09:54Z</dcterms:modified>
</cp:coreProperties>
</file>