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77" r:id="rId3"/>
    <p:sldId id="333" r:id="rId4"/>
    <p:sldId id="376" r:id="rId5"/>
    <p:sldId id="375" r:id="rId6"/>
    <p:sldId id="378" r:id="rId7"/>
    <p:sldId id="380" r:id="rId8"/>
    <p:sldId id="370" r:id="rId9"/>
    <p:sldId id="388" r:id="rId10"/>
    <p:sldId id="386" r:id="rId11"/>
    <p:sldId id="389" r:id="rId12"/>
    <p:sldId id="387" r:id="rId13"/>
    <p:sldId id="383" r:id="rId14"/>
    <p:sldId id="384" r:id="rId15"/>
    <p:sldId id="369" r:id="rId16"/>
    <p:sldId id="385" r:id="rId17"/>
    <p:sldId id="304" r:id="rId18"/>
    <p:sldId id="296" r:id="rId1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>
      <p:cViewPr varScale="1">
        <p:scale>
          <a:sx n="128" d="100"/>
          <a:sy n="128" d="100"/>
        </p:scale>
        <p:origin x="1170" y="12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F76B-25E9-4BB5-B9C4-76297C815A4F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2AAF7-E1DA-4A57-B906-71709EF87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3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2AAF7-E1DA-4A57-B906-71709EF879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6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2AAF7-E1DA-4A57-B906-71709EF879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71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D:\a\noip\标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9668"/>
            <a:ext cx="1350843" cy="12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a\noip\微信图片_20210828101621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25"/>
          <a:stretch/>
        </p:blipFill>
        <p:spPr bwMode="auto">
          <a:xfrm>
            <a:off x="8033682" y="121196"/>
            <a:ext cx="1092823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63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5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8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1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0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3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3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3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3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8AEF-9FF6-4E89-83B8-2966998727D3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D:\a\noip\标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9668"/>
            <a:ext cx="1350843" cy="12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a\noip\微信图片_20210828101621.png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25"/>
          <a:stretch/>
        </p:blipFill>
        <p:spPr bwMode="auto">
          <a:xfrm>
            <a:off x="8033682" y="121196"/>
            <a:ext cx="1092823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A57862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236" y="2103009"/>
            <a:ext cx="5539196" cy="1225021"/>
          </a:xfrm>
        </p:spPr>
        <p:txBody>
          <a:bodyPr>
            <a:noAutofit/>
          </a:bodyPr>
          <a:lstStyle/>
          <a:p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北辛中学</a:t>
            </a:r>
            <a:b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九章编程社</a:t>
            </a:r>
          </a:p>
        </p:txBody>
      </p:sp>
      <p:pic>
        <p:nvPicPr>
          <p:cNvPr id="3" name="Picture 2" descr="D:\a\noip\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56"/>
            <a:ext cx="2808312" cy="25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" y="4297660"/>
            <a:ext cx="192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5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C7CC4-EC5E-416C-855E-066E3E2A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最小公约数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EBD3C-2B9E-4588-A0A6-CB7135F3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 err="1"/>
              <a:t>a,b</a:t>
            </a:r>
            <a:r>
              <a:rPr lang="zh-CN" altLang="en-US" dirty="0"/>
              <a:t>，输出最小公约数</a:t>
            </a:r>
          </a:p>
        </p:txBody>
      </p:sp>
    </p:spTree>
    <p:extLst>
      <p:ext uri="{BB962C8B-B14F-4D97-AF65-F5344CB8AC3E}">
        <p14:creationId xmlns:p14="http://schemas.microsoft.com/office/powerpoint/2010/main" val="143477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633364"/>
            <a:ext cx="7992888" cy="2736304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 dirty="0"/>
              <a:t>   输入正整数</a:t>
            </a:r>
            <a:r>
              <a:rPr lang="en-US" altLang="zh-CN" sz="3500" dirty="0"/>
              <a:t>N</a:t>
            </a:r>
            <a:r>
              <a:rPr lang="zh-CN" altLang="en-US" sz="3500" dirty="0"/>
              <a:t>，在</a:t>
            </a:r>
            <a:r>
              <a:rPr lang="en-US" altLang="zh-CN" sz="3500" dirty="0"/>
              <a:t>100-10000</a:t>
            </a:r>
            <a:r>
              <a:rPr lang="zh-CN" altLang="en-US" sz="3500" dirty="0"/>
              <a:t>之间是否存在整除</a:t>
            </a:r>
            <a:r>
              <a:rPr lang="en-US" altLang="zh-CN" sz="3500" dirty="0"/>
              <a:t>N</a:t>
            </a:r>
            <a:r>
              <a:rPr lang="zh-CN" altLang="en-US" sz="3500" dirty="0"/>
              <a:t>的数，如果存在输出最小这个数，没有输出</a:t>
            </a:r>
            <a:r>
              <a:rPr lang="en-US" altLang="zh-CN" sz="3500" dirty="0"/>
              <a:t>no  </a:t>
            </a:r>
            <a:br>
              <a:rPr lang="en-US" altLang="zh-CN" sz="3500" dirty="0"/>
            </a:br>
            <a:r>
              <a:rPr lang="en-US" altLang="zh-CN" sz="3500" dirty="0"/>
              <a:t>13        104</a:t>
            </a:r>
            <a:endParaRPr lang="zh-CN" altLang="en-US" sz="35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67544" y="841276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500" dirty="0"/>
              <a:t>   找数</a:t>
            </a:r>
          </a:p>
        </p:txBody>
      </p:sp>
    </p:spTree>
    <p:extLst>
      <p:ext uri="{BB962C8B-B14F-4D97-AF65-F5344CB8AC3E}">
        <p14:creationId xmlns:p14="http://schemas.microsoft.com/office/powerpoint/2010/main" val="31486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7F8C1-29BC-48DB-944E-59FCCC2E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素数判断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F6D4F-50D9-4530-AED0-189F8FFF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输入一个数判断是不是素数，如果是素数输出</a:t>
            </a:r>
            <a:r>
              <a:rPr lang="en-US" altLang="zh-CN" dirty="0"/>
              <a:t>Y</a:t>
            </a:r>
            <a:r>
              <a:rPr lang="zh-CN" altLang="en-US" dirty="0"/>
              <a:t>，如果不是输出</a:t>
            </a:r>
            <a:r>
              <a:rPr lang="en-US" altLang="zh-CN" dirty="0"/>
              <a:t>N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53073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8854D-BDA1-4531-BEB9-669908B8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37220"/>
            <a:ext cx="8229600" cy="952500"/>
          </a:xfrm>
        </p:spPr>
        <p:txBody>
          <a:bodyPr/>
          <a:lstStyle/>
          <a:p>
            <a:r>
              <a:rPr lang="en-US" altLang="zh-CN" dirty="0"/>
              <a:t>1-6</a:t>
            </a:r>
            <a:r>
              <a:rPr lang="zh-CN" altLang="en-US" dirty="0"/>
              <a:t>的输出 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293CD0-D787-4F83-86A0-9FE1906FA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89720"/>
            <a:ext cx="3905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0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8854D-BDA1-4531-BEB9-669908B8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37220"/>
            <a:ext cx="8229600" cy="952500"/>
          </a:xfrm>
        </p:spPr>
        <p:txBody>
          <a:bodyPr/>
          <a:lstStyle/>
          <a:p>
            <a:r>
              <a:rPr lang="en-US" altLang="zh-CN" dirty="0"/>
              <a:t>1-6</a:t>
            </a:r>
            <a:r>
              <a:rPr lang="zh-CN" altLang="en-US" dirty="0"/>
              <a:t>的输出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293CD0-D787-4F83-86A0-9FE1906FA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89720"/>
            <a:ext cx="3905250" cy="4219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3E312A-DC15-47EA-961C-95BD875FE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036" y="2857500"/>
            <a:ext cx="3467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7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7271" y="3022601"/>
            <a:ext cx="3571875" cy="2101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835" y="727075"/>
            <a:ext cx="3167380" cy="235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5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讨厌的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我们不喜欢</a:t>
            </a:r>
            <a:r>
              <a:rPr lang="en-US" altLang="zh-CN" dirty="0"/>
              <a:t>4</a:t>
            </a:r>
            <a:r>
              <a:rPr lang="zh-CN" altLang="en-US" dirty="0"/>
              <a:t>这个数字，输出</a:t>
            </a:r>
            <a:r>
              <a:rPr lang="en-US" altLang="zh-CN" dirty="0"/>
              <a:t>100</a:t>
            </a:r>
            <a:r>
              <a:rPr lang="zh-CN" altLang="en-US" dirty="0"/>
              <a:t>以内不包括</a:t>
            </a:r>
            <a:r>
              <a:rPr lang="en-US" altLang="zh-CN" dirty="0"/>
              <a:t>4</a:t>
            </a:r>
            <a:r>
              <a:rPr lang="zh-CN" altLang="en-US" dirty="0"/>
              <a:t>的数    </a:t>
            </a:r>
            <a:r>
              <a:rPr lang="en-US" altLang="zh-CN" dirty="0"/>
              <a:t>4    4   4*   *4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911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91F2C-64FC-4B15-9B31-9B06CCBB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练习网址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8A6A9-8097-4D8F-8550-5C3BBD04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984" y="1333500"/>
            <a:ext cx="6933456" cy="3771636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      noi.openjudge.cn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   www.luogu.com.cn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ybt.ssoier.cn:8088</a:t>
            </a:r>
            <a:r>
              <a:rPr lang="zh-CN" altLang="en-US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C02FD2-475A-467F-9D26-11DDB0CB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11" y="3078089"/>
            <a:ext cx="1522969" cy="6480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CF28F6-4843-405E-ACBC-196DF08A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41" y="2035084"/>
            <a:ext cx="2175387" cy="571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C6256C-76C1-480B-BF89-6D1D722E5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4081636"/>
            <a:ext cx="1594520" cy="7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8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236" y="2103009"/>
            <a:ext cx="5539196" cy="1225021"/>
          </a:xfrm>
        </p:spPr>
        <p:txBody>
          <a:bodyPr>
            <a:noAutofit/>
          </a:bodyPr>
          <a:lstStyle/>
          <a:p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北辛中学</a:t>
            </a:r>
            <a:b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九章编程社</a:t>
            </a:r>
          </a:p>
        </p:txBody>
      </p:sp>
      <p:pic>
        <p:nvPicPr>
          <p:cNvPr id="3" name="Picture 2" descr="D:\a\noip\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56"/>
            <a:ext cx="2808312" cy="25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" y="4297660"/>
            <a:ext cx="192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4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A7DF9-6BF4-447C-8BD6-EF5C111C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937864"/>
            <a:ext cx="8229600" cy="952500"/>
          </a:xfrm>
        </p:spPr>
        <p:txBody>
          <a:bodyPr/>
          <a:lstStyle/>
          <a:p>
            <a:r>
              <a:rPr lang="zh-CN" altLang="en-US" dirty="0"/>
              <a:t>循环控制</a:t>
            </a:r>
          </a:p>
        </p:txBody>
      </p:sp>
    </p:spTree>
    <p:extLst>
      <p:ext uri="{BB962C8B-B14F-4D97-AF65-F5344CB8AC3E}">
        <p14:creationId xmlns:p14="http://schemas.microsoft.com/office/powerpoint/2010/main" val="351939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20"/>
            <a:ext cx="8229600" cy="952500"/>
          </a:xfrm>
        </p:spPr>
        <p:txBody>
          <a:bodyPr/>
          <a:lstStyle/>
          <a:p>
            <a:r>
              <a:rPr lang="zh-CN" altLang="en-US" dirty="0"/>
              <a:t>循环结构</a:t>
            </a:r>
          </a:p>
        </p:txBody>
      </p:sp>
      <p:pic>
        <p:nvPicPr>
          <p:cNvPr id="10" name="内容占位符 6" descr="1">
            <a:extLst>
              <a:ext uri="{FF2B5EF4-FFF2-40B4-BE49-F238E27FC236}">
                <a16:creationId xmlns:a16="http://schemas.microsoft.com/office/drawing/2014/main" id="{ADA9B2ED-0D64-48A2-8C6C-97DF88000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26" r="34550"/>
          <a:stretch/>
        </p:blipFill>
        <p:spPr>
          <a:xfrm>
            <a:off x="1547664" y="625252"/>
            <a:ext cx="709722" cy="4773163"/>
          </a:xfrm>
          <a:prstGeom prst="rect">
            <a:avLst/>
          </a:prstGeom>
        </p:spPr>
      </p:pic>
      <p:pic>
        <p:nvPicPr>
          <p:cNvPr id="11" name="内容占位符 6" descr="1">
            <a:extLst>
              <a:ext uri="{FF2B5EF4-FFF2-40B4-BE49-F238E27FC236}">
                <a16:creationId xmlns:a16="http://schemas.microsoft.com/office/drawing/2014/main" id="{876C6623-C40E-48F0-BA24-F61BC17F8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62"/>
          <a:stretch/>
        </p:blipFill>
        <p:spPr>
          <a:xfrm>
            <a:off x="611560" y="625252"/>
            <a:ext cx="946464" cy="4773163"/>
          </a:xfrm>
          <a:prstGeom prst="rect">
            <a:avLst/>
          </a:prstGeom>
        </p:spPr>
      </p:pic>
      <p:pic>
        <p:nvPicPr>
          <p:cNvPr id="12" name="内容占位符 6" descr="1">
            <a:extLst>
              <a:ext uri="{FF2B5EF4-FFF2-40B4-BE49-F238E27FC236}">
                <a16:creationId xmlns:a16="http://schemas.microsoft.com/office/drawing/2014/main" id="{329F0EC7-298A-4D02-B8ED-EB21C5908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56"/>
          <a:stretch/>
        </p:blipFill>
        <p:spPr>
          <a:xfrm>
            <a:off x="2257386" y="631029"/>
            <a:ext cx="863604" cy="47731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253DD10-0A01-4886-8BE2-9B8AA67CF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87" y="2147887"/>
            <a:ext cx="55054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8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break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6901"/>
            <a:ext cx="8229600" cy="2632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continue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99006"/>
            <a:ext cx="8229600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8854D-BDA1-4531-BEB9-669908B8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37220"/>
            <a:ext cx="8229600" cy="952500"/>
          </a:xfrm>
        </p:spPr>
        <p:txBody>
          <a:bodyPr/>
          <a:lstStyle/>
          <a:p>
            <a:r>
              <a:rPr lang="en-US" altLang="zh-CN" dirty="0"/>
              <a:t>1-6</a:t>
            </a:r>
            <a:r>
              <a:rPr lang="zh-CN" altLang="en-US" dirty="0"/>
              <a:t>的输出  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B33FC7-5565-4135-8D28-C041A5FBF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306308"/>
            <a:ext cx="43624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3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8854D-BDA1-4531-BEB9-669908B8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37220"/>
            <a:ext cx="8229600" cy="952500"/>
          </a:xfrm>
        </p:spPr>
        <p:txBody>
          <a:bodyPr/>
          <a:lstStyle/>
          <a:p>
            <a:r>
              <a:rPr lang="en-US" altLang="zh-CN" dirty="0"/>
              <a:t>1-6</a:t>
            </a:r>
            <a:r>
              <a:rPr lang="zh-CN" altLang="en-US" dirty="0"/>
              <a:t>的输出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B33FC7-5565-4135-8D28-C041A5FBF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01316"/>
            <a:ext cx="4362450" cy="43243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4C17D2-2689-4D92-96D3-74C0B49F3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276" y="3001516"/>
            <a:ext cx="38004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8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160" y="245110"/>
            <a:ext cx="4880610" cy="5184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204CA-D05B-40E9-8981-11CA25B9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7E2CB-89C5-4A0E-96CC-2DC16C507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E6777F-CA21-4A8D-86EF-F424BA1CF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315189"/>
            <a:ext cx="30923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4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11587</TotalTime>
  <Words>149</Words>
  <Application>Microsoft Office PowerPoint</Application>
  <PresentationFormat>全屏显示(16:10)</PresentationFormat>
  <Paragraphs>27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黑体</vt:lpstr>
      <vt:lpstr>Arial</vt:lpstr>
      <vt:lpstr>Calibri</vt:lpstr>
      <vt:lpstr>Office 主题​​</vt:lpstr>
      <vt:lpstr>北辛中学 九章编程社</vt:lpstr>
      <vt:lpstr>循环控制</vt:lpstr>
      <vt:lpstr>循环结构</vt:lpstr>
      <vt:lpstr>break</vt:lpstr>
      <vt:lpstr>continue</vt:lpstr>
      <vt:lpstr>1-6的输出  break</vt:lpstr>
      <vt:lpstr>1-6的输出</vt:lpstr>
      <vt:lpstr>PowerPoint 演示文稿</vt:lpstr>
      <vt:lpstr>PowerPoint 演示文稿</vt:lpstr>
      <vt:lpstr>最小公约数</vt:lpstr>
      <vt:lpstr>   输入正整数N，在100-10000之间是否存在整除N的数，如果存在输出最小这个数，没有输出no   13        104</vt:lpstr>
      <vt:lpstr>素数判断</vt:lpstr>
      <vt:lpstr>1-6的输出 continue</vt:lpstr>
      <vt:lpstr>1-6的输出</vt:lpstr>
      <vt:lpstr>PowerPoint 演示文稿</vt:lpstr>
      <vt:lpstr>讨厌的4</vt:lpstr>
      <vt:lpstr>练习网址</vt:lpstr>
      <vt:lpstr>北辛中学 九章编程社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北辛中学九章编程社</dc:title>
  <dc:creator>微软用户</dc:creator>
  <cp:lastModifiedBy>峰 张</cp:lastModifiedBy>
  <cp:revision>224</cp:revision>
  <dcterms:created xsi:type="dcterms:W3CDTF">2021-11-22T01:50:22Z</dcterms:created>
  <dcterms:modified xsi:type="dcterms:W3CDTF">2024-01-28T07:17:56Z</dcterms:modified>
</cp:coreProperties>
</file>