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377" r:id="rId4"/>
    <p:sldId id="333" r:id="rId5"/>
    <p:sldId id="376" r:id="rId6"/>
    <p:sldId id="375" r:id="rId7"/>
    <p:sldId id="384" r:id="rId8"/>
    <p:sldId id="378" r:id="rId9"/>
    <p:sldId id="379" r:id="rId10"/>
    <p:sldId id="380" r:id="rId11"/>
    <p:sldId id="382" r:id="rId12"/>
    <p:sldId id="383" r:id="rId13"/>
    <p:sldId id="304" r:id="rId14"/>
    <p:sldId id="296" r:id="rId1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>
      <p:cViewPr varScale="1">
        <p:scale>
          <a:sx n="87" d="100"/>
          <a:sy n="87" d="100"/>
        </p:scale>
        <p:origin x="1116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F76B-25E9-4BB5-B9C4-76297C815A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2AAF7-E1DA-4A57-B906-71709EF879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D:\a\noip\标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>
            <a:fillRect/>
          </a:stretch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8AEF-9FF6-4E89-83B8-296699872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0033-A4B2-4ED2-8393-BF1578E4E56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 descr="D:\a\noip\标2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>
            <a:fillRect/>
          </a:stretch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A5786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A5786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A5786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A5786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A5786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A5786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九章编程社</a:t>
            </a:r>
            <a:endParaRPr lang="zh-CN" altLang="en-US" sz="5500" dirty="0">
              <a:solidFill>
                <a:srgbClr val="A5786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8984" y="1333500"/>
            <a:ext cx="6933456" cy="3771636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      noi.openjudge.cn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 www.luogu.com.cn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ybt.ssoier.cn:8088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911" y="3078089"/>
            <a:ext cx="1522969" cy="6480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41" y="2035084"/>
            <a:ext cx="2175387" cy="57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081636"/>
            <a:ext cx="1594520" cy="7238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九章编程社</a:t>
            </a:r>
            <a:endParaRPr lang="zh-CN" altLang="en-US" sz="5500" dirty="0">
              <a:solidFill>
                <a:srgbClr val="A5786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937864"/>
            <a:ext cx="8229600" cy="952500"/>
          </a:xfrm>
        </p:spPr>
        <p:txBody>
          <a:bodyPr/>
          <a:lstStyle/>
          <a:p>
            <a:r>
              <a:rPr lang="zh-CN" altLang="en-US" dirty="0"/>
              <a:t>循环控制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  <a:endParaRPr lang="zh-CN" altLang="en-US" dirty="0"/>
          </a:p>
        </p:txBody>
      </p:sp>
      <p:pic>
        <p:nvPicPr>
          <p:cNvPr id="10" name="内容占位符 6" descr="1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37226" r="34550"/>
          <a:stretch>
            <a:fillRect/>
          </a:stretch>
        </p:blipFill>
        <p:spPr>
          <a:xfrm>
            <a:off x="1547664" y="625252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/>
          <p:cNvPicPr>
            <a:picLocks noChangeAspect="1"/>
          </p:cNvPicPr>
          <p:nvPr/>
        </p:nvPicPr>
        <p:blipFill rotWithShape="1">
          <a:blip r:embed="rId1"/>
          <a:srcRect r="62362"/>
          <a:stretch>
            <a:fillRect/>
          </a:stretch>
        </p:blipFill>
        <p:spPr>
          <a:xfrm>
            <a:off x="611560" y="625252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/>
          <p:cNvPicPr>
            <a:picLocks noChangeAspect="1"/>
          </p:cNvPicPr>
          <p:nvPr/>
        </p:nvPicPr>
        <p:blipFill rotWithShape="1">
          <a:blip r:embed="rId1"/>
          <a:srcRect l="65656"/>
          <a:stretch>
            <a:fillRect/>
          </a:stretch>
        </p:blipFill>
        <p:spPr>
          <a:xfrm>
            <a:off x="2257386" y="631029"/>
            <a:ext cx="863604" cy="47731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87" y="2147887"/>
            <a:ext cx="5505450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  <a:endParaRPr lang="en-US" altLang="zh-CN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866901"/>
            <a:ext cx="8229600" cy="2632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continue</a:t>
            </a:r>
            <a:endParaRPr lang="en-US" altLang="zh-CN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199006"/>
            <a:ext cx="822960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</a:t>
            </a:r>
            <a:r>
              <a:rPr lang="zh-CN" altLang="en-US" dirty="0"/>
              <a:t>完全平方数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输入一个正整数</a:t>
            </a:r>
            <a:r>
              <a:rPr lang="zh-CN" altLang="en-US" dirty="0"/>
              <a:t>判断是不是完全平方数，是输出</a:t>
            </a:r>
            <a:r>
              <a:rPr lang="en-US" altLang="zh-CN" dirty="0"/>
              <a:t>Y</a:t>
            </a:r>
            <a:r>
              <a:rPr lang="zh-CN" altLang="en-US" dirty="0"/>
              <a:t>。不是输出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238"/>
            <a:ext cx="8229600" cy="952500"/>
          </a:xfrm>
        </p:spPr>
        <p:txBody>
          <a:bodyPr/>
          <a:lstStyle/>
          <a:p>
            <a:r>
              <a:rPr lang="zh-CN" altLang="en-US" dirty="0"/>
              <a:t>小青蛙爬井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738"/>
            <a:ext cx="8229600" cy="3771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关于小青蛙爬井的故事，你应该早就听过了</a:t>
            </a:r>
            <a:r>
              <a:rPr lang="en-US" altLang="zh-CN" dirty="0"/>
              <a:t>:</a:t>
            </a:r>
            <a:r>
              <a:rPr lang="zh-CN" altLang="en-US" dirty="0"/>
              <a:t>井深</a:t>
            </a:r>
            <a:r>
              <a:rPr lang="en-US" altLang="zh-CN" dirty="0"/>
              <a:t>10</a:t>
            </a:r>
            <a:r>
              <a:rPr lang="zh-CN" altLang="en-US" dirty="0"/>
              <a:t>尺，小青蛙从井底向上爬，每个白天向上爬</a:t>
            </a:r>
            <a:r>
              <a:rPr lang="en-US" altLang="zh-CN" dirty="0"/>
              <a:t>3</a:t>
            </a:r>
            <a:r>
              <a:rPr lang="zh-CN" altLang="en-US" dirty="0"/>
              <a:t>尺，每个晚上又滑下来</a:t>
            </a:r>
            <a:r>
              <a:rPr lang="en-US" altLang="zh-CN" dirty="0"/>
              <a:t>2</a:t>
            </a:r>
            <a:r>
              <a:rPr lang="zh-CN" altLang="en-US" dirty="0"/>
              <a:t>尺，然后问你第几天它能爬上来。答案是第</a:t>
            </a:r>
            <a:r>
              <a:rPr lang="en-US" altLang="zh-CN" dirty="0"/>
              <a:t>8</a:t>
            </a:r>
            <a:r>
              <a:rPr lang="zh-CN" altLang="en-US" dirty="0"/>
              <a:t>天。现在，那只著名的小青蛙又回来了，它现在每个白天已经可以向上爬</a:t>
            </a:r>
            <a:r>
              <a:rPr lang="en-US" altLang="zh-CN" dirty="0"/>
              <a:t>a</a:t>
            </a:r>
            <a:r>
              <a:rPr lang="zh-CN" altLang="en-US" dirty="0"/>
              <a:t>尺了，当然，晚上还是要</a:t>
            </a:r>
            <a:r>
              <a:rPr lang="zh-CN" altLang="en-US" dirty="0" smtClean="0"/>
              <a:t>下滑</a:t>
            </a:r>
            <a:r>
              <a:rPr lang="en-US" altLang="zh-CN" dirty="0" smtClean="0"/>
              <a:t>b</a:t>
            </a:r>
            <a:r>
              <a:rPr lang="zh-CN" altLang="en-US" dirty="0" smtClean="0"/>
              <a:t>尺</a:t>
            </a:r>
            <a:r>
              <a:rPr lang="zh-CN" altLang="en-US" dirty="0"/>
              <a:t>的。如果告诉你井深</a:t>
            </a:r>
            <a:r>
              <a:rPr lang="en-US" altLang="zh-CN" dirty="0"/>
              <a:t>n</a:t>
            </a:r>
            <a:r>
              <a:rPr lang="zh-CN" altLang="en-US" dirty="0"/>
              <a:t>尺，请计算一下，它第几天可以爬上来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输入： </a:t>
            </a:r>
            <a:r>
              <a:rPr lang="en-US" altLang="zh-CN" dirty="0" err="1" smtClean="0"/>
              <a:t>a,b,n</a:t>
            </a:r>
            <a:r>
              <a:rPr lang="zh-CN" altLang="en-US" dirty="0" smtClean="0"/>
              <a:t>三个整数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输出：一个整数代表第几天爬上来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买房子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某</a:t>
            </a:r>
            <a:r>
              <a:rPr lang="zh-CN" altLang="en-US" dirty="0" smtClean="0"/>
              <a:t>程序员希望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年之内（含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年）买一套房</a:t>
            </a:r>
            <a:r>
              <a:rPr lang="zh-CN" altLang="en-US" dirty="0"/>
              <a:t>子，现在价格是</a:t>
            </a:r>
            <a:r>
              <a:rPr lang="en-US" altLang="zh-CN" dirty="0"/>
              <a:t>200</a:t>
            </a:r>
            <a:r>
              <a:rPr lang="zh-CN" altLang="en-US" dirty="0"/>
              <a:t>万，假设房子价格以每年</a:t>
            </a:r>
            <a:r>
              <a:rPr lang="zh-CN" altLang="en-US" dirty="0" smtClean="0"/>
              <a:t>百分之</a:t>
            </a:r>
            <a:r>
              <a:rPr lang="en-US" altLang="zh-CN" dirty="0"/>
              <a:t>K</a:t>
            </a:r>
            <a:r>
              <a:rPr lang="zh-CN" altLang="en-US" dirty="0" smtClean="0"/>
              <a:t>增长</a:t>
            </a:r>
            <a:r>
              <a:rPr lang="zh-CN" altLang="en-US" dirty="0"/>
              <a:t>，并且该</a:t>
            </a:r>
            <a:r>
              <a:rPr lang="zh-CN" altLang="en-US" dirty="0" smtClean="0"/>
              <a:t>程序员每年可以存</a:t>
            </a:r>
            <a:r>
              <a:rPr lang="en-US" altLang="zh-CN" dirty="0" smtClean="0"/>
              <a:t>N</a:t>
            </a:r>
            <a:r>
              <a:rPr lang="zh-CN" altLang="en-US" dirty="0" smtClean="0"/>
              <a:t>万，</a:t>
            </a:r>
            <a:r>
              <a:rPr lang="zh-CN" altLang="en-US" dirty="0"/>
              <a:t>问第几年能够买下这套房子</a:t>
            </a:r>
            <a:r>
              <a:rPr lang="en-US" altLang="zh-CN" dirty="0"/>
              <a:t>(</a:t>
            </a:r>
            <a:r>
              <a:rPr lang="zh-CN" altLang="en-US" dirty="0"/>
              <a:t>第一年房价</a:t>
            </a:r>
            <a:r>
              <a:rPr lang="en-US" altLang="zh-CN" dirty="0" smtClean="0"/>
              <a:t>200</a:t>
            </a:r>
            <a:r>
              <a:rPr lang="zh-CN" altLang="en-US" dirty="0"/>
              <a:t>万，</a:t>
            </a:r>
            <a:r>
              <a:rPr lang="zh-CN" altLang="en-US" dirty="0" smtClean="0"/>
              <a:t>收入</a:t>
            </a:r>
            <a:r>
              <a:rPr lang="en-US" altLang="zh-CN" dirty="0"/>
              <a:t>N</a:t>
            </a:r>
            <a:r>
              <a:rPr lang="zh-CN" altLang="en-US" dirty="0" smtClean="0"/>
              <a:t>万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输入：</a:t>
            </a:r>
            <a:r>
              <a:rPr lang="zh-CN" altLang="en-US" dirty="0"/>
              <a:t>整数</a:t>
            </a:r>
            <a:r>
              <a:rPr lang="en-US" altLang="zh-CN" dirty="0" smtClean="0"/>
              <a:t>K N;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输出：一个整数表示第几年能买到或</a:t>
            </a:r>
            <a:r>
              <a:rPr lang="en-US" altLang="zh-CN" dirty="0" smtClean="0"/>
              <a:t>impossible</a:t>
            </a:r>
            <a:r>
              <a:rPr lang="zh-CN" altLang="en-US" dirty="0" smtClean="0"/>
              <a:t>表示这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年前不可能买到。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样例：</a:t>
            </a:r>
            <a:r>
              <a:rPr lang="en-US" altLang="zh-CN" dirty="0" smtClean="0"/>
              <a:t>1</a:t>
            </a:r>
            <a:r>
              <a:rPr lang="en-US" altLang="zh-CN" dirty="0" smtClean="0"/>
              <a:t>0  50         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8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讨喜的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一个正整数如果可以被</a:t>
            </a:r>
            <a:r>
              <a:rPr lang="en-US" altLang="zh-CN" dirty="0" smtClean="0"/>
              <a:t>8</a:t>
            </a:r>
            <a:r>
              <a:rPr lang="zh-CN" altLang="en-US" dirty="0" smtClean="0"/>
              <a:t>整除或某位上有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，则这个正整数为讨喜数，输入一个正整数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以内（含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）的讨喜数个数。</a:t>
            </a:r>
            <a:endParaRPr lang="en-US" altLang="zh-CN" dirty="0" smtClean="0"/>
          </a:p>
          <a:p>
            <a:r>
              <a:rPr lang="zh-CN" altLang="en-US" dirty="0" smtClean="0"/>
              <a:t>输入：一个正整数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输出：一个正整数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en-US" altLang="zh-CN" dirty="0" smtClean="0"/>
              <a:t>20    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演示</Application>
  <PresentationFormat>全屏显示(16:10)</PresentationFormat>
  <Paragraphs>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等线</vt:lpstr>
      <vt:lpstr>Office 主题​​</vt:lpstr>
      <vt:lpstr>北辛中学 九章编程社</vt:lpstr>
      <vt:lpstr>循环控制</vt:lpstr>
      <vt:lpstr>循环结构</vt:lpstr>
      <vt:lpstr>break</vt:lpstr>
      <vt:lpstr>continue</vt:lpstr>
      <vt:lpstr>判断完全平方数</vt:lpstr>
      <vt:lpstr>小青蛙爬井</vt:lpstr>
      <vt:lpstr>买房子</vt:lpstr>
      <vt:lpstr>讨喜的8</vt:lpstr>
      <vt:lpstr>PowerPoint 演示文稿</vt:lpstr>
      <vt:lpstr>PowerPoint 演示文稿</vt:lpstr>
      <vt:lpstr>练习网址</vt:lpstr>
      <vt:lpstr>北辛中学 九章编程社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北辛中学九章编程社</dc:title>
  <dc:creator>微软用户</dc:creator>
  <cp:lastModifiedBy>Administrator</cp:lastModifiedBy>
  <cp:revision>235</cp:revision>
  <dcterms:created xsi:type="dcterms:W3CDTF">2021-11-22T01:50:00Z</dcterms:created>
  <dcterms:modified xsi:type="dcterms:W3CDTF">2024-01-30T06:42:50Z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