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77" r:id="rId3"/>
    <p:sldId id="333" r:id="rId4"/>
    <p:sldId id="385" r:id="rId5"/>
    <p:sldId id="384" r:id="rId6"/>
    <p:sldId id="382" r:id="rId7"/>
    <p:sldId id="383" r:id="rId8"/>
    <p:sldId id="395" r:id="rId9"/>
    <p:sldId id="397" r:id="rId10"/>
    <p:sldId id="398" r:id="rId11"/>
    <p:sldId id="402" r:id="rId12"/>
    <p:sldId id="405" r:id="rId13"/>
    <p:sldId id="399" r:id="rId14"/>
    <p:sldId id="400" r:id="rId15"/>
    <p:sldId id="386" r:id="rId16"/>
    <p:sldId id="387" r:id="rId17"/>
    <p:sldId id="388" r:id="rId18"/>
    <p:sldId id="389" r:id="rId19"/>
    <p:sldId id="390" r:id="rId20"/>
    <p:sldId id="403" r:id="rId21"/>
    <p:sldId id="391" r:id="rId22"/>
    <p:sldId id="406" r:id="rId23"/>
    <p:sldId id="408" r:id="rId24"/>
    <p:sldId id="409" r:id="rId25"/>
    <p:sldId id="410" r:id="rId26"/>
    <p:sldId id="407" r:id="rId27"/>
    <p:sldId id="411" r:id="rId28"/>
    <p:sldId id="392" r:id="rId29"/>
    <p:sldId id="393" r:id="rId30"/>
    <p:sldId id="304" r:id="rId31"/>
    <p:sldId id="296" r:id="rId3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130" d="100"/>
          <a:sy n="130" d="100"/>
        </p:scale>
        <p:origin x="1116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DF76B-25E9-4BB5-B9C4-76297C815A4F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2AAF7-E1DA-4A57-B906-71709EF87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3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输入一个字符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，画出由这个字符组成的边长为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的等腰直角三角形。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zh-CN" altLang="en-US" dirty="0"/>
              <a:t>字符</a:t>
            </a:r>
            <a:r>
              <a:rPr lang="en-US" altLang="zh-CN" dirty="0" smtClean="0"/>
              <a:t>C </a:t>
            </a:r>
            <a:r>
              <a:rPr lang="zh-CN" altLang="en-US" dirty="0" smtClean="0"/>
              <a:t>，整数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字符组</a:t>
            </a:r>
            <a:r>
              <a:rPr lang="zh-CN" altLang="en-US" dirty="0"/>
              <a:t>成的等腰直角三角形。</a:t>
            </a:r>
            <a:endParaRPr lang="en-US" altLang="zh-CN" dirty="0" smtClean="0"/>
          </a:p>
          <a:p>
            <a:r>
              <a:rPr lang="zh-CN" altLang="en-US" dirty="0" smtClean="0"/>
              <a:t>样例：输入：* </a:t>
            </a:r>
            <a:r>
              <a:rPr lang="en-US" altLang="zh-CN" dirty="0" smtClean="0"/>
              <a:t>3      </a:t>
            </a:r>
            <a:r>
              <a:rPr lang="zh-CN" altLang="en-US" dirty="0" smtClean="0"/>
              <a:t>输出    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/>
              <a:t> </a:t>
            </a:r>
            <a:r>
              <a:rPr lang="zh-CN" altLang="en-US" dirty="0" smtClean="0"/>
              <a:t>***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43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输入一个字符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，画出由这个字符组成的高为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的等腰三角形。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zh-CN" altLang="en-US" dirty="0"/>
              <a:t>字符</a:t>
            </a:r>
            <a:r>
              <a:rPr lang="en-US" altLang="zh-CN" dirty="0" smtClean="0"/>
              <a:t>C </a:t>
            </a:r>
            <a:r>
              <a:rPr lang="zh-CN" altLang="en-US" dirty="0" smtClean="0"/>
              <a:t>，整数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字符组</a:t>
            </a:r>
            <a:r>
              <a:rPr lang="zh-CN" altLang="en-US" dirty="0"/>
              <a:t>成的等腰直角三角形。</a:t>
            </a:r>
            <a:endParaRPr lang="en-US" altLang="zh-CN" dirty="0" smtClean="0"/>
          </a:p>
          <a:p>
            <a:r>
              <a:rPr lang="zh-CN" altLang="en-US" dirty="0" smtClean="0"/>
              <a:t>样例：输入：* </a:t>
            </a:r>
            <a:r>
              <a:rPr lang="en-US" altLang="zh-CN" dirty="0" smtClean="0"/>
              <a:t>3      </a:t>
            </a:r>
            <a:r>
              <a:rPr lang="zh-CN" altLang="en-US" dirty="0" smtClean="0"/>
              <a:t>输出    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***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/>
              <a:t> </a:t>
            </a:r>
            <a:r>
              <a:rPr lang="zh-CN" altLang="en-US" dirty="0" smtClean="0"/>
              <a:t>*****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60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065412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数形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5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输出一个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阶数字矩阵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时矩阵如下：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1 2 3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4 5 6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7 8 9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23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数字蛇形矩阵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输出一个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阶数字</a:t>
            </a:r>
            <a:r>
              <a:rPr lang="zh-CN" altLang="en-US" dirty="0"/>
              <a:t>蛇形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时矩阵如下：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1 2 3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6 5 4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7 8 9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9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数字金字塔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打印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层数字金字塔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时输出：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121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12321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1234321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23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993404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79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输出区间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内质数的个数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输入：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两个整数，保证</a:t>
            </a:r>
            <a:r>
              <a:rPr lang="en-US" altLang="zh-CN" dirty="0" smtClean="0"/>
              <a:t>l</a:t>
            </a:r>
            <a:r>
              <a:rPr lang="zh-CN" altLang="en-US" dirty="0" smtClean="0"/>
              <a:t>不大于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输出：一个整数，表示个数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39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区间完美数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完美数：除自身外的因子之和等于它本身的数。 例如</a:t>
            </a:r>
            <a:r>
              <a:rPr lang="en-US" altLang="zh-CN" dirty="0" smtClean="0"/>
              <a:t>6=1+2+3</a:t>
            </a:r>
          </a:p>
          <a:p>
            <a:r>
              <a:rPr lang="zh-CN" altLang="en-US" dirty="0"/>
              <a:t>输出区间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 smtClean="0"/>
              <a:t>内</a:t>
            </a:r>
            <a:r>
              <a:rPr lang="zh-CN" altLang="en-US" dirty="0"/>
              <a:t>完美</a:t>
            </a:r>
            <a:r>
              <a:rPr lang="zh-CN" altLang="en-US" dirty="0" smtClean="0"/>
              <a:t>数</a:t>
            </a:r>
            <a:r>
              <a:rPr lang="zh-CN" altLang="en-US" dirty="0"/>
              <a:t>的个数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zh-CN" altLang="en-US" dirty="0"/>
              <a:t>：</a:t>
            </a:r>
            <a:r>
              <a:rPr lang="en-US" altLang="zh-CN" dirty="0" err="1"/>
              <a:t>l,r</a:t>
            </a:r>
            <a:r>
              <a:rPr lang="zh-CN" altLang="en-US" dirty="0"/>
              <a:t>两个整数，保证</a:t>
            </a:r>
            <a:r>
              <a:rPr lang="en-US" altLang="zh-CN" dirty="0"/>
              <a:t>l</a:t>
            </a:r>
            <a:r>
              <a:rPr lang="zh-CN" altLang="en-US" dirty="0"/>
              <a:t>不大于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输出：一个整数，表示个数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8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区间回文数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输出区间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 smtClean="0"/>
              <a:t>内</a:t>
            </a:r>
            <a:r>
              <a:rPr lang="zh-CN" altLang="en-US" dirty="0"/>
              <a:t>回文</a:t>
            </a:r>
            <a:r>
              <a:rPr lang="zh-CN" altLang="en-US" dirty="0" smtClean="0"/>
              <a:t>数</a:t>
            </a:r>
            <a:r>
              <a:rPr lang="zh-CN" altLang="en-US" dirty="0"/>
              <a:t>的个数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 err="1"/>
              <a:t>l,r</a:t>
            </a:r>
            <a:r>
              <a:rPr lang="zh-CN" altLang="en-US" dirty="0"/>
              <a:t>两个整数，保证</a:t>
            </a:r>
            <a:r>
              <a:rPr lang="en-US" altLang="zh-CN" dirty="0"/>
              <a:t>l</a:t>
            </a:r>
            <a:r>
              <a:rPr lang="zh-CN" altLang="en-US" dirty="0"/>
              <a:t>不大于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输出：一个整数，表示个数</a:t>
            </a:r>
          </a:p>
          <a:p>
            <a:r>
              <a:rPr lang="zh-CN" altLang="en-US" dirty="0" smtClean="0"/>
              <a:t>样例：输入：</a:t>
            </a:r>
            <a:r>
              <a:rPr lang="en-US" altLang="zh-CN" dirty="0" smtClean="0"/>
              <a:t>5 12       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6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zh-CN" altLang="en-US" dirty="0" smtClean="0"/>
              <a:t>解释：</a:t>
            </a:r>
            <a:r>
              <a:rPr lang="en-US" altLang="zh-CN" dirty="0" smtClean="0"/>
              <a:t>5 6 7 8 9 11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88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A7DF9-6BF4-447C-8BD6-EF5C111C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937864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循环</a:t>
            </a:r>
            <a:r>
              <a:rPr lang="zh-CN" altLang="en-US" dirty="0"/>
              <a:t>嵌套</a:t>
            </a:r>
          </a:p>
        </p:txBody>
      </p:sp>
    </p:spTree>
    <p:extLst>
      <p:ext uri="{BB962C8B-B14F-4D97-AF65-F5344CB8AC3E}">
        <p14:creationId xmlns:p14="http://schemas.microsoft.com/office/powerpoint/2010/main" val="351939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区间数根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一个数的各数位和算至个位数称为这个数的根，例</a:t>
            </a:r>
            <a:r>
              <a:rPr lang="en-US" altLang="zh-CN" dirty="0" smtClean="0"/>
              <a:t>24</a:t>
            </a:r>
            <a:r>
              <a:rPr lang="zh-CN" altLang="en-US" dirty="0" smtClean="0"/>
              <a:t>的数根为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789</a:t>
            </a:r>
            <a:r>
              <a:rPr lang="zh-CN" altLang="en-US" dirty="0" smtClean="0"/>
              <a:t>的数根也为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区间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内数根为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的个数。</a:t>
            </a:r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 N,</a:t>
            </a:r>
            <a:r>
              <a:rPr lang="zh-CN" altLang="en-US" dirty="0" smtClean="0"/>
              <a:t>保证</a:t>
            </a:r>
            <a:r>
              <a:rPr lang="en-US" altLang="zh-CN" dirty="0" smtClean="0"/>
              <a:t>l</a:t>
            </a:r>
            <a:r>
              <a:rPr lang="zh-CN" altLang="en-US" dirty="0" smtClean="0"/>
              <a:t>不大于</a:t>
            </a:r>
            <a:r>
              <a:rPr lang="en-US" altLang="zh-CN" dirty="0" err="1" smtClean="0"/>
              <a:t>r,N</a:t>
            </a:r>
            <a:r>
              <a:rPr lang="zh-CN" altLang="en-US" dirty="0" smtClean="0"/>
              <a:t>为个位数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05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佩奇和乔治在玩一个“区间”的游戏，规则是</a:t>
            </a:r>
            <a:r>
              <a:rPr lang="en-US" altLang="zh-CN" dirty="0"/>
              <a:t>:</a:t>
            </a:r>
            <a:r>
              <a:rPr lang="zh-CN" altLang="en-US" dirty="0"/>
              <a:t>佩奇随意给出一个区间，乔治需要在此区间内快速找出一个数，其满足各数位之和为</a:t>
            </a:r>
            <a:r>
              <a:rPr lang="en-US" altLang="zh-CN" dirty="0"/>
              <a:t>10</a:t>
            </a:r>
            <a:r>
              <a:rPr lang="zh-CN" altLang="en-US" dirty="0"/>
              <a:t>，并且是质数。若有，输出区间内最小的符合条件的数，如没有，则输出“</a:t>
            </a:r>
            <a:r>
              <a:rPr lang="en-US" altLang="zh-CN" dirty="0"/>
              <a:t>no”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输入：两</a:t>
            </a:r>
            <a:r>
              <a:rPr lang="zh-CN" altLang="en-US" dirty="0"/>
              <a:t>个整数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，表示区间的左右端点，用空格隔开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输出：一行</a:t>
            </a:r>
            <a:r>
              <a:rPr lang="zh-CN" altLang="en-US" dirty="0"/>
              <a:t>，输出符合题意的数字或者“</a:t>
            </a:r>
            <a:r>
              <a:rPr lang="en-US" altLang="zh-CN" dirty="0"/>
              <a:t>no”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6183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小质数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输入一个正整数，输出第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小的质数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02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分解质因数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把一个合数分解成为若干个质因数乘积的形式。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36</a:t>
            </a:r>
          </a:p>
          <a:p>
            <a:r>
              <a:rPr lang="zh-CN" altLang="en-US" dirty="0" smtClean="0"/>
              <a:t>输出</a:t>
            </a:r>
            <a:r>
              <a:rPr lang="en-US" altLang="zh-CN" dirty="0" smtClean="0"/>
              <a:t>2   2   3    3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86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阶乘之和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S=1</a:t>
            </a:r>
            <a:r>
              <a:rPr lang="zh-CN" altLang="en-US" dirty="0" smtClean="0"/>
              <a:t>！</a:t>
            </a:r>
            <a:r>
              <a:rPr lang="en-US" altLang="zh-CN" dirty="0" smtClean="0"/>
              <a:t>+2</a:t>
            </a:r>
            <a:r>
              <a:rPr lang="zh-CN" altLang="en-US" dirty="0" smtClean="0"/>
              <a:t>！</a:t>
            </a:r>
            <a:r>
              <a:rPr lang="en-US" altLang="zh-CN" dirty="0" smtClean="0"/>
              <a:t>+3</a:t>
            </a:r>
            <a:r>
              <a:rPr lang="zh-CN" altLang="en-US" dirty="0" smtClean="0"/>
              <a:t>！</a:t>
            </a:r>
            <a:r>
              <a:rPr lang="en-US" altLang="zh-CN" dirty="0" smtClean="0"/>
              <a:t>……n!;</a:t>
            </a:r>
          </a:p>
          <a:p>
            <a:r>
              <a:rPr lang="en-US" altLang="zh-CN" dirty="0" smtClean="0"/>
              <a:t>N&lt;=10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95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33500"/>
            <a:ext cx="8856984" cy="37716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e</a:t>
            </a:r>
            <a:r>
              <a:rPr lang="zh-CN" altLang="en-US" dirty="0" smtClean="0"/>
              <a:t>是自然对数</a:t>
            </a:r>
            <a:r>
              <a:rPr lang="zh-CN" altLang="en-US" dirty="0"/>
              <a:t>函数的底数</a:t>
            </a:r>
            <a:r>
              <a:rPr lang="zh-CN" altLang="en-US" dirty="0" smtClean="0"/>
              <a:t>。是一个无限不循环小数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利用公示</a:t>
            </a:r>
            <a:r>
              <a:rPr lang="en-US" altLang="zh-CN" dirty="0" smtClean="0"/>
              <a:t>e=1+1/1!+1/2!+1/3!+1/4!......1/n!</a:t>
            </a:r>
          </a:p>
          <a:p>
            <a:pPr marL="0" indent="0">
              <a:buNone/>
            </a:pPr>
            <a:r>
              <a:rPr lang="zh-CN" altLang="en-US" dirty="0" smtClean="0"/>
              <a:t>求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的近似值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162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输出九九乘法表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5372"/>
            <a:ext cx="8085714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1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595" y="0"/>
            <a:ext cx="8229600" cy="952500"/>
          </a:xfrm>
        </p:spPr>
        <p:txBody>
          <a:bodyPr/>
          <a:lstStyle/>
          <a:p>
            <a:r>
              <a:rPr lang="zh-CN" altLang="en-US" dirty="0" smtClean="0"/>
              <a:t>骑士的金币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271" y="1129308"/>
            <a:ext cx="8229600" cy="37716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    国王</a:t>
            </a:r>
            <a:r>
              <a:rPr lang="zh-CN" altLang="en-US" dirty="0"/>
              <a:t>将金币作为工资</a:t>
            </a:r>
            <a:r>
              <a:rPr lang="en-US" altLang="zh-CN" dirty="0"/>
              <a:t>,</a:t>
            </a:r>
            <a:r>
              <a:rPr lang="zh-CN" altLang="en-US" dirty="0"/>
              <a:t>发放给忠诚的骑士。第一天</a:t>
            </a:r>
            <a:r>
              <a:rPr lang="en-US" altLang="zh-CN" dirty="0"/>
              <a:t>,</a:t>
            </a:r>
            <a:r>
              <a:rPr lang="zh-CN" altLang="en-US" dirty="0"/>
              <a:t>骑士收到一枚金币</a:t>
            </a:r>
            <a:r>
              <a:rPr lang="en-US" altLang="zh-CN" dirty="0"/>
              <a:t>;</a:t>
            </a:r>
            <a:r>
              <a:rPr lang="zh-CN" altLang="en-US" dirty="0"/>
              <a:t>之后两天</a:t>
            </a:r>
            <a:r>
              <a:rPr lang="en-US" altLang="zh-CN" dirty="0"/>
              <a:t>(</a:t>
            </a:r>
            <a:r>
              <a:rPr lang="zh-CN" altLang="en-US" dirty="0"/>
              <a:t>第二天和第三天</a:t>
            </a:r>
            <a:r>
              <a:rPr lang="en-US" altLang="zh-CN" dirty="0"/>
              <a:t>),</a:t>
            </a:r>
            <a:r>
              <a:rPr lang="zh-CN" altLang="en-US" dirty="0"/>
              <a:t>每天收到两枚金币</a:t>
            </a:r>
            <a:r>
              <a:rPr lang="en-US" altLang="zh-CN" dirty="0"/>
              <a:t>;</a:t>
            </a:r>
            <a:r>
              <a:rPr lang="zh-CN" altLang="en-US" dirty="0"/>
              <a:t>之后三天</a:t>
            </a:r>
            <a:r>
              <a:rPr lang="en-US" altLang="zh-CN" dirty="0"/>
              <a:t>(</a:t>
            </a:r>
            <a:r>
              <a:rPr lang="zh-CN" altLang="en-US" dirty="0"/>
              <a:t>第四、五、六天</a:t>
            </a:r>
            <a:r>
              <a:rPr lang="en-US" altLang="zh-CN" dirty="0"/>
              <a:t>),</a:t>
            </a:r>
            <a:r>
              <a:rPr lang="zh-CN" altLang="en-US" dirty="0"/>
              <a:t>每天收到三枚金币</a:t>
            </a:r>
            <a:r>
              <a:rPr lang="en-US" altLang="zh-CN" dirty="0"/>
              <a:t>;</a:t>
            </a:r>
            <a:r>
              <a:rPr lang="zh-CN" altLang="en-US" dirty="0"/>
              <a:t>之后四天</a:t>
            </a:r>
            <a:r>
              <a:rPr lang="en-US" altLang="zh-CN" dirty="0"/>
              <a:t>(</a:t>
            </a:r>
            <a:r>
              <a:rPr lang="zh-CN" altLang="en-US" dirty="0" smtClean="0"/>
              <a:t>第七、八、九、十天</a:t>
            </a:r>
            <a:r>
              <a:rPr lang="en-US" altLang="zh-CN" dirty="0"/>
              <a:t>),</a:t>
            </a:r>
            <a:r>
              <a:rPr lang="zh-CN" altLang="en-US" dirty="0"/>
              <a:t>每天收到四枚金币，</a:t>
            </a:r>
            <a:r>
              <a:rPr lang="en-US" altLang="zh-CN" dirty="0"/>
              <a:t>……</a:t>
            </a:r>
            <a:r>
              <a:rPr lang="zh-CN" altLang="en-US" dirty="0"/>
              <a:t>这种工资发放模式会一直这样延续下去。当连续</a:t>
            </a:r>
            <a:r>
              <a:rPr lang="en-US" altLang="zh-CN" dirty="0"/>
              <a:t>N</a:t>
            </a:r>
            <a:r>
              <a:rPr lang="zh-CN" altLang="en-US" dirty="0"/>
              <a:t>天每天收到</a:t>
            </a:r>
            <a:r>
              <a:rPr lang="en-US" altLang="zh-CN" dirty="0"/>
              <a:t>N</a:t>
            </a:r>
            <a:r>
              <a:rPr lang="zh-CN" altLang="en-US" dirty="0"/>
              <a:t>枚金币后</a:t>
            </a:r>
            <a:r>
              <a:rPr lang="en-US" altLang="zh-CN" dirty="0"/>
              <a:t>,</a:t>
            </a:r>
            <a:r>
              <a:rPr lang="zh-CN" altLang="en-US" dirty="0"/>
              <a:t>骑士会在之后的连续</a:t>
            </a:r>
            <a:r>
              <a:rPr lang="en-US" altLang="zh-CN" dirty="0"/>
              <a:t>N+1</a:t>
            </a:r>
            <a:r>
              <a:rPr lang="zh-CN" altLang="en-US" dirty="0"/>
              <a:t>天里</a:t>
            </a:r>
            <a:r>
              <a:rPr lang="en-US" altLang="zh-CN" dirty="0"/>
              <a:t>,</a:t>
            </a:r>
            <a:r>
              <a:rPr lang="zh-CN" altLang="en-US" dirty="0"/>
              <a:t>每天收到</a:t>
            </a:r>
            <a:r>
              <a:rPr lang="en-US" altLang="zh-CN" dirty="0"/>
              <a:t>N+1</a:t>
            </a:r>
            <a:r>
              <a:rPr lang="zh-CN" altLang="en-US" dirty="0"/>
              <a:t>枚金币。请编程计算在前</a:t>
            </a:r>
            <a:r>
              <a:rPr lang="en-US" altLang="zh-CN" dirty="0"/>
              <a:t>K</a:t>
            </a:r>
            <a:r>
              <a:rPr lang="zh-CN" altLang="en-US" dirty="0"/>
              <a:t>天里</a:t>
            </a:r>
            <a:r>
              <a:rPr lang="en-US" altLang="zh-CN" dirty="0"/>
              <a:t>,1≤K≤10000,</a:t>
            </a:r>
            <a:r>
              <a:rPr lang="zh-CN" altLang="en-US" dirty="0"/>
              <a:t>骑士一共获得了多少枚金币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输入：一个正整数表示天数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输出：一个正整数，表示金币数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样例：</a:t>
            </a:r>
            <a:r>
              <a:rPr lang="en-US" altLang="zh-CN" dirty="0" smtClean="0"/>
              <a:t>6     14</a:t>
            </a:r>
          </a:p>
          <a:p>
            <a:pPr marL="0" indent="0">
              <a:buNone/>
            </a:pPr>
            <a:r>
              <a:rPr lang="zh-CN" altLang="en-US" dirty="0" smtClean="0"/>
              <a:t>样例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1000   29820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54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17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3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1547664" y="625252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611560" y="625252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2257386" y="631029"/>
            <a:ext cx="863604" cy="4773163"/>
          </a:xfrm>
          <a:prstGeom prst="rect">
            <a:avLst/>
          </a:prstGeom>
        </p:spPr>
      </p:pic>
      <p:pic>
        <p:nvPicPr>
          <p:cNvPr id="7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26" r="34550"/>
          <a:stretch/>
        </p:blipFill>
        <p:spPr>
          <a:xfrm>
            <a:off x="5630412" y="751379"/>
            <a:ext cx="709722" cy="4773163"/>
          </a:xfrm>
          <a:prstGeom prst="rect">
            <a:avLst/>
          </a:prstGeom>
        </p:spPr>
      </p:pic>
      <p:pic>
        <p:nvPicPr>
          <p:cNvPr id="8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4694308" y="751379"/>
            <a:ext cx="946464" cy="4773163"/>
          </a:xfrm>
          <a:prstGeom prst="rect">
            <a:avLst/>
          </a:prstGeom>
        </p:spPr>
      </p:pic>
      <p:pic>
        <p:nvPicPr>
          <p:cNvPr id="9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6340134" y="757156"/>
            <a:ext cx="863604" cy="4773163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2257386" y="3289548"/>
            <a:ext cx="267465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最大的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输入一个正整数统计</a:t>
            </a:r>
            <a:r>
              <a:rPr lang="en-US" altLang="zh-CN" dirty="0" smtClean="0"/>
              <a:t>9</a:t>
            </a:r>
            <a:r>
              <a:rPr lang="zh-CN" altLang="en-US" dirty="0" smtClean="0"/>
              <a:t>出现的次数。</a:t>
            </a:r>
            <a:endParaRPr lang="en-US" altLang="zh-CN" dirty="0" smtClean="0"/>
          </a:p>
          <a:p>
            <a:r>
              <a:rPr lang="zh-CN" altLang="en-US" dirty="0" smtClean="0"/>
              <a:t>输入：一个正整数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输出：一个正整数表示次数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19991 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83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最大的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给区间</a:t>
            </a:r>
            <a:r>
              <a:rPr lang="en-US" altLang="zh-CN" dirty="0"/>
              <a:t>[</a:t>
            </a:r>
            <a:r>
              <a:rPr lang="en-US" altLang="zh-CN" dirty="0" smtClean="0"/>
              <a:t>N,M]</a:t>
            </a:r>
            <a:r>
              <a:rPr lang="zh-CN" altLang="en-US" dirty="0" smtClean="0"/>
              <a:t>统计</a:t>
            </a:r>
            <a:r>
              <a:rPr lang="en-US" altLang="zh-CN" dirty="0" smtClean="0"/>
              <a:t>9</a:t>
            </a:r>
            <a:r>
              <a:rPr lang="zh-CN" altLang="en-US" dirty="0" smtClean="0"/>
              <a:t>出现的次数。</a:t>
            </a:r>
            <a:endParaRPr lang="en-US" altLang="zh-CN" dirty="0" smtClean="0"/>
          </a:p>
          <a:p>
            <a:r>
              <a:rPr lang="zh-CN" altLang="en-US" dirty="0" smtClean="0"/>
              <a:t>输入：两个正整数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，数据保证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不比</a:t>
            </a:r>
            <a:r>
              <a:rPr lang="en-US" altLang="zh-CN" dirty="0" smtClean="0"/>
              <a:t>M</a:t>
            </a:r>
            <a:r>
              <a:rPr lang="zh-CN" altLang="en-US" dirty="0" smtClean="0"/>
              <a:t>大；</a:t>
            </a:r>
            <a:endParaRPr lang="en-US" altLang="zh-CN" dirty="0" smtClean="0"/>
          </a:p>
          <a:p>
            <a:r>
              <a:rPr lang="zh-CN" altLang="en-US" dirty="0" smtClean="0"/>
              <a:t>输出：一个正整数表示次数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1 20    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2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53444"/>
            <a:ext cx="8229600" cy="952500"/>
          </a:xfrm>
        </p:spPr>
        <p:txBody>
          <a:bodyPr/>
          <a:lstStyle/>
          <a:p>
            <a:r>
              <a:rPr lang="zh-CN" altLang="en-US" dirty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111557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输入一个字符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，画出由这个字符组成的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的矩形。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zh-CN" altLang="en-US" dirty="0"/>
              <a:t>字符</a:t>
            </a:r>
            <a:r>
              <a:rPr lang="en-US" altLang="zh-CN" dirty="0" smtClean="0"/>
              <a:t>C </a:t>
            </a:r>
            <a:r>
              <a:rPr lang="zh-CN" altLang="en-US" dirty="0" smtClean="0"/>
              <a:t>，两个整数</a:t>
            </a:r>
            <a:r>
              <a:rPr lang="en-US" altLang="zh-CN" dirty="0" smtClean="0"/>
              <a:t>N,M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字符矩形。</a:t>
            </a:r>
            <a:endParaRPr lang="en-US" altLang="zh-CN" dirty="0" smtClean="0"/>
          </a:p>
          <a:p>
            <a:r>
              <a:rPr lang="zh-CN" altLang="en-US" dirty="0" smtClean="0"/>
              <a:t>样例：输入：* </a:t>
            </a:r>
            <a:r>
              <a:rPr lang="en-US" altLang="zh-CN" dirty="0" smtClean="0"/>
              <a:t>3 4    </a:t>
            </a:r>
            <a:r>
              <a:rPr lang="zh-CN" altLang="en-US" dirty="0" smtClean="0"/>
              <a:t>输出 ***</a:t>
            </a:r>
            <a:r>
              <a:rPr lang="zh-CN" altLang="en-US" dirty="0"/>
              <a:t>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***</a:t>
            </a:r>
            <a:r>
              <a:rPr lang="zh-CN" altLang="en-US" dirty="0"/>
              <a:t>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***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86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空心字符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输入一个字符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，画出由这个字符组成的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的矩形。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zh-CN" altLang="en-US" dirty="0"/>
              <a:t>字符</a:t>
            </a:r>
            <a:r>
              <a:rPr lang="en-US" altLang="zh-CN" dirty="0" smtClean="0"/>
              <a:t>C </a:t>
            </a:r>
            <a:r>
              <a:rPr lang="zh-CN" altLang="en-US" dirty="0" smtClean="0"/>
              <a:t>，两个整数</a:t>
            </a:r>
            <a:r>
              <a:rPr lang="en-US" altLang="zh-CN" dirty="0" smtClean="0"/>
              <a:t>N,M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M</a:t>
            </a:r>
            <a:r>
              <a:rPr lang="zh-CN" altLang="en-US" dirty="0" smtClean="0"/>
              <a:t>列的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字符矩形。</a:t>
            </a:r>
            <a:endParaRPr lang="en-US" altLang="zh-CN" dirty="0" smtClean="0"/>
          </a:p>
          <a:p>
            <a:r>
              <a:rPr lang="zh-CN" altLang="en-US" dirty="0" smtClean="0"/>
              <a:t>样例：输入：* </a:t>
            </a:r>
            <a:r>
              <a:rPr lang="en-US" altLang="zh-CN" dirty="0" smtClean="0"/>
              <a:t>3 4    </a:t>
            </a:r>
            <a:r>
              <a:rPr lang="zh-CN" altLang="en-US" dirty="0" smtClean="0"/>
              <a:t>输出 ***</a:t>
            </a:r>
            <a:r>
              <a:rPr lang="zh-CN" altLang="en-US" dirty="0"/>
              <a:t>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*  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***</a:t>
            </a:r>
            <a:r>
              <a:rPr lang="zh-CN" altLang="en-US" dirty="0"/>
              <a:t>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9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输入一个字符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，画出由这个字符组成的边长为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的等腰直角三角形。</a:t>
            </a:r>
            <a:endParaRPr lang="en-US" altLang="zh-CN" dirty="0" smtClean="0"/>
          </a:p>
          <a:p>
            <a:r>
              <a:rPr lang="zh-CN" altLang="en-US" dirty="0" smtClean="0"/>
              <a:t>输入：</a:t>
            </a:r>
            <a:r>
              <a:rPr lang="zh-CN" altLang="en-US" dirty="0"/>
              <a:t>字符</a:t>
            </a:r>
            <a:r>
              <a:rPr lang="en-US" altLang="zh-CN" dirty="0" smtClean="0"/>
              <a:t>C </a:t>
            </a:r>
            <a:r>
              <a:rPr lang="zh-CN" altLang="en-US" dirty="0" smtClean="0"/>
              <a:t>，整数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输出：</a:t>
            </a:r>
            <a:r>
              <a:rPr lang="en-US" altLang="zh-CN" dirty="0" smtClean="0"/>
              <a:t>C</a:t>
            </a:r>
            <a:r>
              <a:rPr lang="zh-CN" altLang="en-US" dirty="0" smtClean="0"/>
              <a:t>字符组</a:t>
            </a:r>
            <a:r>
              <a:rPr lang="zh-CN" altLang="en-US" dirty="0"/>
              <a:t>成的等腰直角三角形。</a:t>
            </a:r>
            <a:endParaRPr lang="en-US" altLang="zh-CN" dirty="0" smtClean="0"/>
          </a:p>
          <a:p>
            <a:r>
              <a:rPr lang="zh-CN" altLang="en-US" dirty="0" smtClean="0"/>
              <a:t>样例：输入：* </a:t>
            </a:r>
            <a:r>
              <a:rPr lang="en-US" altLang="zh-CN" dirty="0" smtClean="0"/>
              <a:t>3      </a:t>
            </a:r>
            <a:r>
              <a:rPr lang="zh-CN" altLang="en-US" dirty="0" smtClean="0"/>
              <a:t>输出 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**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***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50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11749</TotalTime>
  <Words>982</Words>
  <Application>Microsoft Office PowerPoint</Application>
  <PresentationFormat>全屏显示(16:10)</PresentationFormat>
  <Paragraphs>124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</vt:lpstr>
      <vt:lpstr>黑体</vt:lpstr>
      <vt:lpstr>宋体</vt:lpstr>
      <vt:lpstr>Arial</vt:lpstr>
      <vt:lpstr>Calibri</vt:lpstr>
      <vt:lpstr>Office 主题​​</vt:lpstr>
      <vt:lpstr>北辛中学 九章编程社</vt:lpstr>
      <vt:lpstr>循环嵌套</vt:lpstr>
      <vt:lpstr>循环结构</vt:lpstr>
      <vt:lpstr>最大的9</vt:lpstr>
      <vt:lpstr>最大的9</vt:lpstr>
      <vt:lpstr>图形</vt:lpstr>
      <vt:lpstr>字符矩形</vt:lpstr>
      <vt:lpstr>空心字符矩形</vt:lpstr>
      <vt:lpstr>字符三角形</vt:lpstr>
      <vt:lpstr>字符三角形</vt:lpstr>
      <vt:lpstr>字符三角形</vt:lpstr>
      <vt:lpstr>数形</vt:lpstr>
      <vt:lpstr>数字矩阵</vt:lpstr>
      <vt:lpstr>数字蛇形矩阵</vt:lpstr>
      <vt:lpstr>数字金字塔</vt:lpstr>
      <vt:lpstr>数</vt:lpstr>
      <vt:lpstr>区间质数</vt:lpstr>
      <vt:lpstr>区间完美数</vt:lpstr>
      <vt:lpstr>区间回文数</vt:lpstr>
      <vt:lpstr>区间数根</vt:lpstr>
      <vt:lpstr>区间游戏</vt:lpstr>
      <vt:lpstr>第N小质数</vt:lpstr>
      <vt:lpstr>分解质因数</vt:lpstr>
      <vt:lpstr>阶乘之和</vt:lpstr>
      <vt:lpstr>求e的值</vt:lpstr>
      <vt:lpstr>输出九九乘法表</vt:lpstr>
      <vt:lpstr>骑士的金币</vt:lpstr>
      <vt:lpstr>PowerPoint 演示文稿</vt:lpstr>
      <vt:lpstr>PowerPoint 演示文稿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Administrator</cp:lastModifiedBy>
  <cp:revision>271</cp:revision>
  <dcterms:created xsi:type="dcterms:W3CDTF">2021-11-22T01:50:22Z</dcterms:created>
  <dcterms:modified xsi:type="dcterms:W3CDTF">2024-02-01T01:20:49Z</dcterms:modified>
</cp:coreProperties>
</file>