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77" r:id="rId3"/>
    <p:sldId id="333" r:id="rId4"/>
    <p:sldId id="406" r:id="rId5"/>
    <p:sldId id="408" r:id="rId6"/>
    <p:sldId id="409" r:id="rId7"/>
    <p:sldId id="407" r:id="rId8"/>
    <p:sldId id="393" r:id="rId9"/>
    <p:sldId id="410" r:id="rId10"/>
    <p:sldId id="411" r:id="rId11"/>
    <p:sldId id="412" r:id="rId12"/>
    <p:sldId id="413" r:id="rId13"/>
    <p:sldId id="414" r:id="rId14"/>
    <p:sldId id="304" r:id="rId15"/>
    <p:sldId id="296" r:id="rId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30" d="100"/>
          <a:sy n="130" d="100"/>
        </p:scale>
        <p:origin x="1116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F76B-25E9-4BB5-B9C4-76297C815A4F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2AAF7-E1DA-4A57-B906-71709EF87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769268"/>
            <a:ext cx="7643192" cy="781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再议水仙花</a:t>
            </a:r>
            <a:r>
              <a:rPr lang="zh-CN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21996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AABB</a:t>
            </a:r>
            <a:r>
              <a:rPr lang="zh-CN" altLang="en-US" dirty="0" smtClean="0"/>
              <a:t>完全平方数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输出所有的形如</a:t>
            </a:r>
            <a:r>
              <a:rPr lang="en-US" altLang="zh-CN" dirty="0" smtClean="0"/>
              <a:t>AABB</a:t>
            </a:r>
            <a:r>
              <a:rPr lang="zh-CN" altLang="en-US" dirty="0" smtClean="0"/>
              <a:t>的完全平方数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3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张</a:t>
            </a:r>
            <a:r>
              <a:rPr lang="en-US" altLang="zh-CN" dirty="0"/>
              <a:t>100</a:t>
            </a:r>
            <a:r>
              <a:rPr lang="zh-CN" altLang="en-US" dirty="0"/>
              <a:t>元钞票，换成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的钱，输出有几种换钱方法。</a:t>
            </a:r>
          </a:p>
        </p:txBody>
      </p:sp>
    </p:spTree>
    <p:extLst>
      <p:ext uri="{BB962C8B-B14F-4D97-AF65-F5344CB8AC3E}">
        <p14:creationId xmlns:p14="http://schemas.microsoft.com/office/powerpoint/2010/main" val="25777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百钱买百鸡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元钱正好买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只鸡，可以如何买。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3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7DF9-6BF4-447C-8BD6-EF5C111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37864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循环嵌套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枚举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3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7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26" r="34550"/>
          <a:stretch/>
        </p:blipFill>
        <p:spPr>
          <a:xfrm>
            <a:off x="5630412" y="751379"/>
            <a:ext cx="709722" cy="4773163"/>
          </a:xfrm>
          <a:prstGeom prst="rect">
            <a:avLst/>
          </a:prstGeom>
        </p:spPr>
      </p:pic>
      <p:pic>
        <p:nvPicPr>
          <p:cNvPr id="8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4694308" y="751379"/>
            <a:ext cx="946464" cy="4773163"/>
          </a:xfrm>
          <a:prstGeom prst="rect">
            <a:avLst/>
          </a:prstGeom>
        </p:spPr>
      </p:pic>
      <p:pic>
        <p:nvPicPr>
          <p:cNvPr id="9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6340134" y="757156"/>
            <a:ext cx="863604" cy="4773163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257386" y="3289548"/>
            <a:ext cx="267465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枚举</a:t>
            </a:r>
            <a:r>
              <a:rPr lang="zh-CN" altLang="en-US" dirty="0"/>
              <a:t>算法又称穷举算法，可以说是最简单、最</a:t>
            </a:r>
            <a:r>
              <a:rPr lang="zh-CN" altLang="en-US" dirty="0" smtClean="0"/>
              <a:t>基础的</a:t>
            </a:r>
            <a:r>
              <a:rPr lang="zh-CN" altLang="en-US" dirty="0"/>
              <a:t>算法。但是枚举算法有很多优点</a:t>
            </a:r>
            <a:r>
              <a:rPr lang="en-US" altLang="zh-CN" dirty="0"/>
              <a:t>:</a:t>
            </a:r>
            <a:r>
              <a:rPr lang="zh-CN" altLang="en-US" dirty="0"/>
              <a:t>首先，只要时间足够，正确的枚举算法得出的结论就是绝对正确的</a:t>
            </a:r>
            <a:r>
              <a:rPr lang="en-US" altLang="zh-CN" dirty="0"/>
              <a:t>;</a:t>
            </a:r>
            <a:r>
              <a:rPr lang="zh-CN" altLang="en-US" dirty="0"/>
              <a:t>其次，枚举算法是对所有方案的全面搜索，能够得出所有的解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51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769268"/>
            <a:ext cx="7643192" cy="7818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再议水仙花</a:t>
            </a:r>
            <a:r>
              <a:rPr lang="zh-CN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0345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AABB</a:t>
            </a:r>
            <a:r>
              <a:rPr lang="zh-CN" altLang="en-US" dirty="0" smtClean="0"/>
              <a:t>完全平方数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输出所有的形如</a:t>
            </a:r>
            <a:r>
              <a:rPr lang="en-US" altLang="zh-CN" dirty="0" smtClean="0"/>
              <a:t>AABB</a:t>
            </a:r>
            <a:r>
              <a:rPr lang="zh-CN" altLang="en-US" dirty="0" smtClean="0"/>
              <a:t>的完全平方数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张</a:t>
            </a:r>
            <a:r>
              <a:rPr lang="en-US" altLang="zh-CN" dirty="0"/>
              <a:t>100</a:t>
            </a:r>
            <a:r>
              <a:rPr lang="zh-CN" altLang="en-US" dirty="0"/>
              <a:t>元钞票，换成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的钱，输出有几种换钱方法。</a:t>
            </a:r>
          </a:p>
        </p:txBody>
      </p:sp>
    </p:spTree>
    <p:extLst>
      <p:ext uri="{BB962C8B-B14F-4D97-AF65-F5344CB8AC3E}">
        <p14:creationId xmlns:p14="http://schemas.microsoft.com/office/powerpoint/2010/main" val="99669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百钱买百鸡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公鸡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元，母鸡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元，小鸡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只，给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元钱正好买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只鸡，可以如何买。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23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281436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枚举优化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4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232</Words>
  <Application>Microsoft Office PowerPoint</Application>
  <PresentationFormat>全屏显示(16:10)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黑体</vt:lpstr>
      <vt:lpstr>宋体</vt:lpstr>
      <vt:lpstr>Arial</vt:lpstr>
      <vt:lpstr>Calibri</vt:lpstr>
      <vt:lpstr>Office 主题​​</vt:lpstr>
      <vt:lpstr>北辛中学 九章编程社</vt:lpstr>
      <vt:lpstr>循环嵌套—枚举</vt:lpstr>
      <vt:lpstr>循环结构</vt:lpstr>
      <vt:lpstr>枚举</vt:lpstr>
      <vt:lpstr>再议水仙花数</vt:lpstr>
      <vt:lpstr>AABB完全平方数</vt:lpstr>
      <vt:lpstr>换钱</vt:lpstr>
      <vt:lpstr>百钱买百鸡</vt:lpstr>
      <vt:lpstr>枚举优化</vt:lpstr>
      <vt:lpstr>再议水仙花数</vt:lpstr>
      <vt:lpstr>AABB完全平方数</vt:lpstr>
      <vt:lpstr>换钱</vt:lpstr>
      <vt:lpstr>百钱买百鸡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Administrator</cp:lastModifiedBy>
  <cp:revision>269</cp:revision>
  <dcterms:created xsi:type="dcterms:W3CDTF">2021-11-22T01:50:22Z</dcterms:created>
  <dcterms:modified xsi:type="dcterms:W3CDTF">2024-02-01T01:27:05Z</dcterms:modified>
</cp:coreProperties>
</file>