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CDF62-51F8-4662-9089-70AA7DF2E8C5}">
  <a:tblStyle styleId="{623CDF62-51F8-4662-9089-70AA7DF2E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c1303b54a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c1303b54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c1303b54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c1303b54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c1303b5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c1303b5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fdd7db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fdd7db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bfdd7db7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bfdd7db7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c1303b5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c1303b5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fdd7db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fdd7db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c1303b5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c1303b5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bfdd7db7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bfdd7db7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bfdd7db7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bfdd7db7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c1303b54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c1303b54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t628-module3-group20-yelp.streamlit.ap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31650" y="1322450"/>
            <a:ext cx="84807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STAT628 : Yelp Dataset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ac</a:t>
            </a:r>
            <a:r>
              <a:rPr lang="en"/>
              <a:t>o Business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24252" y="375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 20: YUANHAO GENG, XUELAN QIAN, ZHANPENG XU, XINYU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Detailed </a:t>
            </a:r>
            <a:r>
              <a:rPr lang="en"/>
              <a:t>Recommendation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81450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can also provide more detailed recommendations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Continuing our previous example, we can give more specific recommendations: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Suppose in the dishes aspects, beef has the lowest score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Some guests are complaining that your beef is not good.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2.   Suppose in the environment aspects, view has the highest score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People are having great experience given your nice view!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Web-based Application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https://stat628-module3-group20-yelp.streamlit.app/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4600"/>
            <a:ext cx="8839199" cy="82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993950" y="93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108325"/>
            <a:ext cx="76887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Main Goal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Aid to select the type of sauce and dish of tacos as well as the service and environment that attribute to higher ratings on yelp.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Find the main attributes of a taco restaurant that related to higher ratings.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7650" y="3755400"/>
            <a:ext cx="768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Dataset</a:t>
            </a:r>
            <a:endParaRPr b="1" sz="1600">
              <a:solidFill>
                <a:schemeClr val="accen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A subset of Yelp's businesses, reviews, tips and user data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7650" y="1431225"/>
            <a:ext cx="768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Focus</a:t>
            </a:r>
            <a:endParaRPr b="1" sz="1600">
              <a:solidFill>
                <a:schemeClr val="accen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Taco Restaurants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828200" y="93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Data Preparation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863725"/>
            <a:ext cx="76887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Business data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Selected those businesses with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Taco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Tacos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taco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tacos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 the business name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Created  two types of variables: attributes  and  business time (one-hot encoding and exclude those with one or more missing  values)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Impute the missing value within each type with mode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531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Review Data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Extracted related reviews by matching the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business_id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from business data with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business_id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 from review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Standardized rating star:  apply z-score and use the percentile of the z-score to get new rating stars.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Created a list of words features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598775" y="92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Linear Regression Analysis on Business Data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441200"/>
            <a:ext cx="76887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Variable Selection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 more than 5 variables for simplicity of explanation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 subsets regression (model size from 1-5) and three metrics: Adjusted R-Squared, Cp, BIC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00" y="2571751"/>
            <a:ext cx="6008376" cy="2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423275"/>
            <a:ext cx="76887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proportion of good ratings with and without the 5 features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384950"/>
            <a:ext cx="68580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86175" y="1318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Linear Regression Model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Model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Result 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27683" l="3762" r="0" t="23918"/>
          <a:stretch/>
        </p:blipFill>
        <p:spPr>
          <a:xfrm>
            <a:off x="2028400" y="1678275"/>
            <a:ext cx="7223450" cy="2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38" y="2404513"/>
            <a:ext cx="74009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28100" y="3919000"/>
            <a:ext cx="795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Recommendations</a:t>
            </a:r>
            <a:endParaRPr b="1"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Provide services like Bike Parking, Restaurants TakeOut, </a:t>
            </a:r>
            <a:r>
              <a:rPr lang="en" sz="1600">
                <a:solidFill>
                  <a:schemeClr val="accent1"/>
                </a:solidFill>
              </a:rPr>
              <a:t>Outdoor</a:t>
            </a:r>
            <a:r>
              <a:rPr lang="en" sz="1600">
                <a:solidFill>
                  <a:schemeClr val="accent1"/>
                </a:solidFill>
              </a:rPr>
              <a:t> Seating to customers, and run </a:t>
            </a:r>
            <a:r>
              <a:rPr lang="en" sz="1600">
                <a:solidFill>
                  <a:schemeClr val="accent1"/>
                </a:solidFill>
              </a:rPr>
              <a:t>business on weekends.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Avoid delivering tacos to customers.</a:t>
            </a:r>
            <a:r>
              <a:rPr lang="en" sz="1600">
                <a:solidFill>
                  <a:schemeClr val="accent1"/>
                </a:solidFill>
              </a:rPr>
              <a:t> 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647075" y="95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Sentiment Analysis on Review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-2 to 2 scores for 1 star to 5 star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 average scores for each sentimental word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 the score of words from four main aspects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times that phrase (e.g. shrimp+good, shrimp+bad) appears in each sentence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 the score by the number of reviews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the average scores of the four main aspects.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29100" y="1458600"/>
            <a:ext cx="65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Computing sentiment scores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853850"/>
            <a:ext cx="76887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recommendation is given by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scores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suppose we have the following  score table for Taco Bell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Dish may need some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improvements.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Environment of the Taco Bell should be praised.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954300" y="27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{623CDF62-51F8-4662-9089-70AA7DF2E8C5}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Dish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Sauce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Service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Environment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