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7" r:id="rId4"/>
    <p:sldId id="271" r:id="rId5"/>
    <p:sldId id="266" r:id="rId6"/>
    <p:sldId id="273" r:id="rId7"/>
    <p:sldId id="268" r:id="rId8"/>
    <p:sldId id="274" r:id="rId9"/>
    <p:sldId id="275" r:id="rId10"/>
    <p:sldId id="276" r:id="rId11"/>
    <p:sldId id="264" r:id="rId12"/>
    <p:sldId id="27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2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3C0A-4E95-40E7-B555-E54E5EAF6514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C026EB-6F93-4024-91A2-1D7819B11D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588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8D767-991E-7C0E-A47F-70C8201D6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4F877E8-EEE4-A77D-1287-6C3495EE2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33C41-CA5D-8A85-F3A6-896363518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6EE9C8-E584-EED0-16B3-7882957B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66247B-81F4-9DF4-91B0-414083CD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8187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9AE44-49C1-4624-BFDC-21EBA663A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53816DB-734D-078D-6C7D-6FE4729B7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2F78FB-C60B-3A5F-7B07-6087717D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F2FAC5-ADFF-4FB1-A22F-23DE4762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30C19-D765-EC31-1693-9CD93900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245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55E948-2FC1-1778-1434-25328E9FDB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2E6AC9-8F03-FE8B-E652-03AF0E8DC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162989-5828-30EE-097A-289D4A1F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C0DFD7-6D1A-EED0-D4F8-01086E4A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66AA4-D638-9C1A-1B99-71C37C6A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58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EC32-B945-9530-49B3-56F6A283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69AE83-8C8C-4EE6-C273-1D229ABDD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17F945-DABA-17C6-6481-1E2E88C47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5E4B27-005A-A6F8-A443-3F5A16A0B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6A937-8C8C-53B1-035B-E4BA13BF2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5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66B4B-801A-5720-C65A-E9CC79902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DD0A3E-E1B6-F666-6AE8-DFAFE5962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2201E1-842A-56C3-E376-D2203BC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09BF1F-6E5F-AE6D-D461-4808811BA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E283B3-B2AE-B833-F7C4-C0244B89F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5958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8866CD-167E-681E-CB48-288B75DC3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670AC-2377-C81A-65FC-7F2AFE8184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6D4D0C-10A3-7FE1-A566-40C647C4D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84EB21-8999-27EE-5B6F-7D9A6C19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355F95-8691-2B2A-22AC-4D6476FD7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D12E51-7EB0-5B0C-03E0-DEF4B276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411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AFA902-AF2F-45A6-936D-FBBA4F5E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BBE82B-7EE3-7D29-9DE3-AFB79AC51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3C67EA-C809-EE11-85B0-2A1D2273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B63D10A-338D-5363-F9D7-0F29082F0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C3E02F4-0E52-9EE1-3D4A-5D0BE5047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EE3561B-5546-F19A-0F6A-366242AD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E65F6C-ACCC-AE25-1BC3-858B736A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2BE9CD2-8A46-8C9F-47EA-E34F26F8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79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37CB88-D8EA-A05F-0A93-10F8D5946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25CB14-8527-5B41-3491-0F87FB35A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6552204-8E9D-B7F0-BE54-CDFDF141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A0B99A-6F02-8A8B-B003-2B8B902A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41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ABB93F-9E44-BCDA-32B2-EC3CF4FE6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C7AE70C-FBEE-41F9-7BEB-B4D1F49F5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A06F929-AC24-094D-762F-79E054E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911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9F215-39D0-B926-932C-76E384AD3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725223-9D29-0765-920D-B71653AB4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7074C7-D851-FBDB-A695-44417D04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35BC1B-54BB-20FD-0619-69CCDF23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E2BC7-6A61-614A-38A7-E9FC3B001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0EBA8A-39A1-C64C-2818-078040A48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136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3345F4-8104-45EE-F363-DFE3CDB9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0BA7C19-A1A5-B1DD-EAC0-A8111CA3B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F82211-B5B4-4C8B-9E40-7958187BC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C3C24D3-AF2F-8278-63E8-612B8B237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5EE17C-7B21-0AFF-189B-A4DE0A8D0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8350B3A-2D2E-D9E0-FE8F-1F4BD43F1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12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66DDB3-FB30-F830-7508-B937635D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20C3B-826C-4409-33CA-459A610FF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2B1E9-A003-9D3D-FE4B-FE3D67BDA5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CF69D1-9DEE-48E3-8D21-358D67B23763}" type="datetimeFigureOut">
              <a:rPr lang="de-DE" smtClean="0"/>
              <a:t>27.05.2025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9CFAB8-BD48-393E-0B8E-02F1133DD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E196A-A610-FFCA-7A51-EE85715E4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AE3AA-41A5-4681-B4C9-8B9523C571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80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E0194-365A-B818-AC58-CC5D3533E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Git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797B6C2-FA8B-EBF9-AA7E-719996F86E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8771" y="6345238"/>
            <a:ext cx="9144000" cy="1655762"/>
          </a:xfrm>
        </p:spPr>
        <p:txBody>
          <a:bodyPr/>
          <a:lstStyle/>
          <a:p>
            <a:r>
              <a:rPr lang="de-DE"/>
              <a:t>Quirin Klemm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257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385EA-5896-64E9-0D9E-61C0E57ED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2086CE-B316-1278-C679-2BC108381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30354A9-334A-6A61-3B25-51067A02B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727"/>
            <a:ext cx="3494362" cy="31365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Best Practice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3118BC0-F74C-53AC-CE30-657B74DD9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83171D-5057-2EC9-0A4E-9DA686228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497393"/>
            <a:ext cx="6250940" cy="20057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2000" dirty="0"/>
              <a:t>Kleine </a:t>
            </a:r>
            <a:r>
              <a:rPr lang="de-DE" sz="2000" dirty="0" err="1"/>
              <a:t>Commits</a:t>
            </a:r>
            <a:r>
              <a:rPr lang="de-DE" sz="2000" dirty="0"/>
              <a:t> machen mit sinnvollen Namen</a:t>
            </a:r>
          </a:p>
          <a:p>
            <a:r>
              <a:rPr lang="de-DE" sz="2000" dirty="0"/>
              <a:t>Keine direkten </a:t>
            </a:r>
            <a:r>
              <a:rPr lang="de-DE" sz="2000" dirty="0" err="1"/>
              <a:t>Commits</a:t>
            </a:r>
            <a:r>
              <a:rPr lang="de-DE" sz="2000" dirty="0"/>
              <a:t> auf den main-Branch</a:t>
            </a:r>
          </a:p>
          <a:p>
            <a:r>
              <a:rPr lang="de-DE" sz="2000" dirty="0"/>
              <a:t>Für jedes Feature einen eignen Branch</a:t>
            </a:r>
          </a:p>
          <a:p>
            <a:r>
              <a:rPr lang="de-DE" sz="2000" dirty="0"/>
              <a:t>Pull-Request vor dem </a:t>
            </a:r>
            <a:r>
              <a:rPr lang="de-DE" sz="2000" dirty="0" err="1"/>
              <a:t>Mergen</a:t>
            </a:r>
            <a:r>
              <a:rPr lang="de-DE" sz="2000" dirty="0"/>
              <a:t> machen für die zusätzliche Überprüfung</a:t>
            </a:r>
          </a:p>
        </p:txBody>
      </p:sp>
    </p:spTree>
    <p:extLst>
      <p:ext uri="{BB962C8B-B14F-4D97-AF65-F5344CB8AC3E}">
        <p14:creationId xmlns:p14="http://schemas.microsoft.com/office/powerpoint/2010/main" val="3521670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F72E05-42A9-9E89-A3E5-F586FC6BA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583" y="2766218"/>
            <a:ext cx="1738834" cy="1325563"/>
          </a:xfrm>
        </p:spPr>
        <p:txBody>
          <a:bodyPr/>
          <a:lstStyle/>
          <a:p>
            <a:r>
              <a:rPr lang="de-DE" dirty="0" err="1"/>
              <a:t>Github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667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04AD0-238B-F4AD-BD97-C40CC8DC1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5486C47-545B-C6AF-859F-8C92701B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87C2BD0-5850-6186-BC5A-E21BA6130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727"/>
            <a:ext cx="3494362" cy="313654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Ihr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seid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daran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 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E971E4-4985-7B10-31FF-CA509C41D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32EC41-04B7-8C56-4220-B4EEDF1F3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497393"/>
            <a:ext cx="6250940" cy="2005781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de-DE" sz="2000" dirty="0"/>
              <a:t>Klont das Test-Repo in </a:t>
            </a:r>
            <a:r>
              <a:rPr lang="de-DE" sz="2000" dirty="0" err="1"/>
              <a:t>Pycharm</a:t>
            </a:r>
            <a:endParaRPr lang="de-DE" sz="2000" dirty="0"/>
          </a:p>
          <a:p>
            <a:r>
              <a:rPr lang="de-DE" sz="2000" dirty="0"/>
              <a:t>Erstellt einen eigenen Branch</a:t>
            </a:r>
          </a:p>
          <a:p>
            <a:r>
              <a:rPr lang="de-DE" sz="2000" dirty="0"/>
              <a:t>Verändert die bisherigen Dateien &amp; erstellt neue</a:t>
            </a:r>
          </a:p>
          <a:p>
            <a:r>
              <a:rPr lang="de-DE" sz="2000" dirty="0"/>
              <a:t>Erstellt </a:t>
            </a:r>
            <a:r>
              <a:rPr lang="de-DE" sz="2000" dirty="0" err="1"/>
              <a:t>Commits</a:t>
            </a:r>
            <a:endParaRPr lang="de-DE" sz="2000" dirty="0"/>
          </a:p>
          <a:p>
            <a:r>
              <a:rPr lang="de-DE" sz="2000" dirty="0"/>
              <a:t>Öffnet eine Pull-Request</a:t>
            </a:r>
          </a:p>
          <a:p>
            <a:r>
              <a:rPr lang="de-DE" sz="2000" dirty="0" err="1"/>
              <a:t>Mergt</a:t>
            </a:r>
            <a:r>
              <a:rPr lang="de-DE" sz="2000" dirty="0"/>
              <a:t> den Branch auf </a:t>
            </a:r>
            <a:r>
              <a:rPr lang="de-DE" sz="2000" dirty="0" err="1"/>
              <a:t>main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53318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386B1F-DC8F-B5DA-009A-925304814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8F4AB68-1FFB-227E-F921-21DC6CC73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1B150F-772F-ACD1-E7D8-C2FB7F3B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Problem?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4C928-CA49-074C-0A33-95DCA7616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5A97A-92E4-D08C-1C00-EE823853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276686"/>
            <a:ext cx="6250940" cy="2304627"/>
          </a:xfr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r>
              <a:rPr lang="de-DE" sz="2000" dirty="0"/>
              <a:t>Kein Überblick über Änderungen</a:t>
            </a:r>
          </a:p>
          <a:p>
            <a:r>
              <a:rPr lang="de-DE" sz="2000" dirty="0"/>
              <a:t>Unstrukturierte Dateien Übersicht</a:t>
            </a:r>
          </a:p>
          <a:p>
            <a:r>
              <a:rPr lang="de-DE" sz="2000" dirty="0"/>
              <a:t>Möglicher Datenverlust</a:t>
            </a:r>
          </a:p>
          <a:p>
            <a:r>
              <a:rPr lang="de-DE" sz="2000" dirty="0"/>
              <a:t>Keine Möglichkeiten zur Wiederherstellung</a:t>
            </a:r>
          </a:p>
          <a:p>
            <a:r>
              <a:rPr lang="de-DE" sz="2000" dirty="0"/>
              <a:t>Hoher Zeitaufwand, um alle auf den neusten Stand zu bringen</a:t>
            </a:r>
          </a:p>
          <a:p>
            <a:r>
              <a:rPr lang="de-DE" sz="2000" dirty="0"/>
              <a:t>Schlecht Zusammenarbeit mit verschieden Versionen</a:t>
            </a:r>
          </a:p>
        </p:txBody>
      </p:sp>
    </p:spTree>
    <p:extLst>
      <p:ext uri="{BB962C8B-B14F-4D97-AF65-F5344CB8AC3E}">
        <p14:creationId xmlns:p14="http://schemas.microsoft.com/office/powerpoint/2010/main" val="4194408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ECA82D-15D2-2F2B-163B-FB77DB9F9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Version Control 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8DE8E9-5AC7-EB27-69B4-9E43C94B3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9198" y="2276686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dirty="0" err="1"/>
              <a:t>Zeichnet</a:t>
            </a:r>
            <a:r>
              <a:rPr lang="en-US" sz="1900" dirty="0"/>
              <a:t> </a:t>
            </a:r>
            <a:r>
              <a:rPr lang="en-US" sz="1900" dirty="0" err="1"/>
              <a:t>zeitliche</a:t>
            </a:r>
            <a:r>
              <a:rPr lang="en-US" sz="1900" dirty="0"/>
              <a:t> </a:t>
            </a:r>
            <a:r>
              <a:rPr lang="en-US" sz="1900" dirty="0" err="1"/>
              <a:t>Änderungen</a:t>
            </a:r>
            <a:r>
              <a:rPr lang="en-US" sz="1900" dirty="0"/>
              <a:t> an </a:t>
            </a:r>
            <a:r>
              <a:rPr lang="en-US" sz="1900" dirty="0" err="1"/>
              <a:t>Dateien</a:t>
            </a:r>
            <a:r>
              <a:rPr lang="en-US" sz="1900" dirty="0"/>
              <a:t> </a:t>
            </a:r>
            <a:r>
              <a:rPr lang="en-US" sz="1900" dirty="0" err="1"/>
              <a:t>automatisch</a:t>
            </a:r>
            <a:r>
              <a:rPr lang="en-US" sz="1900" dirty="0"/>
              <a:t> auf</a:t>
            </a:r>
          </a:p>
          <a:p>
            <a:r>
              <a:rPr lang="en-US" sz="1900" dirty="0" err="1"/>
              <a:t>Frühere</a:t>
            </a:r>
            <a:r>
              <a:rPr lang="en-US" sz="1900" dirty="0"/>
              <a:t> </a:t>
            </a:r>
            <a:r>
              <a:rPr lang="en-US" sz="1900" dirty="0" err="1"/>
              <a:t>Versionen</a:t>
            </a:r>
            <a:r>
              <a:rPr lang="en-US" sz="1900" dirty="0"/>
              <a:t> </a:t>
            </a:r>
            <a:r>
              <a:rPr lang="en-US" sz="1900" dirty="0" err="1"/>
              <a:t>können</a:t>
            </a:r>
            <a:r>
              <a:rPr lang="en-US" sz="1900" dirty="0"/>
              <a:t> </a:t>
            </a:r>
            <a:r>
              <a:rPr lang="en-US" sz="1900" dirty="0" err="1"/>
              <a:t>jederzeit</a:t>
            </a:r>
            <a:r>
              <a:rPr lang="en-US" sz="1900" dirty="0"/>
              <a:t> </a:t>
            </a:r>
            <a:r>
              <a:rPr lang="en-US" sz="1900" dirty="0" err="1"/>
              <a:t>wiederhergestellt</a:t>
            </a:r>
            <a:r>
              <a:rPr lang="en-US" sz="1900" dirty="0"/>
              <a:t> </a:t>
            </a:r>
            <a:r>
              <a:rPr lang="en-US" sz="1900" dirty="0" err="1"/>
              <a:t>werden</a:t>
            </a:r>
            <a:endParaRPr lang="en-US" sz="1900" dirty="0"/>
          </a:p>
          <a:p>
            <a:r>
              <a:rPr lang="en-US" sz="1900" dirty="0" err="1"/>
              <a:t>Unterstützt</a:t>
            </a:r>
            <a:r>
              <a:rPr lang="en-US" sz="1900" dirty="0"/>
              <a:t> </a:t>
            </a:r>
            <a:r>
              <a:rPr lang="en-US" sz="1900" dirty="0" err="1"/>
              <a:t>unterschiedliche</a:t>
            </a:r>
            <a:r>
              <a:rPr lang="en-US" sz="1900" dirty="0"/>
              <a:t> </a:t>
            </a:r>
            <a:r>
              <a:rPr lang="en-US" sz="1900" dirty="0" err="1"/>
              <a:t>Funktionen</a:t>
            </a:r>
            <a:r>
              <a:rPr lang="en-US" sz="1900" dirty="0"/>
              <a:t> in </a:t>
            </a:r>
            <a:r>
              <a:rPr lang="en-US" sz="1900" dirty="0" err="1"/>
              <a:t>Teilprojekten</a:t>
            </a:r>
            <a:endParaRPr lang="en-US" sz="1900" dirty="0"/>
          </a:p>
          <a:p>
            <a:r>
              <a:rPr lang="en-US" sz="1900" dirty="0" err="1"/>
              <a:t>Erleichtert</a:t>
            </a:r>
            <a:r>
              <a:rPr lang="en-US" sz="1900" dirty="0"/>
              <a:t> die Zusammenarbeit </a:t>
            </a:r>
            <a:r>
              <a:rPr lang="en-US" sz="1900" dirty="0" err="1"/>
              <a:t>im</a:t>
            </a:r>
            <a:r>
              <a:rPr lang="en-US" sz="1900" dirty="0"/>
              <a:t> Team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E155468-98F6-5A06-0BA0-85D8EAC384E7}"/>
              </a:ext>
            </a:extLst>
          </p:cNvPr>
          <p:cNvSpPr txBox="1"/>
          <p:nvPr/>
        </p:nvSpPr>
        <p:spPr>
          <a:xfrm>
            <a:off x="3334043" y="5610859"/>
            <a:ext cx="6250940" cy="583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ym typeface="Wingdings" panose="05000000000000000000" pitchFamily="2" charset="2"/>
              </a:rPr>
              <a:t> Git </a:t>
            </a:r>
            <a:r>
              <a:rPr lang="en-US" sz="2000" dirty="0" err="1">
                <a:sym typeface="Wingdings" panose="05000000000000000000" pitchFamily="2" charset="2"/>
              </a:rPr>
              <a:t>als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beliebteste</a:t>
            </a:r>
            <a:r>
              <a:rPr lang="en-US" sz="2000" dirty="0">
                <a:sym typeface="Wingdings" panose="05000000000000000000" pitchFamily="2" charset="2"/>
              </a:rPr>
              <a:t> Version Control System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49525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24DCEC-FF29-CC08-DC1C-8ADD954E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4D2907-78D1-6965-4808-A028211BD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E785A6-95CE-561A-917F-9ABF0818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Bestandteile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von Git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F260EF0-FCDB-5DFA-A14C-3EF0351B7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E81F0-8DCB-EA9A-F4AE-4661D47D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276686"/>
            <a:ext cx="6250940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2000" b="1" dirty="0"/>
              <a:t>Repository (Repo): </a:t>
            </a:r>
            <a:r>
              <a:rPr lang="de-DE" sz="2000" dirty="0"/>
              <a:t>Der Ort, an dem alle Daten gespeichert sind. Das gesamte Projekt also</a:t>
            </a:r>
          </a:p>
          <a:p>
            <a:r>
              <a:rPr lang="de-DE" sz="2000" b="1" dirty="0"/>
              <a:t>Commit: </a:t>
            </a:r>
            <a:r>
              <a:rPr lang="de-DE" sz="2000" dirty="0"/>
              <a:t>Snapshot von der derzeitigen Version; speichert alle Änderungen</a:t>
            </a:r>
          </a:p>
          <a:p>
            <a:r>
              <a:rPr lang="de-DE" sz="2000" b="1" dirty="0"/>
              <a:t>Branch</a:t>
            </a:r>
            <a:r>
              <a:rPr lang="de-DE" sz="2000" dirty="0"/>
              <a:t>: einzelner Zweig vom Hauptzeig(</a:t>
            </a:r>
            <a:r>
              <a:rPr lang="de-DE" sz="2000" dirty="0" err="1"/>
              <a:t>main</a:t>
            </a:r>
            <a:r>
              <a:rPr lang="de-DE" sz="2000" dirty="0"/>
              <a:t> </a:t>
            </a:r>
            <a:r>
              <a:rPr lang="de-DE" sz="2000" dirty="0" err="1"/>
              <a:t>bzw</a:t>
            </a:r>
            <a:r>
              <a:rPr lang="de-DE" sz="2000" dirty="0"/>
              <a:t> </a:t>
            </a:r>
            <a:r>
              <a:rPr lang="de-DE" sz="2000" dirty="0" err="1"/>
              <a:t>master</a:t>
            </a:r>
            <a:r>
              <a:rPr lang="de-DE" sz="2000" dirty="0"/>
              <a:t>); erlaubt parallel Entwicklung, für einzelne Features</a:t>
            </a:r>
          </a:p>
        </p:txBody>
      </p:sp>
    </p:spTree>
    <p:extLst>
      <p:ext uri="{BB962C8B-B14F-4D97-AF65-F5344CB8AC3E}">
        <p14:creationId xmlns:p14="http://schemas.microsoft.com/office/powerpoint/2010/main" val="1654408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Git Branches: List, Create, Switch to, Merge, Push, &amp; Delete">
            <a:extLst>
              <a:ext uri="{FF2B5EF4-FFF2-40B4-BE49-F238E27FC236}">
                <a16:creationId xmlns:a16="http://schemas.microsoft.com/office/drawing/2014/main" id="{ABF6A986-32C6-ADE7-2294-D995BB418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411" y="978714"/>
            <a:ext cx="9564018" cy="490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670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4D78BC-2BCD-AA69-A66E-93431ABBA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F6C297-16C3-8088-BEA4-A5BC4DC8D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30C15B-7052-DEA2-3120-CC58F5FD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352"/>
            <a:ext cx="3494362" cy="4257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b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Git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Architektur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946EAE-BAB6-D86B-0F72-87C191AFB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3DC47-4858-56AF-79CF-91F2B8693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276686"/>
            <a:ext cx="6250940" cy="2304627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de-DE" sz="2000" b="1" dirty="0"/>
              <a:t>Remote Repo: </a:t>
            </a:r>
            <a:r>
              <a:rPr lang="de-DE" sz="2000" dirty="0"/>
              <a:t>Zentrale Repo auf einem Server (</a:t>
            </a:r>
            <a:r>
              <a:rPr lang="de-DE" sz="2000" dirty="0" err="1"/>
              <a:t>github</a:t>
            </a:r>
            <a:r>
              <a:rPr lang="de-DE" sz="2000" dirty="0"/>
              <a:t>) für Zusammenarbeit</a:t>
            </a:r>
          </a:p>
          <a:p>
            <a:r>
              <a:rPr lang="de-DE" sz="2000" b="1" dirty="0"/>
              <a:t>Lokales Repo: </a:t>
            </a:r>
            <a:r>
              <a:rPr lang="de-DE" sz="2000" dirty="0"/>
              <a:t>Enthält alle </a:t>
            </a:r>
            <a:r>
              <a:rPr lang="de-DE" sz="2000" dirty="0" err="1"/>
              <a:t>Commits</a:t>
            </a:r>
            <a:r>
              <a:rPr lang="de-DE" sz="2000" dirty="0"/>
              <a:t> und </a:t>
            </a:r>
            <a:r>
              <a:rPr lang="de-DE" sz="2000" dirty="0" err="1"/>
              <a:t>Branches</a:t>
            </a:r>
            <a:r>
              <a:rPr lang="de-DE" sz="2000" dirty="0"/>
              <a:t>; synchronisiert sich mit dem remote Repo </a:t>
            </a:r>
          </a:p>
          <a:p>
            <a:r>
              <a:rPr lang="de-DE" sz="2000" b="1" dirty="0" err="1"/>
              <a:t>Staging</a:t>
            </a:r>
            <a:r>
              <a:rPr lang="de-DE" sz="2000" b="1" dirty="0"/>
              <a:t> Area: </a:t>
            </a:r>
            <a:r>
              <a:rPr lang="de-DE" sz="2000" dirty="0"/>
              <a:t>zwischen Speicher und Vorbereitung des </a:t>
            </a:r>
            <a:r>
              <a:rPr lang="de-DE" sz="2000" dirty="0" err="1"/>
              <a:t>Commits</a:t>
            </a:r>
            <a:endParaRPr lang="de-DE" sz="2000" dirty="0"/>
          </a:p>
          <a:p>
            <a:r>
              <a:rPr lang="de-DE" sz="2000" b="1" dirty="0" err="1"/>
              <a:t>Workingspace</a:t>
            </a:r>
            <a:r>
              <a:rPr lang="de-DE" sz="2000" b="1" dirty="0"/>
              <a:t>: </a:t>
            </a:r>
            <a:r>
              <a:rPr lang="de-DE" sz="2000" dirty="0"/>
              <a:t>bearbeiten den lokalen </a:t>
            </a:r>
            <a:r>
              <a:rPr lang="de-DE" sz="2000" dirty="0" err="1"/>
              <a:t>Dateinen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1437775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What Is GIT? Everything You Need To Know Simplified! // Unstop">
            <a:extLst>
              <a:ext uri="{FF2B5EF4-FFF2-40B4-BE49-F238E27FC236}">
                <a16:creationId xmlns:a16="http://schemas.microsoft.com/office/drawing/2014/main" id="{03927611-C4BE-4DF3-2E5E-79DA17DB2B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326" y="779206"/>
            <a:ext cx="10391348" cy="529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474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3442C5-7773-7C99-4AE3-3D83C4E57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9B77C0D-08D9-4418-0971-C77C5779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B739A4B-E8F6-CB96-BF7E-1B9D87B29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352"/>
            <a:ext cx="3494362" cy="42574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Mergen von Branches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CEF9C0-8A56-03D2-D469-333143F59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B5580A-8491-3FE2-DB96-0F9C907C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2276686"/>
            <a:ext cx="6250940" cy="2304627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de-DE" sz="2000" noProof="0" dirty="0"/>
              <a:t>kombiniert die Änderungen von verschieden </a:t>
            </a:r>
            <a:r>
              <a:rPr lang="de-DE" sz="2000" noProof="0" dirty="0" err="1"/>
              <a:t>Branches</a:t>
            </a:r>
            <a:endParaRPr lang="de-DE" sz="2000" noProof="0" dirty="0"/>
          </a:p>
          <a:p>
            <a:r>
              <a:rPr lang="de-DE" sz="2000" noProof="0" dirty="0"/>
              <a:t> </a:t>
            </a:r>
            <a:r>
              <a:rPr lang="de-DE" sz="2000" noProof="0" dirty="0" err="1"/>
              <a:t>Merge</a:t>
            </a:r>
            <a:r>
              <a:rPr lang="de-DE" sz="2000" noProof="0" dirty="0"/>
              <a:t>-Konflikte treten auf, bei Änderungen an derselben Stelle</a:t>
            </a:r>
          </a:p>
          <a:p>
            <a:r>
              <a:rPr lang="de-DE" sz="2000" noProof="0" dirty="0" err="1"/>
              <a:t>Merge</a:t>
            </a:r>
            <a:r>
              <a:rPr lang="de-DE" sz="2000" noProof="0" dirty="0"/>
              <a:t>-Konflikte müssen per Hand gelöst werden</a:t>
            </a:r>
          </a:p>
          <a:p>
            <a:r>
              <a:rPr lang="de-DE" sz="2000" noProof="0" dirty="0"/>
              <a:t>Pull </a:t>
            </a:r>
            <a:r>
              <a:rPr lang="de-DE" sz="2000" noProof="0" dirty="0" err="1"/>
              <a:t>Requests</a:t>
            </a:r>
            <a:r>
              <a:rPr lang="de-DE" sz="2000" noProof="0" dirty="0"/>
              <a:t> ermöglichen eine Überprüfung der Änderungen, bevor sie </a:t>
            </a:r>
            <a:r>
              <a:rPr lang="de-DE" sz="2000" noProof="0" dirty="0" err="1"/>
              <a:t>gemergt</a:t>
            </a:r>
            <a:r>
              <a:rPr lang="de-DE" sz="2000" noProof="0" dirty="0"/>
              <a:t> werden</a:t>
            </a:r>
          </a:p>
        </p:txBody>
      </p:sp>
    </p:spTree>
    <p:extLst>
      <p:ext uri="{BB962C8B-B14F-4D97-AF65-F5344CB8AC3E}">
        <p14:creationId xmlns:p14="http://schemas.microsoft.com/office/powerpoint/2010/main" val="830422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D24EA5-F708-55EA-EFD7-79BEBA2CF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ADFCFF6-5F66-81F2-59DC-11ADC08D9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805490-A5D6-2BD4-C449-BB1029E51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0755"/>
            <a:ext cx="3494362" cy="31364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 err="1">
                <a:solidFill>
                  <a:schemeClr val="accent1"/>
                </a:solidFill>
              </a:rPr>
              <a:t>w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ichtigsten</a:t>
            </a:r>
            <a:r>
              <a:rPr lang="en-US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Befehle</a:t>
            </a:r>
            <a:endParaRPr lang="en-US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CA58DA-48A9-F11C-E3BD-C5E628A83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B92729-249E-A706-CC0C-AC2059804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29" y="1484671"/>
            <a:ext cx="6250940" cy="3746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2000" b="1" dirty="0"/>
              <a:t>„</a:t>
            </a:r>
            <a:r>
              <a:rPr lang="de-DE" sz="2000" b="1" dirty="0" err="1"/>
              <a:t>git</a:t>
            </a:r>
            <a:r>
              <a:rPr lang="de-DE" sz="2000" b="1" dirty="0"/>
              <a:t> </a:t>
            </a:r>
            <a:r>
              <a:rPr lang="de-DE" sz="2000" b="1" dirty="0" err="1"/>
              <a:t>clone</a:t>
            </a:r>
            <a:r>
              <a:rPr lang="de-DE" sz="2000" b="1" dirty="0"/>
              <a:t> &lt;</a:t>
            </a:r>
            <a:r>
              <a:rPr lang="de-DE" sz="2000" b="1" dirty="0" err="1"/>
              <a:t>url</a:t>
            </a:r>
            <a:r>
              <a:rPr lang="de-DE" sz="2000" b="1" dirty="0"/>
              <a:t>&gt;“: </a:t>
            </a:r>
            <a:r>
              <a:rPr lang="de-DE" sz="2000" dirty="0"/>
              <a:t>Kopiert ein Remote-Repository auf deinen lokalen Rechner</a:t>
            </a:r>
          </a:p>
          <a:p>
            <a:r>
              <a:rPr lang="de-DE" sz="2000" b="1" dirty="0"/>
              <a:t>„</a:t>
            </a:r>
            <a:r>
              <a:rPr lang="de-DE" sz="2000" b="1" dirty="0" err="1"/>
              <a:t>git</a:t>
            </a:r>
            <a:r>
              <a:rPr lang="de-DE" sz="2000" b="1" dirty="0"/>
              <a:t> </a:t>
            </a:r>
            <a:r>
              <a:rPr lang="de-DE" sz="2000" b="1" dirty="0" err="1"/>
              <a:t>commit</a:t>
            </a:r>
            <a:r>
              <a:rPr lang="de-DE" sz="2000" b="1" dirty="0"/>
              <a:t>“:</a:t>
            </a:r>
            <a:r>
              <a:rPr lang="de-DE" sz="2000" dirty="0"/>
              <a:t> Speichert Änderungen aus der </a:t>
            </a:r>
            <a:r>
              <a:rPr lang="de-DE" sz="2000" dirty="0" err="1"/>
              <a:t>Staging</a:t>
            </a:r>
            <a:r>
              <a:rPr lang="de-DE" sz="2000" dirty="0"/>
              <a:t>-Area im lokalen Repository</a:t>
            </a:r>
          </a:p>
          <a:p>
            <a:r>
              <a:rPr lang="de-DE" sz="2000" b="1" dirty="0"/>
              <a:t>„</a:t>
            </a:r>
            <a:r>
              <a:rPr lang="de-DE" sz="2000" b="1" dirty="0" err="1"/>
              <a:t>git</a:t>
            </a:r>
            <a:r>
              <a:rPr lang="de-DE" sz="2000" b="1" dirty="0"/>
              <a:t> push“: </a:t>
            </a:r>
            <a:r>
              <a:rPr lang="de-DE" sz="2000" dirty="0"/>
              <a:t>Überträgt deine </a:t>
            </a:r>
            <a:r>
              <a:rPr lang="de-DE" sz="2000" dirty="0" err="1"/>
              <a:t>Commits</a:t>
            </a:r>
            <a:r>
              <a:rPr lang="de-DE" sz="2000" dirty="0"/>
              <a:t> vom lokalen zum Remote-Repo</a:t>
            </a:r>
          </a:p>
          <a:p>
            <a:r>
              <a:rPr lang="de-DE" sz="2000" b="1" dirty="0"/>
              <a:t>„</a:t>
            </a:r>
            <a:r>
              <a:rPr lang="de-DE" sz="2000" b="1" dirty="0" err="1"/>
              <a:t>git</a:t>
            </a:r>
            <a:r>
              <a:rPr lang="de-DE" sz="2000" b="1" dirty="0"/>
              <a:t> pull“: </a:t>
            </a:r>
            <a:r>
              <a:rPr lang="de-DE" sz="2000" dirty="0"/>
              <a:t>Holt die neuesten Änderungen vom Remote-Repository</a:t>
            </a:r>
          </a:p>
          <a:p>
            <a:r>
              <a:rPr lang="de-DE" sz="2000" b="1" dirty="0"/>
              <a:t>„</a:t>
            </a:r>
            <a:r>
              <a:rPr lang="de-DE" sz="2000" b="1" dirty="0" err="1"/>
              <a:t>git</a:t>
            </a:r>
            <a:r>
              <a:rPr lang="de-DE" sz="2000" b="1" dirty="0"/>
              <a:t> </a:t>
            </a:r>
            <a:r>
              <a:rPr lang="de-DE" sz="2000" b="1" dirty="0" err="1"/>
              <a:t>merge</a:t>
            </a:r>
            <a:r>
              <a:rPr lang="de-DE" sz="2000" b="1" dirty="0"/>
              <a:t>“: </a:t>
            </a:r>
            <a:r>
              <a:rPr lang="de-DE" sz="2000" dirty="0"/>
              <a:t>Führt zwei </a:t>
            </a:r>
            <a:r>
              <a:rPr lang="de-DE" sz="2000" dirty="0" err="1"/>
              <a:t>Branches</a:t>
            </a:r>
            <a:r>
              <a:rPr lang="de-DE" sz="2000" dirty="0"/>
              <a:t> zusammen</a:t>
            </a:r>
          </a:p>
          <a:p>
            <a:r>
              <a:rPr lang="de-DE" sz="2000" b="1" dirty="0"/>
              <a:t>„</a:t>
            </a:r>
            <a:r>
              <a:rPr lang="de-DE" sz="2000" b="1" dirty="0" err="1"/>
              <a:t>git</a:t>
            </a:r>
            <a:r>
              <a:rPr lang="de-DE" sz="2000" b="1" dirty="0"/>
              <a:t> </a:t>
            </a:r>
            <a:r>
              <a:rPr lang="de-DE" sz="2000" b="1" dirty="0" err="1"/>
              <a:t>checkout</a:t>
            </a:r>
            <a:r>
              <a:rPr lang="de-DE" sz="2000" b="1" dirty="0"/>
              <a:t>“:</a:t>
            </a:r>
            <a:r>
              <a:rPr lang="de-DE" sz="2000" dirty="0"/>
              <a:t> Wechselt den momentanen Branch</a:t>
            </a:r>
          </a:p>
        </p:txBody>
      </p:sp>
    </p:spTree>
    <p:extLst>
      <p:ext uri="{BB962C8B-B14F-4D97-AF65-F5344CB8AC3E}">
        <p14:creationId xmlns:p14="http://schemas.microsoft.com/office/powerpoint/2010/main" val="336200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Breitbild</PresentationFormat>
  <Paragraphs>49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</vt:lpstr>
      <vt:lpstr>Git</vt:lpstr>
      <vt:lpstr>Problem?</vt:lpstr>
      <vt:lpstr>Version Control System</vt:lpstr>
      <vt:lpstr> Bestandteile von Git</vt:lpstr>
      <vt:lpstr>PowerPoint-Präsentation</vt:lpstr>
      <vt:lpstr> Git Architektur</vt:lpstr>
      <vt:lpstr>PowerPoint-Präsentation</vt:lpstr>
      <vt:lpstr>Mergen von Branches</vt:lpstr>
      <vt:lpstr>wichtigsten Befehle</vt:lpstr>
      <vt:lpstr>Best Practice</vt:lpstr>
      <vt:lpstr>Github</vt:lpstr>
      <vt:lpstr>Ihr seid daran  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Kathi Klemm</dc:creator>
  <cp:lastModifiedBy>Kathi Klemm</cp:lastModifiedBy>
  <cp:revision>3</cp:revision>
  <dcterms:created xsi:type="dcterms:W3CDTF">2025-05-25T11:09:02Z</dcterms:created>
  <dcterms:modified xsi:type="dcterms:W3CDTF">2025-05-27T13:03:56Z</dcterms:modified>
</cp:coreProperties>
</file>