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7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8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F506-EF1C-4774-9CF7-676B310BAE9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19B9-3366-41AA-8944-41D0A79E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5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D1C20B-8F9C-CA33-9ED1-1A705722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08786"/>
              </p:ext>
            </p:extLst>
          </p:nvPr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C79DAC-85A1-EF51-02B9-8577D6623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79650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540A147-1E0C-495E-F30C-7722F559AE72}"/>
              </a:ext>
            </a:extLst>
          </p:cNvPr>
          <p:cNvSpPr/>
          <p:nvPr/>
        </p:nvSpPr>
        <p:spPr>
          <a:xfrm>
            <a:off x="2052778" y="1582496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05B88A-3DF8-5A0E-87D9-FB4D13AAC431}"/>
              </a:ext>
            </a:extLst>
          </p:cNvPr>
          <p:cNvSpPr/>
          <p:nvPr/>
        </p:nvSpPr>
        <p:spPr>
          <a:xfrm>
            <a:off x="7793181" y="2151207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C74AA98-19EC-943B-F997-F1BCB7520F6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69327" y="2505748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5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9418-093A-C30E-1E76-6729C57F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B6B75AE-43E1-E990-12B6-949FBA757FD4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EC3BABD-141C-8B90-3423-78ABD9A7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85831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8CB7ED8-D590-3FA4-B03B-3BFD754E0C92}"/>
              </a:ext>
            </a:extLst>
          </p:cNvPr>
          <p:cNvSpPr/>
          <p:nvPr/>
        </p:nvSpPr>
        <p:spPr>
          <a:xfrm>
            <a:off x="3001814" y="1582496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4D041C-AB40-0B3A-CC42-2E725DE413FD}"/>
              </a:ext>
            </a:extLst>
          </p:cNvPr>
          <p:cNvSpPr/>
          <p:nvPr/>
        </p:nvSpPr>
        <p:spPr>
          <a:xfrm>
            <a:off x="8742217" y="2151207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80EA12-8C17-0231-E08E-91D90326A6B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918363" y="2505748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29B1B-7A36-7EDF-BB9E-2F6508CF1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CA3BF9-0E0B-E287-5EDA-DA322BF88300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0B3DA77-EA62-4B1F-9DFC-F7458845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94909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9048BAE-5DA3-23E0-077D-3D86A0AD11AA}"/>
              </a:ext>
            </a:extLst>
          </p:cNvPr>
          <p:cNvSpPr/>
          <p:nvPr/>
        </p:nvSpPr>
        <p:spPr>
          <a:xfrm>
            <a:off x="3950854" y="1582496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0F7E16-6D96-7964-B47B-1681DE337619}"/>
              </a:ext>
            </a:extLst>
          </p:cNvPr>
          <p:cNvSpPr/>
          <p:nvPr/>
        </p:nvSpPr>
        <p:spPr>
          <a:xfrm>
            <a:off x="9691257" y="2151207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B3FF32-8175-9444-8870-925C6F756D8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867403" y="2505748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1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79B1C-6B83-8C75-A1EE-B15930085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F4E3EC-C630-2D3F-AAC9-16C5A97C4E88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CA4DB8E-381D-29B8-BECD-3C50DDE7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79680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E43F748-2E38-A893-A71E-48B790219D29}"/>
              </a:ext>
            </a:extLst>
          </p:cNvPr>
          <p:cNvSpPr/>
          <p:nvPr/>
        </p:nvSpPr>
        <p:spPr>
          <a:xfrm>
            <a:off x="2052778" y="2510750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E3916-8FD5-510B-2E79-2803C580C600}"/>
              </a:ext>
            </a:extLst>
          </p:cNvPr>
          <p:cNvSpPr/>
          <p:nvPr/>
        </p:nvSpPr>
        <p:spPr>
          <a:xfrm>
            <a:off x="7793181" y="3079461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A23AE3-CA5D-8D9A-BC79-716E0A815B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69327" y="3434002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0F01C-0776-72CB-07B0-A25B5F9F3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D8F32AA-5C76-A59B-A0AA-EA3C891EE2C0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6BA871-6DAF-0D36-72FA-7534E55F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69069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8DBBC00-C558-B7EE-8383-D8573E7C18BE}"/>
              </a:ext>
            </a:extLst>
          </p:cNvPr>
          <p:cNvSpPr/>
          <p:nvPr/>
        </p:nvSpPr>
        <p:spPr>
          <a:xfrm>
            <a:off x="3001814" y="2517678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205F7F-22FE-9D4D-9780-3B6F0CC15B41}"/>
              </a:ext>
            </a:extLst>
          </p:cNvPr>
          <p:cNvSpPr/>
          <p:nvPr/>
        </p:nvSpPr>
        <p:spPr>
          <a:xfrm>
            <a:off x="8742217" y="3086389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58270FA-5CD6-957A-F915-F15FAA13591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918363" y="3440930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0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5F19-9880-95A5-7FED-6B48892F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B5398AC-9617-0414-EB15-B7AAF809733A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334C628-6BEC-A443-F504-AA095D3C3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38330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0A50F39-BCDC-C858-32A6-01DEEA714276}"/>
              </a:ext>
            </a:extLst>
          </p:cNvPr>
          <p:cNvSpPr/>
          <p:nvPr/>
        </p:nvSpPr>
        <p:spPr>
          <a:xfrm>
            <a:off x="3950854" y="2496896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B24039-3786-C1E2-64C0-B3191063423E}"/>
              </a:ext>
            </a:extLst>
          </p:cNvPr>
          <p:cNvSpPr/>
          <p:nvPr/>
        </p:nvSpPr>
        <p:spPr>
          <a:xfrm>
            <a:off x="9691257" y="3065607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0B89E8-CFAF-60A9-9D5A-602D597EFF8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867403" y="3420148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57C80-4664-70CF-0FE7-EF48D4F9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70DD626-1CF9-8A13-1CAC-348CA28B75B2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1363D3-CA3C-5C5E-C692-F1DE14377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46110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5562130-EA6C-C94F-6BFC-9F741C7B324A}"/>
              </a:ext>
            </a:extLst>
          </p:cNvPr>
          <p:cNvSpPr/>
          <p:nvPr/>
        </p:nvSpPr>
        <p:spPr>
          <a:xfrm>
            <a:off x="2052778" y="3434677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CA03A3-11A2-41F7-ACF3-14BB4B6617E0}"/>
              </a:ext>
            </a:extLst>
          </p:cNvPr>
          <p:cNvSpPr/>
          <p:nvPr/>
        </p:nvSpPr>
        <p:spPr>
          <a:xfrm>
            <a:off x="7793181" y="4003388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26A047-A70A-283E-3CE0-4DD15AD618D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69327" y="4357929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E689F-D085-7582-A378-FD6F05F5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F53E4F7-78D5-4844-90FB-78A9CA0A5905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D43B81-8EEC-715E-590C-DEF4C261B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23"/>
              </p:ext>
            </p:extLst>
          </p:nvPr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46A5124-2F9A-9E52-7495-1B632044FF1C}"/>
              </a:ext>
            </a:extLst>
          </p:cNvPr>
          <p:cNvSpPr/>
          <p:nvPr/>
        </p:nvSpPr>
        <p:spPr>
          <a:xfrm>
            <a:off x="3001815" y="3434677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092476-494F-E9B8-FEFB-D49D07BC3F50}"/>
              </a:ext>
            </a:extLst>
          </p:cNvPr>
          <p:cNvSpPr/>
          <p:nvPr/>
        </p:nvSpPr>
        <p:spPr>
          <a:xfrm>
            <a:off x="8742218" y="4003388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428222-190D-4AFF-75B6-A29814DFE81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918364" y="4357929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9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E9518-C10C-9D57-1CDD-53A9869FB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E86525-33EE-19F4-30B2-AC28074D55A8}"/>
              </a:ext>
            </a:extLst>
          </p:cNvPr>
          <p:cNvGraphicFramePr>
            <a:graphicFrameLocks noGrp="1"/>
          </p:cNvGraphicFramePr>
          <p:nvPr/>
        </p:nvGraphicFramePr>
        <p:xfrm>
          <a:off x="2052778" y="1582496"/>
          <a:ext cx="3814624" cy="369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1996059869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97026713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150467147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92077379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0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40908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1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06567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7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2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07379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3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4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07474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BD238A0-F3A2-130C-59A0-324738FE5C37}"/>
              </a:ext>
            </a:extLst>
          </p:cNvPr>
          <p:cNvGraphicFramePr>
            <a:graphicFrameLocks noGrp="1"/>
          </p:cNvGraphicFramePr>
          <p:nvPr/>
        </p:nvGraphicFramePr>
        <p:xfrm>
          <a:off x="7793181" y="2151207"/>
          <a:ext cx="2860968" cy="27697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53656">
                  <a:extLst>
                    <a:ext uri="{9D8B030D-6E8A-4147-A177-3AD203B41FA5}">
                      <a16:colId xmlns:a16="http://schemas.microsoft.com/office/drawing/2014/main" val="3118036085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459140327"/>
                    </a:ext>
                  </a:extLst>
                </a:gridCol>
                <a:gridCol w="953656">
                  <a:extLst>
                    <a:ext uri="{9D8B030D-6E8A-4147-A177-3AD203B41FA5}">
                      <a16:colId xmlns:a16="http://schemas.microsoft.com/office/drawing/2014/main" val="2646634803"/>
                    </a:ext>
                  </a:extLst>
                </a:gridCol>
              </a:tblGrid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5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6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08284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832460"/>
                  </a:ext>
                </a:extLst>
              </a:tr>
              <a:tr h="92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8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900" dirty="0">
                          <a:latin typeface="思源宋体" panose="02020700000000000000" pitchFamily="18" charset="-122"/>
                          <a:ea typeface="思源宋体" panose="02020700000000000000" pitchFamily="18" charset="-122"/>
                        </a:rPr>
                        <a:t>9</a:t>
                      </a:r>
                      <a:endParaRPr lang="zh-CN" altLang="en-US" sz="2900" dirty="0">
                        <a:latin typeface="思源宋体" panose="02020700000000000000" pitchFamily="18" charset="-122"/>
                        <a:ea typeface="思源宋体" panose="02020700000000000000" pitchFamily="18" charset="-122"/>
                      </a:endParaRPr>
                    </a:p>
                  </a:txBody>
                  <a:tcPr marL="149748" marR="149748" marT="74874" marB="748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425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663B99B-A8BB-EC49-2DD2-B757047CBFD2}"/>
              </a:ext>
            </a:extLst>
          </p:cNvPr>
          <p:cNvSpPr/>
          <p:nvPr/>
        </p:nvSpPr>
        <p:spPr>
          <a:xfrm>
            <a:off x="3950854" y="3434677"/>
            <a:ext cx="1916549" cy="1846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80BD2B-A986-A3F7-D83C-663C73C1801D}"/>
              </a:ext>
            </a:extLst>
          </p:cNvPr>
          <p:cNvSpPr/>
          <p:nvPr/>
        </p:nvSpPr>
        <p:spPr>
          <a:xfrm>
            <a:off x="9691257" y="4003388"/>
            <a:ext cx="962892" cy="9175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E8AFDF8-B5BE-11C5-202E-BA8520D01BA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867403" y="4357929"/>
            <a:ext cx="3823854" cy="104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9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343</TotalTime>
  <Words>189</Words>
  <Application>Microsoft Office PowerPoint</Application>
  <PresentationFormat>宽屏</PresentationFormat>
  <Paragraphs>189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思源宋体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yp g</dc:creator>
  <cp:lastModifiedBy>yp g</cp:lastModifiedBy>
  <cp:revision>5</cp:revision>
  <dcterms:created xsi:type="dcterms:W3CDTF">2024-11-14T02:59:15Z</dcterms:created>
  <dcterms:modified xsi:type="dcterms:W3CDTF">2024-11-14T08:49:56Z</dcterms:modified>
</cp:coreProperties>
</file>