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FBEF-0A7D-4468-9D49-65E40F55C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C356D-6DD7-465D-99D4-21547F601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62592-55BC-4C25-8A33-EB6C291B2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2FF3-E296-4237-A0F5-03BA64B76E71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52AA3-CBF6-47AF-AC7E-FF65EEBC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ED36D-9915-4BA8-AC93-08EC2194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B8F4-068B-4CCA-99EE-626374066C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82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3452D-6D64-4CA9-8FDD-5F1AD9C55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BBDDF-5E24-4299-9B36-5F1A6FA1F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A5E89-FB7F-4CFB-ABD5-7A52DF5F7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2FF3-E296-4237-A0F5-03BA64B76E71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DBC41-2EDE-4543-80D3-145DA3428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51782-4928-4299-9B6E-4F501A971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B8F4-068B-4CCA-99EE-626374066C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96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E6BDD1-25EA-4F04-AB98-FA05450E6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9C8A9-AE19-414E-9CAE-2524E3802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48C43-4B98-451C-ADF1-B852FF04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2FF3-E296-4237-A0F5-03BA64B76E71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95012-4295-43C4-B1B5-650FA5D13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5D366-3CA3-454D-9A6D-D6C3B306D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B8F4-068B-4CCA-99EE-626374066C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715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310DD-1532-45DE-86E1-FCEE28713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F63E9-824F-49DF-8819-DBA3895BA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7EF70-94F7-4DCC-9C3C-56ECF5D73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2FF3-E296-4237-A0F5-03BA64B76E71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5A484-5F08-4C97-8469-9A6B834C5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6E0C2-0397-45D2-A39A-F17A9C70A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B8F4-068B-4CCA-99EE-626374066C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56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23A71-1E05-4FD0-8BB1-DAFABE013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DA3D7-8BDB-4352-A578-4A055EE0F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DB652-B9C3-4DA6-8DE5-B106708A9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2FF3-E296-4237-A0F5-03BA64B76E71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2CB2D-6350-4BDE-A7E8-B622F5BE1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F8F0D-19DB-4501-B4BD-51162A3A4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B8F4-068B-4CCA-99EE-626374066C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085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9CAEF-048D-4E82-9AF5-34076D242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E663A-43C0-49B6-9070-057EAC100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E3FEF-B36D-497C-8441-FAE24D609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8E03B-DF86-4CB2-82DC-61475D984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2FF3-E296-4237-A0F5-03BA64B76E71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9FC18-439B-4164-A49A-13385889C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93889-B229-4F25-81E6-0B97C6EF2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B8F4-068B-4CCA-99EE-626374066C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83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D32A9-7F38-4DDD-9FAE-3BDFE87DC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F33E5-3379-4CEE-84C0-7EF6BE86F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75A1E-F8E3-453A-A91B-DC295FB54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F811F7-AE53-4C0D-9E91-30E4191B5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68215B-C00B-4EFE-86D8-D6F0631523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94FA82-9DD5-4E9A-86BC-A17831EE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2FF3-E296-4237-A0F5-03BA64B76E71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3CF788-27B8-44B1-B34D-80385D461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84687-366F-4BAB-9314-BDE40D33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B8F4-068B-4CCA-99EE-626374066C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25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27F86-DC72-4F83-AFCA-FB8C7CCF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9D9155-4015-4A2D-B30B-E9954BEB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2FF3-E296-4237-A0F5-03BA64B76E71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F7E76-187D-4CBE-B0E9-2868835ED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937249-A472-4A37-B69B-F353B73BC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B8F4-068B-4CCA-99EE-626374066C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04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180FD7-CA27-408D-8ED8-D430260E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2FF3-E296-4237-A0F5-03BA64B76E71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69098-0433-4A76-BD19-D075468D4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1C17A-58E1-4247-A2A1-383FA015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B8F4-068B-4CCA-99EE-626374066C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534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4600-A6DD-4FF2-918F-C2821DF12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D3113-1794-4BA3-9EEB-0FD3C8047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4934E-5DA2-4550-AF0E-CBBED10D4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AF79D-A800-4493-8CCD-76BD03C4D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2FF3-E296-4237-A0F5-03BA64B76E71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CF4F3-1E4A-4FB7-BA7E-BC89209E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6431C-67EC-43F9-84A9-B39BC2AD1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B8F4-068B-4CCA-99EE-626374066C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84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22EB-BF5C-4EB5-9CB0-545A151E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5CFB62-B1D7-450D-ADFC-66C7F412E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38E428-C458-4171-A459-498100CDA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4266F-8EFA-4152-ADAC-2D3CF6474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2FF3-E296-4237-A0F5-03BA64B76E71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D4D1F-762E-49D4-8BD6-C20284338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D59AA-C7A1-41D8-8AA7-C3C1EFF25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B8F4-068B-4CCA-99EE-626374066C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07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A4CFA5-517A-4503-8E2D-F46B99BA3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FE780-563B-4B62-9178-50BADF087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B5733-E6EF-4E70-B157-63023BEC6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72FF3-E296-4237-A0F5-03BA64B76E71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9EC05-726C-4A0B-BD2E-A2BABD0F6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C96DA-4E7F-47B6-89B2-178E189BD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8B8F4-068B-4CCA-99EE-626374066C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90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2ACD72-249A-427E-9F42-F05932F70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Gabriela Yordanova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4BCEF2-5FDF-4565-8545-46322CC51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56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0FE050-99A4-4BD1-854E-F2A50306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rgbClr val="FFFFFF"/>
                </a:solidFill>
              </a:rPr>
              <a:t>Future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DD6FA-FBFA-44FE-A628-CFFA2ADB7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000000"/>
                </a:solidFill>
              </a:rPr>
              <a:t>Very good experience</a:t>
            </a:r>
          </a:p>
          <a:p>
            <a:r>
              <a:rPr lang="en-GB" sz="2000" dirty="0">
                <a:solidFill>
                  <a:srgbClr val="000000"/>
                </a:solidFill>
              </a:rPr>
              <a:t>In the future, I want to manage my time a bit better and do a bit more research on how to approach the problems</a:t>
            </a:r>
          </a:p>
          <a:p>
            <a:r>
              <a:rPr lang="en-GB" sz="2000" dirty="0">
                <a:solidFill>
                  <a:srgbClr val="000000"/>
                </a:solidFill>
              </a:rPr>
              <a:t>I have expanded my knowledge quite a bit for the past five weeks</a:t>
            </a:r>
          </a:p>
          <a:p>
            <a:endParaRPr lang="en-GB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941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B372FD-E1EB-4CF4-9841-C3BA6D112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40A82-2C8E-4565-B910-7026F9239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242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39198D-EC73-4FD6-B198-EA90EE62F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rgbClr val="FFFFFF"/>
                </a:solidFill>
              </a:rPr>
              <a:t>Who am I and how I approach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55BF3-CB5E-4B0F-A38D-D61287B9F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000000"/>
                </a:solidFill>
              </a:rPr>
              <a:t>I am a person with no programming background</a:t>
            </a:r>
          </a:p>
          <a:p>
            <a:r>
              <a:rPr lang="en-GB" sz="2000" dirty="0">
                <a:solidFill>
                  <a:srgbClr val="000000"/>
                </a:solidFill>
              </a:rPr>
              <a:t>I was trying to follow all instructions given in the Project Specifications </a:t>
            </a:r>
          </a:p>
          <a:p>
            <a:r>
              <a:rPr lang="en-GB" sz="2000" dirty="0">
                <a:solidFill>
                  <a:srgbClr val="000000"/>
                </a:solidFill>
              </a:rPr>
              <a:t>Break down all of the tasks into smaller ones</a:t>
            </a:r>
          </a:p>
          <a:p>
            <a:endParaRPr lang="en-GB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312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68E9EF-2C15-438C-90C1-74AC668F0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rgbClr val="FFFFFF"/>
                </a:solidFill>
              </a:rPr>
              <a:t>What technologies I learned for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2F281-745E-4D75-A513-2B43A6441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000000"/>
                </a:solidFill>
              </a:rPr>
              <a:t>Java</a:t>
            </a:r>
          </a:p>
          <a:p>
            <a:r>
              <a:rPr lang="en-GB" sz="2000" dirty="0">
                <a:solidFill>
                  <a:srgbClr val="000000"/>
                </a:solidFill>
              </a:rPr>
              <a:t>Jira</a:t>
            </a:r>
          </a:p>
          <a:p>
            <a:r>
              <a:rPr lang="en-GB" sz="2000" dirty="0" err="1">
                <a:solidFill>
                  <a:srgbClr val="000000"/>
                </a:solidFill>
              </a:rPr>
              <a:t>Github</a:t>
            </a:r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000000"/>
                </a:solidFill>
              </a:rPr>
              <a:t>Maven </a:t>
            </a:r>
          </a:p>
          <a:p>
            <a:endParaRPr lang="en-GB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599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EC90A3-3F6A-4586-8A5F-8FFD2A45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rgbClr val="FFFFFF"/>
                </a:solidFill>
              </a:rPr>
              <a:t>Jira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563370A-DBAC-4BD4-8295-A99C97AE3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226" y="2753936"/>
            <a:ext cx="3188805" cy="3277384"/>
          </a:xfr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E72E2CF-7E69-4AA6-BD8C-A054C2C66D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788" y="2753937"/>
            <a:ext cx="2106498" cy="327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81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BC8FBE-F32A-44CE-BC15-D943DA2F3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rgbClr val="FFFFFF"/>
                </a:solidFill>
              </a:rPr>
              <a:t>ERD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85DB273-129A-4EE3-A011-C2FF17473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789" y="2753936"/>
            <a:ext cx="5854839" cy="3661813"/>
          </a:xfrm>
        </p:spPr>
      </p:pic>
    </p:spTree>
    <p:extLst>
      <p:ext uri="{BB962C8B-B14F-4D97-AF65-F5344CB8AC3E}">
        <p14:creationId xmlns:p14="http://schemas.microsoft.com/office/powerpoint/2010/main" val="2491401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BC8FBE-F32A-44CE-BC15-D943DA2F3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rgbClr val="FFFFFF"/>
                </a:solidFill>
              </a:rPr>
              <a:t>UML Diagram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ED527C31-DE71-49BC-A34A-A279FF952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4" y="2152243"/>
            <a:ext cx="8792088" cy="4289540"/>
          </a:xfrm>
        </p:spPr>
      </p:pic>
    </p:spTree>
    <p:extLst>
      <p:ext uri="{BB962C8B-B14F-4D97-AF65-F5344CB8AC3E}">
        <p14:creationId xmlns:p14="http://schemas.microsoft.com/office/powerpoint/2010/main" val="2529854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97DCD4-CAB3-4DDF-8CC1-DC53BB9D7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rgbClr val="FFFFFF"/>
                </a:solidFill>
              </a:rPr>
              <a:t>What I managed to complete and what I left behind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0AFA9-8134-45E4-A972-6B7FF6F6E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000000"/>
                </a:solidFill>
              </a:rPr>
              <a:t>I managed to create a working program </a:t>
            </a:r>
          </a:p>
          <a:p>
            <a:r>
              <a:rPr lang="en-GB" sz="2000" dirty="0">
                <a:solidFill>
                  <a:srgbClr val="000000"/>
                </a:solidFill>
              </a:rPr>
              <a:t>The style of code could have been cleaner</a:t>
            </a:r>
          </a:p>
          <a:p>
            <a:r>
              <a:rPr lang="en-GB" sz="2000" dirty="0">
                <a:solidFill>
                  <a:srgbClr val="000000"/>
                </a:solidFill>
              </a:rPr>
              <a:t>I struggled with testing my </a:t>
            </a:r>
            <a:r>
              <a:rPr lang="en-GB" sz="2000" dirty="0" err="1">
                <a:solidFill>
                  <a:srgbClr val="000000"/>
                </a:solidFill>
              </a:rPr>
              <a:t>OrderController</a:t>
            </a:r>
            <a:r>
              <a:rPr lang="en-GB" sz="2000" dirty="0">
                <a:solidFill>
                  <a:srgbClr val="000000"/>
                </a:solidFill>
              </a:rPr>
              <a:t> and that is the bit I have not done therefore my coverage is less than 80% </a:t>
            </a:r>
          </a:p>
        </p:txBody>
      </p:sp>
    </p:spTree>
    <p:extLst>
      <p:ext uri="{BB962C8B-B14F-4D97-AF65-F5344CB8AC3E}">
        <p14:creationId xmlns:p14="http://schemas.microsoft.com/office/powerpoint/2010/main" val="2193224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E35CD4-AB77-4D6B-B2A8-A3AD67F39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rgbClr val="FFFFFF"/>
                </a:solidFill>
              </a:rPr>
              <a:t>Coverage and testing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F3B24084-7E46-4CA5-A9AC-7623850EA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280" y="2152243"/>
            <a:ext cx="5704114" cy="4292135"/>
          </a:xfrm>
        </p:spPr>
      </p:pic>
    </p:spTree>
    <p:extLst>
      <p:ext uri="{BB962C8B-B14F-4D97-AF65-F5344CB8AC3E}">
        <p14:creationId xmlns:p14="http://schemas.microsoft.com/office/powerpoint/2010/main" val="3984882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2F3EE6-6935-4C8F-B9AF-BBC1AED00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rgbClr val="FFFFFF"/>
                </a:solidFill>
              </a:rPr>
              <a:t>What went well and what could be improved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720C9-9724-4AD8-9A9A-E0C84E447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000000"/>
                </a:solidFill>
              </a:rPr>
              <a:t>I managed the do the coding for the Items quicker than the</a:t>
            </a:r>
          </a:p>
          <a:p>
            <a:r>
              <a:rPr lang="en-GB" sz="2000" dirty="0">
                <a:solidFill>
                  <a:srgbClr val="000000"/>
                </a:solidFill>
              </a:rPr>
              <a:t>I got stuck on coding the Orders</a:t>
            </a:r>
          </a:p>
          <a:p>
            <a:r>
              <a:rPr lang="en-GB" sz="2000" dirty="0">
                <a:solidFill>
                  <a:srgbClr val="000000"/>
                </a:solidFill>
              </a:rPr>
              <a:t>Due to lack of experience, I wasted a lot of time on easy bits that if I had the experience I would have not get stuck on them. </a:t>
            </a:r>
          </a:p>
          <a:p>
            <a:r>
              <a:rPr lang="en-GB" sz="2000" dirty="0">
                <a:solidFill>
                  <a:srgbClr val="000000"/>
                </a:solidFill>
              </a:rPr>
              <a:t>My order Controller code could be slightly improved</a:t>
            </a:r>
          </a:p>
        </p:txBody>
      </p:sp>
    </p:spTree>
    <p:extLst>
      <p:ext uri="{BB962C8B-B14F-4D97-AF65-F5344CB8AC3E}">
        <p14:creationId xmlns:p14="http://schemas.microsoft.com/office/powerpoint/2010/main" val="3140222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217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Gabriela Yordanova</vt:lpstr>
      <vt:lpstr>Who am I and how I approach the project</vt:lpstr>
      <vt:lpstr>What technologies I learned for this project</vt:lpstr>
      <vt:lpstr>Jira</vt:lpstr>
      <vt:lpstr>ERD Diagram</vt:lpstr>
      <vt:lpstr>UML Diagram</vt:lpstr>
      <vt:lpstr>What I managed to complete and what I left behind</vt:lpstr>
      <vt:lpstr>Coverage and testing</vt:lpstr>
      <vt:lpstr>What went well and what could be improved</vt:lpstr>
      <vt:lpstr>Future steps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Gabriela Yordanova</dc:creator>
  <cp:lastModifiedBy>Gabriela Yordanova</cp:lastModifiedBy>
  <cp:revision>3</cp:revision>
  <dcterms:created xsi:type="dcterms:W3CDTF">2020-11-20T11:27:58Z</dcterms:created>
  <dcterms:modified xsi:type="dcterms:W3CDTF">2020-11-20T11:50:02Z</dcterms:modified>
</cp:coreProperties>
</file>