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0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99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1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9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75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1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1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5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2AB083-30FA-441F-9005-AD0DD7CF228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124-B0B8-4F76-8FDA-BB4782D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08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help/integrations/api-auto-moc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ak/faker.js" TargetMode="External"/><Relationship Id="rId2" Type="http://schemas.openxmlformats.org/officeDocument/2006/relationships/hyperlink" Target="https://github.com/typicode/json-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book.com/book/llh911001/mostly-adequate-guide-chinese/details" TargetMode="External"/><Relationship Id="rId4" Type="http://schemas.openxmlformats.org/officeDocument/2006/relationships/hyperlink" Target="http://ramdajs.com/do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9732" y="171093"/>
            <a:ext cx="9403778" cy="1580070"/>
          </a:xfrm>
        </p:spPr>
        <p:txBody>
          <a:bodyPr/>
          <a:lstStyle/>
          <a:p>
            <a:r>
              <a:rPr lang="en-US" altLang="zh-CN" dirty="0" smtClean="0"/>
              <a:t>Mock 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过渡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732" y="2034180"/>
            <a:ext cx="9433971" cy="422859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原因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API </a:t>
            </a:r>
            <a:r>
              <a:rPr lang="zh-CN" altLang="en-US" dirty="0" smtClean="0">
                <a:solidFill>
                  <a:schemeClr val="tx1"/>
                </a:solidFill>
              </a:rPr>
              <a:t>的描述使用 </a:t>
            </a:r>
            <a:r>
              <a:rPr lang="en-US" altLang="zh-CN" cap="none" dirty="0" smtClean="0">
                <a:solidFill>
                  <a:schemeClr val="tx1"/>
                </a:solidFill>
              </a:rPr>
              <a:t>swagger</a:t>
            </a:r>
            <a:r>
              <a:rPr lang="zh-CN" altLang="en-US" cap="none" dirty="0" smtClean="0">
                <a:solidFill>
                  <a:schemeClr val="tx1"/>
                </a:solidFill>
              </a:rPr>
              <a:t> 替换 </a:t>
            </a:r>
            <a:r>
              <a:rPr lang="en-US" altLang="zh-CN" cap="none" dirty="0" smtClean="0">
                <a:solidFill>
                  <a:schemeClr val="tx1"/>
                </a:solidFill>
              </a:rPr>
              <a:t>rap</a:t>
            </a:r>
          </a:p>
          <a:p>
            <a:r>
              <a:rPr lang="en-US" altLang="zh-CN" cap="none" dirty="0" smtClean="0">
                <a:solidFill>
                  <a:schemeClr val="tx1"/>
                </a:solidFill>
              </a:rPr>
              <a:t>Swagger</a:t>
            </a:r>
            <a:r>
              <a:rPr lang="zh-CN" altLang="en-US" cap="none" dirty="0">
                <a:solidFill>
                  <a:schemeClr val="tx1"/>
                </a:solidFill>
              </a:rPr>
              <a:t> </a:t>
            </a:r>
            <a:r>
              <a:rPr lang="zh-CN" altLang="en-US" cap="none" dirty="0" smtClean="0">
                <a:solidFill>
                  <a:schemeClr val="tx1"/>
                </a:solidFill>
              </a:rPr>
              <a:t>本身没有集成</a:t>
            </a:r>
            <a:r>
              <a:rPr lang="en-US" altLang="zh-CN" cap="none" dirty="0" smtClean="0">
                <a:solidFill>
                  <a:schemeClr val="tx1"/>
                </a:solidFill>
              </a:rPr>
              <a:t>mock server, </a:t>
            </a:r>
            <a:r>
              <a:rPr lang="en-US" altLang="zh-CN" cap="none" dirty="0" smtClean="0">
                <a:solidFill>
                  <a:schemeClr val="tx1"/>
                </a:solidFill>
                <a:hlinkClick r:id="rId2"/>
              </a:rPr>
              <a:t>swagger-hub</a:t>
            </a:r>
            <a:r>
              <a:rPr lang="en-US" altLang="zh-CN" cap="none" dirty="0" smtClean="0">
                <a:solidFill>
                  <a:schemeClr val="tx1"/>
                </a:solidFill>
              </a:rPr>
              <a:t> </a:t>
            </a:r>
            <a:r>
              <a:rPr lang="zh-CN" altLang="en-US" cap="none" dirty="0" smtClean="0">
                <a:solidFill>
                  <a:schemeClr val="tx1"/>
                </a:solidFill>
              </a:rPr>
              <a:t>有</a:t>
            </a:r>
            <a:r>
              <a:rPr lang="en-US" altLang="zh-CN" cap="none" dirty="0" smtClean="0">
                <a:solidFill>
                  <a:schemeClr val="tx1"/>
                </a:solidFill>
              </a:rPr>
              <a:t>, </a:t>
            </a:r>
            <a:r>
              <a:rPr lang="zh-CN" altLang="en-US" cap="none" dirty="0">
                <a:solidFill>
                  <a:schemeClr val="tx1"/>
                </a:solidFill>
              </a:rPr>
              <a:t>企业</a:t>
            </a:r>
            <a:r>
              <a:rPr lang="zh-CN" altLang="en-US" cap="none" dirty="0" smtClean="0">
                <a:solidFill>
                  <a:schemeClr val="tx1"/>
                </a:solidFill>
              </a:rPr>
              <a:t>版需要付费</a:t>
            </a:r>
            <a:r>
              <a:rPr lang="en-US" altLang="zh-CN" cap="none" dirty="0" smtClean="0">
                <a:solidFill>
                  <a:schemeClr val="tx1"/>
                </a:solidFill>
              </a:rPr>
              <a:t>.</a:t>
            </a:r>
            <a:br>
              <a:rPr lang="en-US" altLang="zh-CN" cap="none" dirty="0" smtClean="0">
                <a:solidFill>
                  <a:schemeClr val="tx1"/>
                </a:solidFill>
              </a:rPr>
            </a:br>
            <a:endParaRPr lang="en-US" altLang="zh-CN" cap="none" dirty="0" smtClean="0">
              <a:solidFill>
                <a:schemeClr val="tx1"/>
              </a:solidFill>
            </a:endParaRPr>
          </a:p>
          <a:p>
            <a:r>
              <a:rPr lang="zh-CN" altLang="en-US" cap="none" dirty="0" smtClean="0">
                <a:solidFill>
                  <a:schemeClr val="tx1"/>
                </a:solidFill>
              </a:rPr>
              <a:t>替换原因</a:t>
            </a:r>
            <a:r>
              <a:rPr lang="en-US" altLang="zh-CN" cap="none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cap="none" dirty="0" smtClean="0">
                <a:solidFill>
                  <a:schemeClr val="tx1"/>
                </a:solidFill>
              </a:rPr>
              <a:t>swagger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一个最大的优点是</a:t>
            </a:r>
            <a:r>
              <a:rPr lang="zh-CN" altLang="en-US" dirty="0" smtClean="0">
                <a:solidFill>
                  <a:schemeClr val="tx1"/>
                </a:solidFill>
              </a:rPr>
              <a:t>能保持</a:t>
            </a:r>
            <a:r>
              <a:rPr lang="en-US" altLang="zh-CN" dirty="0" err="1" smtClean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 smtClean="0">
                <a:solidFill>
                  <a:schemeClr val="tx1"/>
                </a:solidFill>
              </a:rPr>
              <a:t>文档描述一致。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避免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项目开发过程中</a:t>
            </a:r>
            <a:r>
              <a:rPr lang="zh-CN" altLang="en-US" dirty="0" smtClean="0">
                <a:solidFill>
                  <a:schemeClr val="tx1"/>
                </a:solidFill>
              </a:rPr>
              <a:t>，修改</a:t>
            </a:r>
            <a:r>
              <a:rPr lang="zh-CN" altLang="en-US" dirty="0">
                <a:solidFill>
                  <a:schemeClr val="tx1"/>
                </a:solidFill>
              </a:rPr>
              <a:t>代码但是没有更新文档，前端还是按照老旧的文档进行开发，在联调过程中才发现问题的</a:t>
            </a:r>
            <a:r>
              <a:rPr lang="zh-CN" altLang="en-US" dirty="0" smtClean="0">
                <a:solidFill>
                  <a:schemeClr val="tx1"/>
                </a:solidFill>
              </a:rPr>
              <a:t>情况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cap="none" dirty="0" smtClean="0">
                <a:solidFill>
                  <a:schemeClr val="tx1"/>
                </a:solidFill>
              </a:rPr>
              <a:t>rap </a:t>
            </a:r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en-US" altLang="zh-CN" sz="2400" cap="none" dirty="0" smtClean="0">
                <a:solidFill>
                  <a:schemeClr val="tx1"/>
                </a:solidFill>
              </a:rPr>
              <a:t>rest</a:t>
            </a:r>
            <a:r>
              <a:rPr lang="zh-CN" altLang="en-US" sz="2400" dirty="0" smtClean="0">
                <a:solidFill>
                  <a:schemeClr val="tx1"/>
                </a:solidFill>
              </a:rPr>
              <a:t>支持不好，编辑也经常出现</a:t>
            </a:r>
            <a:r>
              <a:rPr lang="en-US" altLang="zh-CN" sz="2400" cap="none" dirty="0" smtClean="0">
                <a:solidFill>
                  <a:schemeClr val="tx1"/>
                </a:solidFill>
              </a:rPr>
              <a:t>bug</a:t>
            </a:r>
            <a:r>
              <a:rPr lang="zh-CN" altLang="en-US" sz="2400" cap="none" dirty="0" smtClean="0">
                <a:solidFill>
                  <a:schemeClr val="tx1"/>
                </a:solidFill>
              </a:rPr>
              <a:t>不太好用</a:t>
            </a:r>
            <a:r>
              <a:rPr lang="en-US" altLang="zh-CN" sz="2400" cap="none" dirty="0" smtClean="0">
                <a:solidFill>
                  <a:schemeClr val="tx1"/>
                </a:solidFill>
              </a:rPr>
              <a:t>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 server</a:t>
            </a:r>
            <a:r>
              <a:rPr lang="zh-CN" altLang="en-US" dirty="0" smtClean="0"/>
              <a:t>用到的工具和库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464" y="1483742"/>
            <a:ext cx="9506389" cy="4764657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-server :   </a:t>
            </a: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github.com/typicode/json-server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Faker</a:t>
            </a:r>
            <a:r>
              <a:rPr lang="en-US" altLang="zh-CN" sz="2400" dirty="0"/>
              <a:t>: 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github.com/Marak/faker.js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Ramdajs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可选的</a:t>
            </a:r>
            <a:r>
              <a:rPr lang="en-US" altLang="zh-CN" sz="2400" dirty="0" smtClean="0"/>
              <a:t>):    </a:t>
            </a:r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>
                <a:hlinkClick r:id="rId4"/>
              </a:rPr>
              <a:t>://ramdajs.com/docs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推荐书籍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>
                <a:hlinkClick r:id="rId5"/>
              </a:rPr>
              <a:t>JS</a:t>
            </a:r>
            <a:r>
              <a:rPr lang="zh-CN" altLang="en-US" sz="2400" dirty="0">
                <a:hlinkClick r:id="rId5"/>
              </a:rPr>
              <a:t>函数式编程</a:t>
            </a:r>
            <a:r>
              <a:rPr lang="zh-CN" altLang="en-US" sz="2400" dirty="0" smtClean="0">
                <a:hlinkClick r:id="rId5"/>
              </a:rPr>
              <a:t>指南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614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365"/>
          </a:xfrm>
        </p:spPr>
        <p:txBody>
          <a:bodyPr/>
          <a:lstStyle/>
          <a:p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17" y="1355545"/>
            <a:ext cx="4028571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98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0" y="1292207"/>
            <a:ext cx="8009524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6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83" y="154660"/>
            <a:ext cx="9404723" cy="975400"/>
          </a:xfrm>
        </p:spPr>
        <p:txBody>
          <a:bodyPr/>
          <a:lstStyle/>
          <a:p>
            <a:r>
              <a:rPr lang="zh-CN" altLang="en-US" dirty="0"/>
              <a:t>路由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5" y="828135"/>
            <a:ext cx="8019048" cy="4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5" y="5065527"/>
            <a:ext cx="4228571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750"/>
          </a:xfrm>
        </p:spPr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46616"/>
            <a:ext cx="492380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365"/>
          </a:xfrm>
        </p:spPr>
        <p:txBody>
          <a:bodyPr/>
          <a:lstStyle/>
          <a:p>
            <a:r>
              <a:rPr lang="zh-CN" altLang="en-US" dirty="0" smtClean="0"/>
              <a:t>支持的特性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268084"/>
            <a:ext cx="9403742" cy="4980316"/>
          </a:xfrm>
        </p:spPr>
        <p:txBody>
          <a:bodyPr/>
          <a:lstStyle/>
          <a:p>
            <a:r>
              <a:rPr lang="en-US" altLang="zh-CN" b="1" dirty="0"/>
              <a:t>Filter</a:t>
            </a:r>
          </a:p>
          <a:p>
            <a:r>
              <a:rPr lang="en-US" altLang="zh-CN" b="1" dirty="0"/>
              <a:t>Paginate</a:t>
            </a:r>
          </a:p>
          <a:p>
            <a:r>
              <a:rPr lang="en-US" altLang="zh-CN" b="1" dirty="0" smtClean="0"/>
              <a:t>Sort</a:t>
            </a:r>
          </a:p>
          <a:p>
            <a:r>
              <a:rPr lang="en-US" altLang="zh-CN" b="1" dirty="0" smtClean="0"/>
              <a:t>Slice</a:t>
            </a:r>
            <a:endParaRPr lang="en-US" altLang="zh-CN" b="1" dirty="0"/>
          </a:p>
          <a:p>
            <a:r>
              <a:rPr lang="en-US" altLang="zh-CN" b="1" dirty="0" smtClean="0"/>
              <a:t>Operators</a:t>
            </a:r>
          </a:p>
          <a:p>
            <a:r>
              <a:rPr lang="en-US" altLang="zh-CN" b="1" dirty="0"/>
              <a:t>Full-text search</a:t>
            </a:r>
          </a:p>
          <a:p>
            <a:r>
              <a:rPr lang="en-US" altLang="zh-CN" b="1" dirty="0"/>
              <a:t>Relationships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9048"/>
          </a:xfrm>
        </p:spPr>
        <p:txBody>
          <a:bodyPr/>
          <a:lstStyle/>
          <a:p>
            <a:r>
              <a:rPr lang="zh-CN" altLang="en-US" dirty="0" smtClean="0"/>
              <a:t>快照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621766"/>
            <a:ext cx="9403742" cy="462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S + enter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41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faker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347150"/>
            <a:ext cx="9028571" cy="10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115537"/>
            <a:ext cx="10276190" cy="18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395314"/>
            <a:ext cx="2533333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9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</TotalTime>
  <Words>83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Wingdings 3</vt:lpstr>
      <vt:lpstr>宋体</vt:lpstr>
      <vt:lpstr>Arial</vt:lpstr>
      <vt:lpstr>Century Gothic</vt:lpstr>
      <vt:lpstr>离子</vt:lpstr>
      <vt:lpstr>Mock 过渡方案</vt:lpstr>
      <vt:lpstr>Mock server用到的工具和库</vt:lpstr>
      <vt:lpstr>安装</vt:lpstr>
      <vt:lpstr>使用</vt:lpstr>
      <vt:lpstr>路由</vt:lpstr>
      <vt:lpstr>中间件</vt:lpstr>
      <vt:lpstr>支持的特性</vt:lpstr>
      <vt:lpstr>快照</vt:lpstr>
      <vt:lpstr>faker</vt:lpstr>
    </vt:vector>
  </TitlesOfParts>
  <Company>gmsoft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</cp:revision>
  <dcterms:created xsi:type="dcterms:W3CDTF">2017-03-14T05:41:33Z</dcterms:created>
  <dcterms:modified xsi:type="dcterms:W3CDTF">2017-03-14T12:03:12Z</dcterms:modified>
</cp:coreProperties>
</file>