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80" r:id="rId4"/>
    <p:sldId id="259" r:id="rId5"/>
    <p:sldId id="256" r:id="rId6"/>
    <p:sldId id="258" r:id="rId7"/>
    <p:sldId id="275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87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370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93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40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53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26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84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92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74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68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636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7BC9-ADFC-4824-A320-29925DE6CAE6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B67B-2728-48A5-9B70-ED4EDA9E13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11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2202" y="759650"/>
            <a:ext cx="99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如在非</a:t>
            </a:r>
            <a:r>
              <a:rPr lang="en-US" altLang="zh-CN" dirty="0" smtClean="0"/>
              <a:t>1080P</a:t>
            </a:r>
            <a:r>
              <a:rPr lang="zh-CN" altLang="en-US" dirty="0" smtClean="0"/>
              <a:t>的显示器上页面</a:t>
            </a:r>
            <a:r>
              <a:rPr lang="zh-CN" altLang="en-US" dirty="0" smtClean="0"/>
              <a:t>显示比例似乎不合理，画面太满，与设计图的比例不一致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2" y="2335236"/>
            <a:ext cx="5535364" cy="3112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84" y="2335236"/>
            <a:ext cx="5545753" cy="31179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94228" y="1688123"/>
            <a:ext cx="17303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实际画面比例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41343" y="1688123"/>
            <a:ext cx="17303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设计画面比例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634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126" y="388072"/>
            <a:ext cx="306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http://hjxd.gotoip11.com/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8485" y="368181"/>
            <a:ext cx="110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84753" t="35185" r="1066"/>
          <a:stretch/>
        </p:blipFill>
        <p:spPr>
          <a:xfrm>
            <a:off x="9780711" y="826477"/>
            <a:ext cx="2275302" cy="584685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rot="10800000">
            <a:off x="9893808" y="2615184"/>
            <a:ext cx="1301822" cy="14208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78748" y="2003579"/>
            <a:ext cx="2441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请隐藏</a:t>
            </a:r>
            <a:r>
              <a:rPr lang="en-US" altLang="zh-CN" dirty="0" smtClean="0"/>
              <a:t>QQ</a:t>
            </a:r>
            <a:r>
              <a:rPr lang="zh-CN" altLang="en-US" dirty="0" smtClean="0"/>
              <a:t>对话链接，同时将</a:t>
            </a:r>
            <a:r>
              <a:rPr lang="zh-CN" altLang="en-US" dirty="0" smtClean="0"/>
              <a:t>“联系我们”</a:t>
            </a:r>
            <a:endParaRPr lang="en-US" altLang="zh-CN" dirty="0" smtClean="0"/>
          </a:p>
          <a:p>
            <a:r>
              <a:rPr lang="zh-CN" altLang="en-US" dirty="0" smtClean="0"/>
              <a:t>缩小显示区域，缩小</a:t>
            </a:r>
            <a:r>
              <a:rPr lang="en-US" altLang="zh-CN" dirty="0" smtClean="0"/>
              <a:t>30%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064" y="1859460"/>
            <a:ext cx="2257740" cy="12860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96555" y="2372310"/>
            <a:ext cx="350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底部导航，去掉“借款咨询服务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；基金；保险”，替代以“常见问题”“如何借贷”（如何借点仅出现在普惠金融目录下）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900196" y="2532888"/>
            <a:ext cx="684252" cy="128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88136" y="2551474"/>
            <a:ext cx="1544752" cy="464024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96555" y="1732899"/>
            <a:ext cx="350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“普惠金融”</a:t>
            </a:r>
            <a:r>
              <a:rPr lang="zh-CN" altLang="en-US" dirty="0" smtClean="0"/>
              <a:t>与“财富管理”的</a:t>
            </a:r>
            <a:r>
              <a:rPr lang="zh-CN" altLang="en-US" dirty="0" smtClean="0"/>
              <a:t>位置对调</a:t>
            </a:r>
            <a:endParaRPr lang="zh-CN" altLang="en-US" dirty="0"/>
          </a:p>
        </p:txBody>
      </p:sp>
      <p:sp>
        <p:nvSpPr>
          <p:cNvPr id="18" name="文本框 22"/>
          <p:cNvSpPr txBox="1"/>
          <p:nvPr/>
        </p:nvSpPr>
        <p:spPr>
          <a:xfrm>
            <a:off x="1759426" y="5062977"/>
            <a:ext cx="563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底部栏及客服悬浮窗是否可以成在后台设置？将后来需要添加或修改将无法实现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4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073" y="501134"/>
            <a:ext cx="306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http://hjxd.gotoip11.com/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73057" y="501134"/>
            <a:ext cx="116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436" t="8722" r="1496" b="5690"/>
          <a:stretch/>
        </p:blipFill>
        <p:spPr>
          <a:xfrm>
            <a:off x="699204" y="2176975"/>
            <a:ext cx="4904427" cy="25040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51735" y="3105834"/>
            <a:ext cx="295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搜索条太宽，且激发后必须手动关闭，不合理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5234812" y="3290500"/>
            <a:ext cx="1216923" cy="13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716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719" y="1801107"/>
            <a:ext cx="3612062" cy="43424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6719" y="531447"/>
            <a:ext cx="9140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http://hjxd.gotoip11.com/index/financialService.do?financialService_type=1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24884" y="514254"/>
            <a:ext cx="16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普惠金融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834150" y="5161366"/>
            <a:ext cx="1219999" cy="570357"/>
            <a:chOff x="2649524" y="3542187"/>
            <a:chExt cx="1219999" cy="570357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649524" y="3542187"/>
              <a:ext cx="1219999" cy="174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652599" y="3843556"/>
              <a:ext cx="1216924" cy="268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5380621" y="5112050"/>
            <a:ext cx="301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这两项隐藏，所有产品放在“借款咨询服务” 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082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868" y="526408"/>
            <a:ext cx="8648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http://hjxd.gotoip11.com/index/product.do?product_type=1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08626" y="526408"/>
            <a:ext cx="307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财富管理首页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595" y="1308534"/>
            <a:ext cx="2448267" cy="12384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91885" y="2177625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类固收理财产品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2674961" y="2362291"/>
            <a:ext cx="12169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19933" y="3518064"/>
            <a:ext cx="57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这两项隐藏，所有产品放在“类固收理财产品” 里面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992" y="2959751"/>
            <a:ext cx="3560893" cy="2854367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468390" y="3431039"/>
            <a:ext cx="1219999" cy="570357"/>
            <a:chOff x="2649524" y="3542187"/>
            <a:chExt cx="1219999" cy="570357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649524" y="3542187"/>
              <a:ext cx="1219999" cy="174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2652599" y="3843556"/>
              <a:ext cx="1216924" cy="268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00501" y="5172501"/>
            <a:ext cx="2682922" cy="464024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496014" y="5418581"/>
            <a:ext cx="12169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12938" y="5267193"/>
            <a:ext cx="56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此处是财富板块，请去掉“如何借贷”目录</a:t>
            </a:r>
            <a:endParaRPr lang="zh-CN" altLang="en-US" dirty="0"/>
          </a:p>
        </p:txBody>
      </p:sp>
      <p:sp>
        <p:nvSpPr>
          <p:cNvPr id="24" name="文本框 22"/>
          <p:cNvSpPr txBox="1"/>
          <p:nvPr/>
        </p:nvSpPr>
        <p:spPr>
          <a:xfrm>
            <a:off x="2975578" y="6032241"/>
            <a:ext cx="563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菜单栏栏目是否可以成在后台设置？将后来需要添加或修改将无法实现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840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4891" y="1598625"/>
            <a:ext cx="4791744" cy="26197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5868" y="526408"/>
            <a:ext cx="8648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http://hjxd.gotoip11.com/index/product.do?product_type=1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08626" y="526408"/>
            <a:ext cx="307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财富管理首页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72169" y="2007271"/>
            <a:ext cx="764390" cy="464024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07816" y="2101963"/>
            <a:ext cx="368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在任何页面下，点击“首页”链接均无法跳转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5990893" y="2286629"/>
            <a:ext cx="1216923" cy="13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57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4741" y="585540"/>
            <a:ext cx="483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http://hjxd.gotoip11.com/index/magazine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063" y="1242263"/>
            <a:ext cx="7878274" cy="44297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39129" y="585540"/>
            <a:ext cx="32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</a:t>
            </a:r>
            <a:r>
              <a:rPr lang="en-US" altLang="zh-CN" dirty="0" smtClean="0"/>
              <a:t>/</a:t>
            </a:r>
            <a:r>
              <a:rPr lang="zh-CN" altLang="en-US" dirty="0" smtClean="0"/>
              <a:t>企业文化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公司内刊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36552" y="3105834"/>
            <a:ext cx="25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内刊</a:t>
            </a:r>
            <a:r>
              <a:rPr lang="en-US" altLang="zh-CN" dirty="0" smtClean="0"/>
              <a:t>PFD</a:t>
            </a:r>
            <a:r>
              <a:rPr lang="zh-CN" altLang="en-US" dirty="0" smtClean="0"/>
              <a:t>不提供下载，仅限浏览器浏览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438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9774" y="585540"/>
            <a:ext cx="486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http://hjxd.gotoip11.com/index/contactUs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92349" y="594305"/>
            <a:ext cx="25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</a:t>
            </a:r>
            <a:r>
              <a:rPr lang="en-US" altLang="zh-CN" dirty="0" smtClean="0"/>
              <a:t>/</a:t>
            </a:r>
            <a:r>
              <a:rPr lang="zh-CN" altLang="en-US" dirty="0" smtClean="0"/>
              <a:t>联系我们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5699" y="3003214"/>
            <a:ext cx="3973996" cy="85157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56153" y="3372546"/>
            <a:ext cx="639847" cy="10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96000" y="3207758"/>
            <a:ext cx="56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文字出现了叠加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467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254</Words>
  <Application>Microsoft Office PowerPoint</Application>
  <PresentationFormat>自定义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A6460</dc:creator>
  <cp:lastModifiedBy>A4087</cp:lastModifiedBy>
  <cp:revision>27</cp:revision>
  <dcterms:created xsi:type="dcterms:W3CDTF">2016-09-22T01:20:08Z</dcterms:created>
  <dcterms:modified xsi:type="dcterms:W3CDTF">2016-09-23T01:24:49Z</dcterms:modified>
</cp:coreProperties>
</file>