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88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78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57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46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5313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52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66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273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022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14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8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9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370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3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2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27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3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D30322-1C11-4209-BF28-8E819B47DE11}" type="datetimeFigureOut">
              <a:rPr lang="es-ES" smtClean="0"/>
              <a:t>07/01/2019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B7FF-939F-4DE5-B630-4BEBB68C08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182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8686" y="1801632"/>
            <a:ext cx="9144000" cy="1059134"/>
          </a:xfrm>
        </p:spPr>
        <p:txBody>
          <a:bodyPr/>
          <a:lstStyle/>
          <a:p>
            <a:r>
              <a:rPr lang="es-ES" sz="4400" dirty="0" smtClean="0"/>
              <a:t>LPO, agentes basados en conocimiento y </a:t>
            </a:r>
            <a:r>
              <a:rPr lang="es-ES" sz="4400" dirty="0" smtClean="0"/>
              <a:t>prolog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6634" y="4323805"/>
            <a:ext cx="8825658" cy="1632857"/>
          </a:xfrm>
        </p:spPr>
        <p:txBody>
          <a:bodyPr/>
          <a:lstStyle/>
          <a:p>
            <a:r>
              <a:rPr lang="es-ES" dirty="0" smtClean="0"/>
              <a:t>Gonzalo SENOVILLA MINGUELA</a:t>
            </a:r>
          </a:p>
          <a:p>
            <a:r>
              <a:rPr lang="es-ES" dirty="0" smtClean="0"/>
              <a:t>INTELIGENCIA ARTIFICIAL </a:t>
            </a:r>
          </a:p>
          <a:p>
            <a:r>
              <a:rPr lang="es-ES" dirty="0" smtClean="0"/>
              <a:t>GRADO EN INGENIERÍA INFORMÁTICA – 3º Curso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97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909918"/>
            <a:ext cx="9404723" cy="997259"/>
          </a:xfrm>
        </p:spPr>
        <p:txBody>
          <a:bodyPr/>
          <a:lstStyle/>
          <a:p>
            <a:r>
              <a:rPr lang="es-ES" dirty="0" smtClean="0"/>
              <a:t>Aproximación al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Lo primero es tomar una aproximación al problema propuesto mediante lógica de primer orden.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Seguidamente, basándonos en la aproximación mediante LPO, elaboramos el documento *.</a:t>
            </a:r>
            <a:r>
              <a:rPr lang="es-ES" dirty="0" smtClean="0"/>
              <a:t>pl</a:t>
            </a:r>
            <a:r>
              <a:rPr lang="es-ES" dirty="0" smtClean="0"/>
              <a:t> en lenguaje </a:t>
            </a:r>
            <a:r>
              <a:rPr lang="es-ES" dirty="0" smtClean="0"/>
              <a:t>prolog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13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28" y="465781"/>
            <a:ext cx="9404723" cy="1088699"/>
          </a:xfrm>
        </p:spPr>
        <p:txBody>
          <a:bodyPr/>
          <a:lstStyle/>
          <a:p>
            <a:r>
              <a:rPr lang="es-ES" dirty="0" smtClean="0"/>
              <a:t>Aproximación LPO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4220" y="1449978"/>
            <a:ext cx="8946541" cy="508145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s-ES" dirty="0" smtClean="0"/>
              <a:t>La base de conocimiento (KB) quedaría:</a:t>
            </a:r>
          </a:p>
          <a:p>
            <a:pPr marL="0" lvl="0" indent="0">
              <a:buNone/>
            </a:pPr>
            <a:endParaRPr lang="es-E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ES" dirty="0" smtClean="0"/>
              <a:t>categoría(A</a:t>
            </a:r>
            <a:r>
              <a:rPr lang="es-ES" dirty="0"/>
              <a:t>, x) Λ incidencia(x) Λ antiguo(x) → revisión(x)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categoría (A, C1)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categoría(A, C2)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categoría(A, C3)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categoría(B, C4)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sensorDesactivado</a:t>
            </a:r>
            <a:r>
              <a:rPr lang="es-ES" dirty="0"/>
              <a:t>(S1, x) Λ </a:t>
            </a:r>
            <a:r>
              <a:rPr lang="es-ES" dirty="0"/>
              <a:t>sensorDesactivado</a:t>
            </a:r>
            <a:r>
              <a:rPr lang="es-ES" dirty="0"/>
              <a:t>(S2, x) → incidencia(x)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sensorDesactivado</a:t>
            </a:r>
            <a:r>
              <a:rPr lang="es-ES" dirty="0"/>
              <a:t>(S1, C1)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sensorDesactivado</a:t>
            </a:r>
            <a:r>
              <a:rPr lang="es-ES" dirty="0"/>
              <a:t>(S1, C3)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sensorDesactivado</a:t>
            </a:r>
            <a:r>
              <a:rPr lang="es-ES" dirty="0"/>
              <a:t>(S2, C2)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sensorDesactivado</a:t>
            </a:r>
            <a:r>
              <a:rPr lang="es-ES" dirty="0"/>
              <a:t>(S2, C3)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certHist</a:t>
            </a:r>
            <a:r>
              <a:rPr lang="en-US" dirty="0"/>
              <a:t>(x) </a:t>
            </a:r>
            <a:r>
              <a:rPr lang="es-ES" dirty="0"/>
              <a:t>→</a:t>
            </a:r>
            <a:r>
              <a:rPr lang="en-US" dirty="0"/>
              <a:t> </a:t>
            </a:r>
            <a:r>
              <a:rPr lang="en-US" dirty="0"/>
              <a:t>antiguo</a:t>
            </a:r>
            <a:r>
              <a:rPr lang="en-US" dirty="0"/>
              <a:t>(x)</a:t>
            </a:r>
            <a:endParaRPr lang="es-E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certHist</a:t>
            </a:r>
            <a:r>
              <a:rPr lang="en-US" dirty="0"/>
              <a:t>(C1)</a:t>
            </a:r>
            <a:endParaRPr lang="es-E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certHist</a:t>
            </a:r>
            <a:r>
              <a:rPr lang="es-ES" dirty="0"/>
              <a:t>(C3)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919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875212"/>
            <a:ext cx="8946541" cy="5373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En este caso se eligió encadenamiento hacia adelante como algoritmo para la resolución: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Inicio </a:t>
            </a:r>
            <a:r>
              <a:rPr lang="es-ES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– Ciclo 1</a:t>
            </a:r>
            <a:endParaRPr lang="es-E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s-ES" dirty="0"/>
              <a:t>No puede extraerse conocimiento de 1).</a:t>
            </a:r>
          </a:p>
          <a:p>
            <a:pPr lvl="0"/>
            <a:r>
              <a:rPr lang="es-ES" dirty="0"/>
              <a:t>Unificando C3/x Se agrega 14) incidencia(C3) por 6), aplicando 8) y 10).</a:t>
            </a:r>
          </a:p>
          <a:p>
            <a:pPr lvl="0"/>
            <a:r>
              <a:rPr lang="es-ES" dirty="0"/>
              <a:t>Unificando C3/x Se agrega 15) antiguo(C3) por 11), aplicando 13).</a:t>
            </a:r>
          </a:p>
          <a:p>
            <a:pPr lvl="0"/>
            <a:r>
              <a:rPr lang="es-ES" dirty="0"/>
              <a:t>Unificando C1/x Se agrega 16) antiguo(C1) por 11), aplicando 12).</a:t>
            </a:r>
          </a:p>
          <a:p>
            <a:pPr marL="0" indent="0">
              <a:buNone/>
            </a:pPr>
            <a:r>
              <a:rPr lang="es-ES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Ciclo 2</a:t>
            </a:r>
            <a:endParaRPr lang="es-E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s-ES" dirty="0"/>
              <a:t>Unificando C3/x Se llega a la </a:t>
            </a:r>
            <a:r>
              <a:rPr lang="es-ES" b="1" u="sng" dirty="0"/>
              <a:t>respuesta </a:t>
            </a:r>
            <a:r>
              <a:rPr lang="es-ES" b="1" u="sng" dirty="0"/>
              <a:t>revision</a:t>
            </a:r>
            <a:r>
              <a:rPr lang="es-ES" b="1" u="sng" dirty="0"/>
              <a:t>(C3)</a:t>
            </a:r>
            <a:r>
              <a:rPr lang="es-ES" dirty="0"/>
              <a:t> por 1), aplicando 4), 14) y 15).</a:t>
            </a:r>
          </a:p>
          <a:p>
            <a:pPr marL="0" indent="0">
              <a:buNone/>
            </a:pPr>
            <a:r>
              <a:rPr lang="es-ES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Respuesta: </a:t>
            </a:r>
          </a:p>
          <a:p>
            <a:pPr marL="0" indent="0">
              <a:buNone/>
            </a:pPr>
            <a:r>
              <a:rPr lang="es-ES" dirty="0" smtClean="0"/>
              <a:t> Revisión(C3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75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6448"/>
          </a:xfrm>
        </p:spPr>
        <p:txBody>
          <a:bodyPr/>
          <a:lstStyle/>
          <a:p>
            <a:r>
              <a:rPr lang="es-ES" dirty="0" smtClean="0"/>
              <a:t>Aproximación </a:t>
            </a:r>
            <a:r>
              <a:rPr lang="es-ES" dirty="0" smtClean="0"/>
              <a:t>prolog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4216" y="1724297"/>
            <a:ext cx="8965637" cy="49116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Base de conocimiento: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revision</a:t>
            </a:r>
            <a:r>
              <a:rPr lang="es-ES" dirty="0"/>
              <a:t>(X):-</a:t>
            </a:r>
            <a:r>
              <a:rPr lang="es-ES" dirty="0"/>
              <a:t>categoria</a:t>
            </a:r>
            <a:r>
              <a:rPr lang="es-ES" dirty="0"/>
              <a:t>(a, X), incidencia(X), antiguo(X).</a:t>
            </a:r>
          </a:p>
          <a:p>
            <a:r>
              <a:rPr lang="es-ES" dirty="0"/>
              <a:t>categoria</a:t>
            </a:r>
            <a:r>
              <a:rPr lang="es-ES" dirty="0"/>
              <a:t>(a, c1).</a:t>
            </a:r>
          </a:p>
          <a:p>
            <a:r>
              <a:rPr lang="es-ES" dirty="0"/>
              <a:t>categoria</a:t>
            </a:r>
            <a:r>
              <a:rPr lang="es-ES" dirty="0"/>
              <a:t>(a, c2).</a:t>
            </a:r>
          </a:p>
          <a:p>
            <a:r>
              <a:rPr lang="es-ES" dirty="0"/>
              <a:t>categoria</a:t>
            </a:r>
            <a:r>
              <a:rPr lang="es-ES" dirty="0"/>
              <a:t>(a, c3).</a:t>
            </a:r>
          </a:p>
          <a:p>
            <a:r>
              <a:rPr lang="es-ES" dirty="0"/>
              <a:t>categoria</a:t>
            </a:r>
            <a:r>
              <a:rPr lang="es-ES" dirty="0"/>
              <a:t>(b, c4).</a:t>
            </a:r>
          </a:p>
          <a:p>
            <a:r>
              <a:rPr lang="es-ES" dirty="0"/>
              <a:t>incidencia(X):-</a:t>
            </a:r>
            <a:r>
              <a:rPr lang="es-ES" dirty="0"/>
              <a:t>sensorDesactivado</a:t>
            </a:r>
            <a:r>
              <a:rPr lang="es-ES" dirty="0"/>
              <a:t>(s1, X), </a:t>
            </a:r>
            <a:r>
              <a:rPr lang="es-ES" dirty="0"/>
              <a:t>sensorDesactivado</a:t>
            </a:r>
            <a:r>
              <a:rPr lang="es-ES" dirty="0"/>
              <a:t>(s2, X).</a:t>
            </a:r>
          </a:p>
          <a:p>
            <a:r>
              <a:rPr lang="es-ES" dirty="0"/>
              <a:t>sensorDesactivado</a:t>
            </a:r>
            <a:r>
              <a:rPr lang="es-ES" dirty="0"/>
              <a:t>(s1, c1).</a:t>
            </a:r>
          </a:p>
          <a:p>
            <a:r>
              <a:rPr lang="es-ES" dirty="0"/>
              <a:t>sensorDesactivado</a:t>
            </a:r>
            <a:r>
              <a:rPr lang="es-ES" dirty="0"/>
              <a:t>(s1, c3).</a:t>
            </a:r>
          </a:p>
          <a:p>
            <a:r>
              <a:rPr lang="es-ES" dirty="0"/>
              <a:t>sensorDesactivado</a:t>
            </a:r>
            <a:r>
              <a:rPr lang="es-ES" dirty="0"/>
              <a:t>(s2, c2).</a:t>
            </a:r>
          </a:p>
          <a:p>
            <a:r>
              <a:rPr lang="es-ES" dirty="0"/>
              <a:t>sensorDesactivado</a:t>
            </a:r>
            <a:r>
              <a:rPr lang="es-ES" dirty="0"/>
              <a:t>(s2, c3).</a:t>
            </a:r>
          </a:p>
          <a:p>
            <a:r>
              <a:rPr lang="en-US" dirty="0"/>
              <a:t>antiguo</a:t>
            </a:r>
            <a:r>
              <a:rPr lang="en-US" dirty="0"/>
              <a:t>(X):-</a:t>
            </a:r>
            <a:r>
              <a:rPr lang="en-US" dirty="0"/>
              <a:t>certHist</a:t>
            </a:r>
            <a:r>
              <a:rPr lang="en-US" dirty="0"/>
              <a:t>(X).</a:t>
            </a:r>
            <a:endParaRPr lang="es-ES" dirty="0"/>
          </a:p>
          <a:p>
            <a:r>
              <a:rPr lang="en-US" dirty="0"/>
              <a:t>certHist</a:t>
            </a:r>
            <a:r>
              <a:rPr lang="en-US" dirty="0"/>
              <a:t>(c1).</a:t>
            </a:r>
            <a:endParaRPr lang="es-ES" dirty="0"/>
          </a:p>
          <a:p>
            <a:r>
              <a:rPr lang="es-ES" dirty="0"/>
              <a:t>certHist</a:t>
            </a:r>
            <a:r>
              <a:rPr lang="es-ES" dirty="0"/>
              <a:t>(c3).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503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99907" y="1619794"/>
            <a:ext cx="5617029" cy="4728754"/>
          </a:xfrm>
        </p:spPr>
        <p:txBody>
          <a:bodyPr>
            <a:normAutofit/>
          </a:bodyPr>
          <a:lstStyle/>
          <a:p>
            <a:r>
              <a:rPr lang="es-ES" dirty="0" smtClean="0"/>
              <a:t>Prolog</a:t>
            </a:r>
            <a:r>
              <a:rPr lang="es-ES" dirty="0" smtClean="0"/>
              <a:t> primero intenta unificar.</a:t>
            </a:r>
          </a:p>
          <a:p>
            <a:endParaRPr lang="es-ES" dirty="0"/>
          </a:p>
          <a:p>
            <a:r>
              <a:rPr lang="es-ES" dirty="0" smtClean="0"/>
              <a:t>Si la unificación no consigue resolver el problema, </a:t>
            </a:r>
            <a:r>
              <a:rPr lang="es-ES" dirty="0" smtClean="0"/>
              <a:t>prolog</a:t>
            </a:r>
            <a:r>
              <a:rPr lang="es-ES" dirty="0" smtClean="0"/>
              <a:t> aplica </a:t>
            </a:r>
            <a:r>
              <a:rPr lang="es-ES" dirty="0" smtClean="0"/>
              <a:t>backtracking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Tras el </a:t>
            </a:r>
            <a:r>
              <a:rPr lang="es-ES" dirty="0" smtClean="0"/>
              <a:t>backtracking</a:t>
            </a:r>
            <a:r>
              <a:rPr lang="es-ES" dirty="0" smtClean="0"/>
              <a:t> se vuelve a intentar unificar otra variable.</a:t>
            </a:r>
          </a:p>
          <a:p>
            <a:endParaRPr lang="es-ES" dirty="0"/>
          </a:p>
          <a:p>
            <a:r>
              <a:rPr lang="es-ES" dirty="0" smtClean="0"/>
              <a:t>Este </a:t>
            </a:r>
            <a:r>
              <a:rPr lang="es-ES" dirty="0" smtClean="0"/>
              <a:t>loop</a:t>
            </a:r>
            <a:r>
              <a:rPr lang="es-ES" dirty="0" smtClean="0"/>
              <a:t> se repite hasta encontrar una solución o hasta que no haya más variables que unificar y el problema no tenga solución.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79" y="962024"/>
            <a:ext cx="46291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5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2756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79044"/>
            <a:ext cx="8946541" cy="4195481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Los agentes inteligentes son conceptos abstractos.</a:t>
            </a:r>
          </a:p>
          <a:p>
            <a:endParaRPr lang="es-ES" dirty="0"/>
          </a:p>
          <a:p>
            <a:r>
              <a:rPr lang="es-ES" dirty="0" smtClean="0"/>
              <a:t>Sirven como base para el diseño de sistemas más complejos.</a:t>
            </a:r>
          </a:p>
          <a:p>
            <a:endParaRPr lang="es-ES" dirty="0"/>
          </a:p>
          <a:p>
            <a:r>
              <a:rPr lang="es-ES" dirty="0" smtClean="0"/>
              <a:t>Un sistema de este tipo sería un sistema experto.</a:t>
            </a:r>
          </a:p>
          <a:p>
            <a:endParaRPr lang="es-ES" dirty="0"/>
          </a:p>
          <a:p>
            <a:r>
              <a:rPr lang="es-ES" dirty="0" smtClean="0"/>
              <a:t>Una posible implementación del problema que hemos tratado sería un </a:t>
            </a:r>
            <a:r>
              <a:rPr lang="es-ES" dirty="0" smtClean="0"/>
              <a:t>sist</a:t>
            </a:r>
            <a:r>
              <a:rPr lang="es-ES" dirty="0" smtClean="0"/>
              <a:t>. experto que contase con cientos de componentes que habría que tener en cuenta para la toma de decisiones, usado en talleres de Formula 1 o </a:t>
            </a:r>
            <a:r>
              <a:rPr lang="es-ES" dirty="0" smtClean="0"/>
              <a:t>Nascar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Esto hace brillar la importancia de los conceptos teóricos de agentes inteligentes dados en clase ya que aporta un propósito en la vida real para estos.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03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447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LPO, agentes basados en conocimiento y prolog</vt:lpstr>
      <vt:lpstr>Aproximación al problema</vt:lpstr>
      <vt:lpstr>Aproximación LPO</vt:lpstr>
      <vt:lpstr>Presentación de PowerPoint</vt:lpstr>
      <vt:lpstr>Aproximación prolog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– Agentes basados en conocimiento</dc:title>
  <dc:creator>Gonzalo Senovilla</dc:creator>
  <cp:lastModifiedBy>Gonzalo Senovilla</cp:lastModifiedBy>
  <cp:revision>5</cp:revision>
  <dcterms:created xsi:type="dcterms:W3CDTF">2019-01-07T16:57:48Z</dcterms:created>
  <dcterms:modified xsi:type="dcterms:W3CDTF">2019-01-07T17:48:28Z</dcterms:modified>
</cp:coreProperties>
</file>