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2D187-B199-4983-89E4-1B7A6B521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DA9E43-331C-452C-A81E-CD5035706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06351-8B58-407C-B45B-170E2460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AE36-144F-47D6-9719-F7109ABC329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9CEAA-B2FA-4DF9-BD0C-78915988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69ED7-0845-425C-8AFC-A7784CAC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5B4-0507-469D-BC16-A362C041D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A371E-2F71-45D8-8134-0F194B38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C50C39-50BF-417E-AF63-93B3B91B3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395CA-8529-4F41-AB52-E2103CB2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AE36-144F-47D6-9719-F7109ABC329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962FE-F038-41A3-A8A8-3254D73D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7175C-C1C0-4CF1-BF5F-446BB8CF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5B4-0507-469D-BC16-A362C041D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2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82441E-9122-498A-A992-548F97A3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02CC9-F8E9-4BA4-9EC2-C56FC54F1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E3BE1-731F-4446-8DB6-873FC24B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AE36-144F-47D6-9719-F7109ABC329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4CDA4-6192-40A9-9BB5-FBA437BA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A4504-55CA-4B26-A829-B6DEA0A1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5B4-0507-469D-BC16-A362C041D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1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FF9A7-A9CE-4977-81DD-F6DF7A5A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EEB07-384B-4462-9284-BF5BB916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BF680-8A3A-4603-83CC-36746B5D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AE36-144F-47D6-9719-F7109ABC329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DFF1A-4C2B-431F-B9D5-E9FB5FA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7D5B2-26B0-48E4-9D4B-F04AB7FC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5B4-0507-469D-BC16-A362C041D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5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7A71A-514B-4D65-92EB-28EDDD13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13161-6264-4074-841C-8326B5A61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7A331-11D1-4DBA-BBC3-5095AD5F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AE36-144F-47D6-9719-F7109ABC329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42945-3323-44D9-96EF-CDCAADA5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474CC-E097-4274-8315-B1B7A9B9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5B4-0507-469D-BC16-A362C041D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6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49B75-179C-4CA6-AD8F-D83C9ACD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71E5B-ADE7-4C03-A6F0-2DFA38E6E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7F6CB9-C2B4-46C8-A298-4CFE23AD6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C2BCE1-6EA8-4875-9464-E1D63B9B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AE36-144F-47D6-9719-F7109ABC329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E598C-D547-43C0-9C93-C937BCD6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4A9CF-24A4-46A7-82F6-2ABF2B6B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5B4-0507-469D-BC16-A362C041D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7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2DDF6-70F8-43BE-AA17-3552016F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08826-496B-45D6-A5E3-0031E630B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C9A961-5D69-4C6E-9E3D-8443E6EFB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83DF9A-1CB8-4900-90B5-5C68206A8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C3A3E-E99D-4D82-979A-6A5203089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2C1E3C-3861-4DE0-9464-1C99545D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AE36-144F-47D6-9719-F7109ABC329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EF46F5-666C-4AD1-8C2D-44F02263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E4E0D2-D542-4EB4-8CC4-DF7A53EA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5B4-0507-469D-BC16-A362C041D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4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5F7B3-CBA8-47F9-AD53-D93A4CDD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EE24B7-FB6B-4ED1-B89B-65C64BDF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AE36-144F-47D6-9719-F7109ABC329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62043F-911C-411D-95C8-BC4C9D8F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442FFB-3339-4E54-96B3-33A8960E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5B4-0507-469D-BC16-A362C041D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7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A47A9D-2920-4199-9028-7842F66E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AE36-144F-47D6-9719-F7109ABC329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76D434-C903-4596-ACD2-AC07B9F9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49FFF-49FA-4EB6-A6A1-2AB818EE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5B4-0507-469D-BC16-A362C041D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2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6BAD5-5794-436A-AB13-1E40C6B7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E43A5-0F71-44E0-96ED-4D652F7D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6F34BE-2216-42D2-8229-98BD842BB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B4DE63-A77B-4BC9-9056-DFE0C697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AE36-144F-47D6-9719-F7109ABC329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A20907-1820-4DA5-9ADE-16C06E2B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AFA384-52DF-446F-BAC8-9CE2B04A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5B4-0507-469D-BC16-A362C041D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71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A825A-AEAC-477D-934E-2FF959A9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071682-6456-4061-8435-8DA7167EE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5712A-4895-4804-A9FB-8D08B6479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8A5C22-0DFF-4859-8ABF-C518F146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AE36-144F-47D6-9719-F7109ABC329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0223C-ED44-43E6-85EF-CE453782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0EAEE-E462-4F7D-8F2A-776CDC26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65B4-0507-469D-BC16-A362C041D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5CB432-7B1E-4A36-B8EB-7C4B9D31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DE478-6320-4C6B-BB64-70E2E728D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FCD36-4F92-4164-8A6C-D2B637C09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2AE36-144F-47D6-9719-F7109ABC329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EF98D-40E8-47C4-BD75-24B7939FB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D1C44-7830-4C4F-A0E7-7A9531B74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865B4-0507-469D-BC16-A362C041D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9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D81D-B9E6-4EFD-8684-9AF04EBBC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/>
              <a:t>广州希创旺思仓库管理系统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63E02F-D0E1-4010-AEB1-4F92259C3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333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开发环境：</a:t>
            </a:r>
            <a:r>
              <a:rPr lang="en-US" altLang="zh-CN" dirty="0"/>
              <a:t>Windows10</a:t>
            </a:r>
            <a:br>
              <a:rPr lang="en-US" altLang="zh-CN" dirty="0"/>
            </a:br>
            <a:r>
              <a:rPr lang="zh-CN" altLang="en-US" dirty="0"/>
              <a:t>框架版本：</a:t>
            </a:r>
            <a:r>
              <a:rPr lang="en-US" altLang="zh-CN" dirty="0"/>
              <a:t>Entity Framework3.5</a:t>
            </a:r>
            <a:br>
              <a:rPr lang="en-US" altLang="zh-CN" dirty="0"/>
            </a:br>
            <a:r>
              <a:rPr lang="zh-CN" altLang="en-US" dirty="0"/>
              <a:t>开发工具：</a:t>
            </a:r>
            <a:r>
              <a:rPr lang="en-US" altLang="zh-CN" dirty="0"/>
              <a:t>Visual Studio 2015</a:t>
            </a:r>
            <a:br>
              <a:rPr lang="en-US" altLang="zh-CN" dirty="0"/>
            </a:br>
            <a:r>
              <a:rPr lang="zh-CN" altLang="en-US" dirty="0"/>
              <a:t>数据库：</a:t>
            </a:r>
            <a:r>
              <a:rPr lang="en-US" altLang="zh-CN" dirty="0"/>
              <a:t>SQL Server 2014</a:t>
            </a:r>
          </a:p>
          <a:p>
            <a:r>
              <a:rPr lang="zh-CN" altLang="en-US" dirty="0"/>
              <a:t>演讲者：庄灿佳</a:t>
            </a:r>
          </a:p>
        </p:txBody>
      </p:sp>
    </p:spTree>
    <p:extLst>
      <p:ext uri="{BB962C8B-B14F-4D97-AF65-F5344CB8AC3E}">
        <p14:creationId xmlns:p14="http://schemas.microsoft.com/office/powerpoint/2010/main" val="278969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7CA8E-B0A9-4551-AE43-2354128C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出库管理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AD3E83-1E7E-44C2-AA0D-DD32376AAD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658" y="1825625"/>
            <a:ext cx="6332683" cy="435133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BC5FF7-F831-4A13-87FC-AD2784AC7B6A}"/>
              </a:ext>
            </a:extLst>
          </p:cNvPr>
          <p:cNvCxnSpPr/>
          <p:nvPr/>
        </p:nvCxnSpPr>
        <p:spPr>
          <a:xfrm flipH="1">
            <a:off x="2115671" y="2626659"/>
            <a:ext cx="869576" cy="44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1611D86-F5B5-4027-BCBC-8FD37D1333F2}"/>
              </a:ext>
            </a:extLst>
          </p:cNvPr>
          <p:cNvSpPr txBox="1"/>
          <p:nvPr/>
        </p:nvSpPr>
        <p:spPr>
          <a:xfrm>
            <a:off x="349624" y="2151529"/>
            <a:ext cx="16495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输入货物信息，点击提交，将货物直接出库，如果货物不存在，将会提示不存在该货物，如果存在，将会减少相对应入库的数量，同时该出库信息将会保留，即实现先进先出。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DE3C206-9E9F-409D-A915-0C4A6682F042}"/>
              </a:ext>
            </a:extLst>
          </p:cNvPr>
          <p:cNvCxnSpPr/>
          <p:nvPr/>
        </p:nvCxnSpPr>
        <p:spPr>
          <a:xfrm flipV="1">
            <a:off x="9027459" y="2626659"/>
            <a:ext cx="986117" cy="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16E7A49-B8E3-4570-A4D1-C417B4B8102E}"/>
              </a:ext>
            </a:extLst>
          </p:cNvPr>
          <p:cNvSpPr txBox="1"/>
          <p:nvPr/>
        </p:nvSpPr>
        <p:spPr>
          <a:xfrm>
            <a:off x="9995647" y="1690688"/>
            <a:ext cx="184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可以通过</a:t>
            </a:r>
            <a:r>
              <a:rPr lang="en-US" altLang="zh-CN" dirty="0"/>
              <a:t>S/N</a:t>
            </a:r>
            <a:r>
              <a:rPr lang="zh-CN" altLang="en-US" dirty="0"/>
              <a:t>录入相对应的</a:t>
            </a:r>
            <a:r>
              <a:rPr lang="en-US" altLang="zh-CN" dirty="0"/>
              <a:t>SN</a:t>
            </a:r>
            <a:r>
              <a:rPr lang="zh-CN" altLang="en-US" dirty="0"/>
              <a:t>号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120E1EE-6AE6-40AD-995E-9EA5F16A9FC7}"/>
              </a:ext>
            </a:extLst>
          </p:cNvPr>
          <p:cNvCxnSpPr/>
          <p:nvPr/>
        </p:nvCxnSpPr>
        <p:spPr>
          <a:xfrm>
            <a:off x="9272324" y="4347882"/>
            <a:ext cx="804004" cy="51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4078125-55BF-4A16-9B10-3EA3E21FA946}"/>
              </a:ext>
            </a:extLst>
          </p:cNvPr>
          <p:cNvSpPr txBox="1"/>
          <p:nvPr/>
        </p:nvSpPr>
        <p:spPr>
          <a:xfrm>
            <a:off x="10130116" y="4515658"/>
            <a:ext cx="157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显示相对应的详细内容</a:t>
            </a:r>
          </a:p>
        </p:txBody>
      </p:sp>
    </p:spTree>
    <p:extLst>
      <p:ext uri="{BB962C8B-B14F-4D97-AF65-F5344CB8AC3E}">
        <p14:creationId xmlns:p14="http://schemas.microsoft.com/office/powerpoint/2010/main" val="10789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79C82-C417-4449-8DCB-8D15FBF2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库存管理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665181-C3A1-4A0E-BEC4-59A331E7B6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875" y="1825625"/>
            <a:ext cx="5224250" cy="435133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8FDC90D-3AA9-41FF-9BB5-27A3AC9E5D92}"/>
              </a:ext>
            </a:extLst>
          </p:cNvPr>
          <p:cNvCxnSpPr/>
          <p:nvPr/>
        </p:nvCxnSpPr>
        <p:spPr>
          <a:xfrm flipH="1">
            <a:off x="2716306" y="2994212"/>
            <a:ext cx="860612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B61998F-42EC-4681-BB4B-02F3ACE786D2}"/>
              </a:ext>
            </a:extLst>
          </p:cNvPr>
          <p:cNvSpPr txBox="1"/>
          <p:nvPr/>
        </p:nvSpPr>
        <p:spPr>
          <a:xfrm>
            <a:off x="1595718" y="311434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货物大纲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C2D562E-BFEC-463F-ACED-D9E90BE98CF8}"/>
              </a:ext>
            </a:extLst>
          </p:cNvPr>
          <p:cNvCxnSpPr/>
          <p:nvPr/>
        </p:nvCxnSpPr>
        <p:spPr>
          <a:xfrm>
            <a:off x="8561294" y="2572871"/>
            <a:ext cx="636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9A5F27-A785-4E90-946E-04492EF0E680}"/>
              </a:ext>
            </a:extLst>
          </p:cNvPr>
          <p:cNvSpPr txBox="1"/>
          <p:nvPr/>
        </p:nvSpPr>
        <p:spPr>
          <a:xfrm>
            <a:off x="9278471" y="2384612"/>
            <a:ext cx="181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相关的详细信息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6B995AE-0D64-4158-9384-9ED78460974E}"/>
              </a:ext>
            </a:extLst>
          </p:cNvPr>
          <p:cNvCxnSpPr>
            <a:cxnSpLocks/>
          </p:cNvCxnSpPr>
          <p:nvPr/>
        </p:nvCxnSpPr>
        <p:spPr>
          <a:xfrm>
            <a:off x="5865091" y="5898776"/>
            <a:ext cx="0" cy="40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D2A9372-BFCD-4F5E-9B9C-6D9878E49C4B}"/>
              </a:ext>
            </a:extLst>
          </p:cNvPr>
          <p:cNvSpPr txBox="1"/>
          <p:nvPr/>
        </p:nvSpPr>
        <p:spPr>
          <a:xfrm>
            <a:off x="2850775" y="6445624"/>
            <a:ext cx="675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双击货物大纲进行修改操作，点击提交将会修改相对应的内容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0922BB1-7E11-4A30-9437-993B41384359}"/>
              </a:ext>
            </a:extLst>
          </p:cNvPr>
          <p:cNvCxnSpPr/>
          <p:nvPr/>
        </p:nvCxnSpPr>
        <p:spPr>
          <a:xfrm flipV="1">
            <a:off x="8561294" y="4482353"/>
            <a:ext cx="950259" cy="26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DFA8F69-70AA-46F8-BC4B-A0A9D0D63457}"/>
              </a:ext>
            </a:extLst>
          </p:cNvPr>
          <p:cNvSpPr txBox="1"/>
          <p:nvPr/>
        </p:nvSpPr>
        <p:spPr>
          <a:xfrm>
            <a:off x="9601192" y="4159187"/>
            <a:ext cx="187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支持</a:t>
            </a:r>
            <a:r>
              <a:rPr lang="en-US" altLang="zh-CN" dirty="0"/>
              <a:t>S/N</a:t>
            </a:r>
            <a:r>
              <a:rPr lang="zh-CN" altLang="en-US" dirty="0"/>
              <a:t>码录入录出</a:t>
            </a:r>
          </a:p>
        </p:txBody>
      </p:sp>
    </p:spTree>
    <p:extLst>
      <p:ext uri="{BB962C8B-B14F-4D97-AF65-F5344CB8AC3E}">
        <p14:creationId xmlns:p14="http://schemas.microsoft.com/office/powerpoint/2010/main" val="228884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A01C8-1926-420A-938F-3FAD6220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采购订单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95AEE18-7C00-45BE-A94B-A868AA505E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178" y="1825625"/>
            <a:ext cx="6107644" cy="4351338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C02FFB-650C-4287-8A68-F093B1EA3398}"/>
              </a:ext>
            </a:extLst>
          </p:cNvPr>
          <p:cNvCxnSpPr/>
          <p:nvPr/>
        </p:nvCxnSpPr>
        <p:spPr>
          <a:xfrm flipH="1" flipV="1">
            <a:off x="2563906" y="3429000"/>
            <a:ext cx="609600" cy="21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2C908AA-69EB-44C2-BA28-654AC831A950}"/>
              </a:ext>
            </a:extLst>
          </p:cNvPr>
          <p:cNvSpPr txBox="1"/>
          <p:nvPr/>
        </p:nvSpPr>
        <p:spPr>
          <a:xfrm>
            <a:off x="322729" y="1825625"/>
            <a:ext cx="2106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填写相对应的内部订单号，合同订单号，并选择相对应的货物信息或者新增相对应的货物信息，点击提交将会使该需求信息提交到总经理审核，审核情况可以进入审核情况界面中查看。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8BB293-35D1-4B3E-B7BF-55D7DD770078}"/>
              </a:ext>
            </a:extLst>
          </p:cNvPr>
          <p:cNvSpPr txBox="1"/>
          <p:nvPr/>
        </p:nvSpPr>
        <p:spPr>
          <a:xfrm>
            <a:off x="10192871" y="3429000"/>
            <a:ext cx="13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详细内容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6D4A09-67F7-4363-BC18-4593531CF7DF}"/>
              </a:ext>
            </a:extLst>
          </p:cNvPr>
          <p:cNvCxnSpPr/>
          <p:nvPr/>
        </p:nvCxnSpPr>
        <p:spPr>
          <a:xfrm flipV="1">
            <a:off x="9149822" y="3648635"/>
            <a:ext cx="792037" cy="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60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96483-B7CF-4CD1-8F12-8C9C5801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92506" cy="1325563"/>
          </a:xfrm>
        </p:spPr>
        <p:txBody>
          <a:bodyPr/>
          <a:lstStyle/>
          <a:p>
            <a:r>
              <a:rPr lang="zh-CN" altLang="en-US" dirty="0"/>
              <a:t>审核情况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B7EA145-D5E8-4F90-AC4A-AB95793B2F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3908"/>
            <a:ext cx="4761138" cy="4351338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CE2BD6F2-8D17-4EE5-82B5-50EE992DD96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949541" y="1753908"/>
            <a:ext cx="5707598" cy="435133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9A2C2E15-9C28-4BB5-B79F-CEAE648894A9}"/>
              </a:ext>
            </a:extLst>
          </p:cNvPr>
          <p:cNvSpPr txBox="1">
            <a:spLocks/>
          </p:cNvSpPr>
          <p:nvPr/>
        </p:nvSpPr>
        <p:spPr>
          <a:xfrm>
            <a:off x="5949541" y="365125"/>
            <a:ext cx="27925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库存情况</a:t>
            </a:r>
          </a:p>
        </p:txBody>
      </p:sp>
    </p:spTree>
    <p:extLst>
      <p:ext uri="{BB962C8B-B14F-4D97-AF65-F5344CB8AC3E}">
        <p14:creationId xmlns:p14="http://schemas.microsoft.com/office/powerpoint/2010/main" val="415001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CD443-C969-49AF-83D3-D80D4DB4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感谢各位领导，谢谢各位。</a:t>
            </a:r>
            <a:br>
              <a:rPr lang="en-US" altLang="zh-CN" b="1" dirty="0"/>
            </a:br>
            <a:r>
              <a:rPr lang="en-US" altLang="zh-CN" b="1" dirty="0"/>
              <a:t>2019/1/9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9493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9F4D8-3A05-4660-9A7F-6D103514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登录界面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3DEDB2-5F00-4B65-A143-DE48911E84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628" y="2873188"/>
            <a:ext cx="2857143" cy="285714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C91DA21-F83D-4CE0-A3D5-2B0E3098444E}"/>
              </a:ext>
            </a:extLst>
          </p:cNvPr>
          <p:cNvCxnSpPr/>
          <p:nvPr/>
        </p:nvCxnSpPr>
        <p:spPr>
          <a:xfrm flipH="1" flipV="1">
            <a:off x="3648635" y="3429000"/>
            <a:ext cx="1228165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0300BAF-17AF-415C-8957-48410FA2292D}"/>
              </a:ext>
            </a:extLst>
          </p:cNvPr>
          <p:cNvSpPr txBox="1"/>
          <p:nvPr/>
        </p:nvSpPr>
        <p:spPr>
          <a:xfrm>
            <a:off x="1559859" y="3061447"/>
            <a:ext cx="208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广州希创旺思图标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38568C1-15C0-4FCF-9EC1-FDEB830D1019}"/>
              </a:ext>
            </a:extLst>
          </p:cNvPr>
          <p:cNvCxnSpPr/>
          <p:nvPr/>
        </p:nvCxnSpPr>
        <p:spPr>
          <a:xfrm flipH="1">
            <a:off x="3648635" y="4410635"/>
            <a:ext cx="1541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72E0F93-62BD-4B48-A57E-C78F6AB6C32A}"/>
              </a:ext>
            </a:extLst>
          </p:cNvPr>
          <p:cNvSpPr txBox="1"/>
          <p:nvPr/>
        </p:nvSpPr>
        <p:spPr>
          <a:xfrm>
            <a:off x="1662952" y="4225969"/>
            <a:ext cx="188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账号（用户名）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737BA85-A472-47BA-893A-A0BB25D8BFC7}"/>
              </a:ext>
            </a:extLst>
          </p:cNvPr>
          <p:cNvCxnSpPr/>
          <p:nvPr/>
        </p:nvCxnSpPr>
        <p:spPr>
          <a:xfrm>
            <a:off x="6956612" y="5522259"/>
            <a:ext cx="1308847" cy="43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7AC716-6080-4569-A982-F00B3E1DC28B}"/>
              </a:ext>
            </a:extLst>
          </p:cNvPr>
          <p:cNvCxnSpPr/>
          <p:nvPr/>
        </p:nvCxnSpPr>
        <p:spPr>
          <a:xfrm flipV="1">
            <a:off x="6311153" y="4595301"/>
            <a:ext cx="1828800" cy="7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28198A0-5C13-4361-A8F5-64812D986D7E}"/>
              </a:ext>
            </a:extLst>
          </p:cNvPr>
          <p:cNvCxnSpPr/>
          <p:nvPr/>
        </p:nvCxnSpPr>
        <p:spPr>
          <a:xfrm flipH="1">
            <a:off x="3854824" y="5109882"/>
            <a:ext cx="1712258" cy="19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EC4723D-07E7-4C0C-A5A7-ED2B90D3EE2A}"/>
              </a:ext>
            </a:extLst>
          </p:cNvPr>
          <p:cNvSpPr txBox="1"/>
          <p:nvPr/>
        </p:nvSpPr>
        <p:spPr>
          <a:xfrm>
            <a:off x="2052918" y="5163671"/>
            <a:ext cx="17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登录按钮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170E16D-1284-48E4-AD6D-FD763FEADD83}"/>
              </a:ext>
            </a:extLst>
          </p:cNvPr>
          <p:cNvSpPr txBox="1"/>
          <p:nvPr/>
        </p:nvSpPr>
        <p:spPr>
          <a:xfrm>
            <a:off x="8161066" y="4365812"/>
            <a:ext cx="64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密码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9B176E-F7C5-4E41-B8ED-54E8E4E923F3}"/>
              </a:ext>
            </a:extLst>
          </p:cNvPr>
          <p:cNvSpPr txBox="1"/>
          <p:nvPr/>
        </p:nvSpPr>
        <p:spPr>
          <a:xfrm>
            <a:off x="8265459" y="57303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修改密码按钮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C2399D-A2B2-487D-A330-D379F9547FB4}"/>
              </a:ext>
            </a:extLst>
          </p:cNvPr>
          <p:cNvCxnSpPr/>
          <p:nvPr/>
        </p:nvCxnSpPr>
        <p:spPr>
          <a:xfrm flipV="1">
            <a:off x="7001437" y="2542335"/>
            <a:ext cx="514170" cy="40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BBA2610-2D83-4C85-A8B3-CA7EEB352E9E}"/>
              </a:ext>
            </a:extLst>
          </p:cNvPr>
          <p:cNvSpPr txBox="1"/>
          <p:nvPr/>
        </p:nvSpPr>
        <p:spPr>
          <a:xfrm>
            <a:off x="7449671" y="2320101"/>
            <a:ext cx="13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关闭窗体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47846A24-0EA3-4A7A-8429-A82F99CBE48E}"/>
              </a:ext>
            </a:extLst>
          </p:cNvPr>
          <p:cNvSpPr/>
          <p:nvPr/>
        </p:nvSpPr>
        <p:spPr>
          <a:xfrm>
            <a:off x="1299883" y="4156031"/>
            <a:ext cx="363069" cy="514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3F92152-1B84-4A17-9A6E-88356ED6073B}"/>
              </a:ext>
            </a:extLst>
          </p:cNvPr>
          <p:cNvSpPr/>
          <p:nvPr/>
        </p:nvSpPr>
        <p:spPr>
          <a:xfrm>
            <a:off x="195922" y="4014888"/>
            <a:ext cx="1093695" cy="28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自动存储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83B878-B7DE-401D-A472-64EB1269AC86}"/>
              </a:ext>
            </a:extLst>
          </p:cNvPr>
          <p:cNvSpPr/>
          <p:nvPr/>
        </p:nvSpPr>
        <p:spPr>
          <a:xfrm>
            <a:off x="206188" y="4489520"/>
            <a:ext cx="1093695" cy="28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登录验证</a:t>
            </a: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D5AFA19E-7FA3-45F2-BF5C-86F4DF34FDC4}"/>
              </a:ext>
            </a:extLst>
          </p:cNvPr>
          <p:cNvSpPr/>
          <p:nvPr/>
        </p:nvSpPr>
        <p:spPr>
          <a:xfrm>
            <a:off x="8758518" y="4301759"/>
            <a:ext cx="45719" cy="4746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DBB4D9D-CD39-4FF0-A161-1C95B9975D45}"/>
              </a:ext>
            </a:extLst>
          </p:cNvPr>
          <p:cNvSpPr/>
          <p:nvPr/>
        </p:nvSpPr>
        <p:spPr>
          <a:xfrm>
            <a:off x="8865692" y="4172660"/>
            <a:ext cx="1093695" cy="28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加密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C735D5D-B325-4269-A0D4-FE1A2CD76151}"/>
              </a:ext>
            </a:extLst>
          </p:cNvPr>
          <p:cNvSpPr/>
          <p:nvPr/>
        </p:nvSpPr>
        <p:spPr>
          <a:xfrm>
            <a:off x="8865692" y="4599373"/>
            <a:ext cx="1093695" cy="28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登录验证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AC2B4D-920C-4D80-B9B1-D618405BB26A}"/>
              </a:ext>
            </a:extLst>
          </p:cNvPr>
          <p:cNvSpPr txBox="1"/>
          <p:nvPr/>
        </p:nvSpPr>
        <p:spPr>
          <a:xfrm>
            <a:off x="645459" y="1479176"/>
            <a:ext cx="1108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通过输入账号，密码登录系统，不同权限的账号登录将会进入不同操作界面</a:t>
            </a: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0AA4E943-519F-4401-8530-ED3C8FED2F4B}"/>
              </a:ext>
            </a:extLst>
          </p:cNvPr>
          <p:cNvSpPr txBox="1">
            <a:spLocks/>
          </p:cNvSpPr>
          <p:nvPr/>
        </p:nvSpPr>
        <p:spPr>
          <a:xfrm>
            <a:off x="8961522" y="285764"/>
            <a:ext cx="3106271" cy="1069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修改密码</a:t>
            </a:r>
            <a:endParaRPr lang="zh-CN" altLang="en-US" dirty="0"/>
          </a:p>
        </p:txBody>
      </p:sp>
      <p:pic>
        <p:nvPicPr>
          <p:cNvPr id="32" name="内容占位符 3">
            <a:extLst>
              <a:ext uri="{FF2B5EF4-FFF2-40B4-BE49-F238E27FC236}">
                <a16:creationId xmlns:a16="http://schemas.microsoft.com/office/drawing/2014/main" id="{A1F09385-72A8-4557-B84A-410FBE4840C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90121" y="1444876"/>
            <a:ext cx="1952381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1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7" grpId="0"/>
      <p:bldP spid="18" grpId="0"/>
      <p:bldP spid="19" grpId="0"/>
      <p:bldP spid="22" grpId="0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BD479C8-1D9F-45CE-8759-E6DF57CA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管理界面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DE39AC5-8EA5-4082-BE5D-4B6F22AB76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691" y="1753907"/>
            <a:ext cx="8153536" cy="4351338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5CF2A96-4FFF-4637-A9FA-FE7A385E025A}"/>
              </a:ext>
            </a:extLst>
          </p:cNvPr>
          <p:cNvSpPr/>
          <p:nvPr/>
        </p:nvSpPr>
        <p:spPr>
          <a:xfrm>
            <a:off x="3263153" y="1753907"/>
            <a:ext cx="1936376" cy="41555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0BDB348-7D8E-4054-BCAF-98A2E788811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21106" y="1961683"/>
            <a:ext cx="242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9B6D5A2D-B017-402D-8745-BC61890787B7}"/>
              </a:ext>
            </a:extLst>
          </p:cNvPr>
          <p:cNvSpPr/>
          <p:nvPr/>
        </p:nvSpPr>
        <p:spPr>
          <a:xfrm>
            <a:off x="2689412" y="1479176"/>
            <a:ext cx="410203" cy="9681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1117B4-623F-4181-9426-78114B476CE9}"/>
              </a:ext>
            </a:extLst>
          </p:cNvPr>
          <p:cNvSpPr/>
          <p:nvPr/>
        </p:nvSpPr>
        <p:spPr>
          <a:xfrm>
            <a:off x="1021976" y="1336652"/>
            <a:ext cx="1667436" cy="28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84B4C4-09C8-4B6F-9DC9-F7928AC61C0B}"/>
              </a:ext>
            </a:extLst>
          </p:cNvPr>
          <p:cNvSpPr/>
          <p:nvPr/>
        </p:nvSpPr>
        <p:spPr>
          <a:xfrm>
            <a:off x="1021976" y="1809645"/>
            <a:ext cx="1667436" cy="28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报表查看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9FD74D-97F9-4F2E-BE5D-FEE593125376}"/>
              </a:ext>
            </a:extLst>
          </p:cNvPr>
          <p:cNvSpPr/>
          <p:nvPr/>
        </p:nvSpPr>
        <p:spPr>
          <a:xfrm>
            <a:off x="1021976" y="2305750"/>
            <a:ext cx="1667436" cy="28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请求审核</a:t>
            </a:r>
          </a:p>
        </p:txBody>
      </p:sp>
    </p:spTree>
    <p:extLst>
      <p:ext uri="{BB962C8B-B14F-4D97-AF65-F5344CB8AC3E}">
        <p14:creationId xmlns:p14="http://schemas.microsoft.com/office/powerpoint/2010/main" val="92516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83BDF-CA4E-4A8A-B422-36FAA7D4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仓储界面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EE6B5F-AC3F-4F78-AFB5-C947C3F160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985" y="1986990"/>
            <a:ext cx="8153536" cy="4351338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48CEC76E-C66D-4361-8779-B820A17D8F71}"/>
              </a:ext>
            </a:extLst>
          </p:cNvPr>
          <p:cNvSpPr/>
          <p:nvPr/>
        </p:nvSpPr>
        <p:spPr>
          <a:xfrm>
            <a:off x="3469341" y="1981200"/>
            <a:ext cx="1873624" cy="43927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598AB473-FC8F-4053-A7E2-30A70B25585D}"/>
              </a:ext>
            </a:extLst>
          </p:cNvPr>
          <p:cNvSpPr/>
          <p:nvPr/>
        </p:nvSpPr>
        <p:spPr>
          <a:xfrm>
            <a:off x="2617694" y="1479176"/>
            <a:ext cx="681318" cy="14702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1F3DED-FD4F-4A6F-B1EA-937B2BD2E98C}"/>
              </a:ext>
            </a:extLst>
          </p:cNvPr>
          <p:cNvSpPr/>
          <p:nvPr/>
        </p:nvSpPr>
        <p:spPr>
          <a:xfrm>
            <a:off x="712695" y="1306185"/>
            <a:ext cx="1860176" cy="34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入库管理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9FB80A-8D11-4DE6-B0BC-DC858F84DF44}"/>
              </a:ext>
            </a:extLst>
          </p:cNvPr>
          <p:cNvSpPr/>
          <p:nvPr/>
        </p:nvSpPr>
        <p:spPr>
          <a:xfrm>
            <a:off x="712695" y="2776397"/>
            <a:ext cx="1860176" cy="34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库存管理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779F69-DC42-4621-A5A9-65BFDC841CE4}"/>
              </a:ext>
            </a:extLst>
          </p:cNvPr>
          <p:cNvSpPr/>
          <p:nvPr/>
        </p:nvSpPr>
        <p:spPr>
          <a:xfrm>
            <a:off x="712695" y="2041291"/>
            <a:ext cx="1860176" cy="34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出库管理</a:t>
            </a:r>
          </a:p>
        </p:txBody>
      </p:sp>
    </p:spTree>
    <p:extLst>
      <p:ext uri="{BB962C8B-B14F-4D97-AF65-F5344CB8AC3E}">
        <p14:creationId xmlns:p14="http://schemas.microsoft.com/office/powerpoint/2010/main" val="131245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891F9-F497-408A-A247-B98D31AF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采购界面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6E1CC8-DC91-4285-8ACD-0BF7930908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243" y="2101196"/>
            <a:ext cx="8164736" cy="4351338"/>
          </a:xfrm>
          <a:prstGeom prst="rect">
            <a:avLst/>
          </a:prstGeom>
        </p:spPr>
      </p:pic>
      <p:sp>
        <p:nvSpPr>
          <p:cNvPr id="5" name="右大括号 4">
            <a:extLst>
              <a:ext uri="{FF2B5EF4-FFF2-40B4-BE49-F238E27FC236}">
                <a16:creationId xmlns:a16="http://schemas.microsoft.com/office/drawing/2014/main" id="{8FD6AB58-6829-4596-A0BD-A5B38C2EAE7A}"/>
              </a:ext>
            </a:extLst>
          </p:cNvPr>
          <p:cNvSpPr/>
          <p:nvPr/>
        </p:nvSpPr>
        <p:spPr>
          <a:xfrm>
            <a:off x="2877671" y="1515035"/>
            <a:ext cx="645458" cy="16584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CD4C81-CFB7-4190-B372-5FFFF8A05A04}"/>
              </a:ext>
            </a:extLst>
          </p:cNvPr>
          <p:cNvSpPr/>
          <p:nvPr/>
        </p:nvSpPr>
        <p:spPr>
          <a:xfrm>
            <a:off x="968188" y="1331166"/>
            <a:ext cx="1801906" cy="37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采购订单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716C7D-433F-4F23-A67B-9DF1D29745D2}"/>
              </a:ext>
            </a:extLst>
          </p:cNvPr>
          <p:cNvSpPr/>
          <p:nvPr/>
        </p:nvSpPr>
        <p:spPr>
          <a:xfrm>
            <a:off x="968188" y="2985247"/>
            <a:ext cx="1801906" cy="37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审核情况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70659A-776D-4C77-8F17-28422BB761ED}"/>
              </a:ext>
            </a:extLst>
          </p:cNvPr>
          <p:cNvSpPr/>
          <p:nvPr/>
        </p:nvSpPr>
        <p:spPr>
          <a:xfrm>
            <a:off x="968188" y="2158206"/>
            <a:ext cx="1801906" cy="37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库存情况</a:t>
            </a:r>
          </a:p>
        </p:txBody>
      </p:sp>
    </p:spTree>
    <p:extLst>
      <p:ext uri="{BB962C8B-B14F-4D97-AF65-F5344CB8AC3E}">
        <p14:creationId xmlns:p14="http://schemas.microsoft.com/office/powerpoint/2010/main" val="93105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64C75-EF97-4DF3-ADD4-4D62F231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用户管理：对使用人员进行权限信息管理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71624B-EE4B-4D6A-AE00-49A7ABC783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684" y="1825625"/>
            <a:ext cx="5308632" cy="4351338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B2F4C7-53F8-4068-B78A-FE341483D0AF}"/>
              </a:ext>
            </a:extLst>
          </p:cNvPr>
          <p:cNvSpPr/>
          <p:nvPr/>
        </p:nvSpPr>
        <p:spPr>
          <a:xfrm>
            <a:off x="3307976" y="1972235"/>
            <a:ext cx="2456330" cy="277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F465522-4B62-4E82-B738-DF79BC840F59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2761129" y="2106706"/>
            <a:ext cx="546847" cy="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50132F8-59AE-4427-8983-E56C736207D2}"/>
              </a:ext>
            </a:extLst>
          </p:cNvPr>
          <p:cNvSpPr txBox="1"/>
          <p:nvPr/>
        </p:nvSpPr>
        <p:spPr>
          <a:xfrm>
            <a:off x="0" y="1967753"/>
            <a:ext cx="271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查询用户，支持模糊查询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DC0BD3-BC0C-43B7-8B1E-E1804904A46A}"/>
              </a:ext>
            </a:extLst>
          </p:cNvPr>
          <p:cNvSpPr/>
          <p:nvPr/>
        </p:nvSpPr>
        <p:spPr>
          <a:xfrm>
            <a:off x="3441684" y="2250141"/>
            <a:ext cx="1103422" cy="25549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FADBD74-CD11-49E6-8570-46AD97B8C6C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894837" y="3527612"/>
            <a:ext cx="546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E8E4AAF-278B-4F68-AEAD-19288E28D6B0}"/>
              </a:ext>
            </a:extLst>
          </p:cNvPr>
          <p:cNvSpPr txBox="1"/>
          <p:nvPr/>
        </p:nvSpPr>
        <p:spPr>
          <a:xfrm>
            <a:off x="62753" y="2850776"/>
            <a:ext cx="2716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用户名大纲，单击用户名显示大致信息，双击用户名支持修改，</a:t>
            </a:r>
            <a:r>
              <a:rPr lang="zh-CN" altLang="en-US" dirty="0">
                <a:solidFill>
                  <a:srgbClr val="FF0000"/>
                </a:solidFill>
              </a:rPr>
              <a:t>当查询用户内容为空时自动查询全部用户信息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FC2D0F-0AD0-4AA4-9E02-76F31D8362AE}"/>
              </a:ext>
            </a:extLst>
          </p:cNvPr>
          <p:cNvSpPr/>
          <p:nvPr/>
        </p:nvSpPr>
        <p:spPr>
          <a:xfrm>
            <a:off x="4545106" y="2250141"/>
            <a:ext cx="4096870" cy="1344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5E79331-250E-4078-AA92-87F8874D528A}"/>
              </a:ext>
            </a:extLst>
          </p:cNvPr>
          <p:cNvCxnSpPr/>
          <p:nvPr/>
        </p:nvCxnSpPr>
        <p:spPr>
          <a:xfrm>
            <a:off x="8641976" y="2931459"/>
            <a:ext cx="833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4C4FEDB-B86D-4A65-98CB-B4992478D485}"/>
              </a:ext>
            </a:extLst>
          </p:cNvPr>
          <p:cNvSpPr txBox="1"/>
          <p:nvPr/>
        </p:nvSpPr>
        <p:spPr>
          <a:xfrm>
            <a:off x="9475694" y="2337085"/>
            <a:ext cx="2510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用户信息显示，将用户大致信息显示于该信息栏中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DE1FB3-F6A6-41DA-8A04-1C1B5E0C96BE}"/>
              </a:ext>
            </a:extLst>
          </p:cNvPr>
          <p:cNvSpPr/>
          <p:nvPr/>
        </p:nvSpPr>
        <p:spPr>
          <a:xfrm>
            <a:off x="4545106" y="3594828"/>
            <a:ext cx="4096870" cy="24510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3E573FD-8081-4802-96A4-E5FA235FEAB7}"/>
              </a:ext>
            </a:extLst>
          </p:cNvPr>
          <p:cNvCxnSpPr>
            <a:stCxn id="19" idx="3"/>
          </p:cNvCxnSpPr>
          <p:nvPr/>
        </p:nvCxnSpPr>
        <p:spPr>
          <a:xfrm>
            <a:off x="8641976" y="4820338"/>
            <a:ext cx="1211762" cy="1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DB262F1-E2A2-42FC-ADC7-C7BD9B42D4E0}"/>
              </a:ext>
            </a:extLst>
          </p:cNvPr>
          <p:cNvSpPr txBox="1"/>
          <p:nvPr/>
        </p:nvSpPr>
        <p:spPr>
          <a:xfrm>
            <a:off x="9959788" y="3395352"/>
            <a:ext cx="2026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为了更好的维护用户信息，当双击用户名时，将会将详细数据显示在本信息栏中，修改完毕后点击操作栏修改或添加按钮即可完成操作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2E9E670-57C2-4488-8E49-E37EEFFCA790}"/>
              </a:ext>
            </a:extLst>
          </p:cNvPr>
          <p:cNvSpPr/>
          <p:nvPr/>
        </p:nvSpPr>
        <p:spPr>
          <a:xfrm>
            <a:off x="3441684" y="5925671"/>
            <a:ext cx="1103422" cy="295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4186BD1-BBB7-4A1D-A54C-84452E362118}"/>
              </a:ext>
            </a:extLst>
          </p:cNvPr>
          <p:cNvCxnSpPr>
            <a:stCxn id="23" idx="1"/>
          </p:cNvCxnSpPr>
          <p:nvPr/>
        </p:nvCxnSpPr>
        <p:spPr>
          <a:xfrm flipH="1">
            <a:off x="2894837" y="6073589"/>
            <a:ext cx="546847" cy="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B6686E2-C391-47F1-AF83-4E2F284BEF4C}"/>
              </a:ext>
            </a:extLst>
          </p:cNvPr>
          <p:cNvSpPr txBox="1"/>
          <p:nvPr/>
        </p:nvSpPr>
        <p:spPr>
          <a:xfrm>
            <a:off x="1318909" y="5894292"/>
            <a:ext cx="1647979" cy="37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操作反馈信息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D86312-906B-435B-A4FA-6893542239F2}"/>
              </a:ext>
            </a:extLst>
          </p:cNvPr>
          <p:cNvSpPr/>
          <p:nvPr/>
        </p:nvSpPr>
        <p:spPr>
          <a:xfrm>
            <a:off x="3441684" y="4820338"/>
            <a:ext cx="1103422" cy="10607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A375C17-55B6-4704-BF9A-CDBFD3CBC8B7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2894837" y="5334000"/>
            <a:ext cx="546847" cy="1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309DC91-5C6F-4DEB-BABE-2989B8E5CBF5}"/>
              </a:ext>
            </a:extLst>
          </p:cNvPr>
          <p:cNvSpPr txBox="1"/>
          <p:nvPr/>
        </p:nvSpPr>
        <p:spPr>
          <a:xfrm>
            <a:off x="2012577" y="5153080"/>
            <a:ext cx="187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操作栏</a:t>
            </a:r>
          </a:p>
        </p:txBody>
      </p:sp>
    </p:spTree>
    <p:extLst>
      <p:ext uri="{BB962C8B-B14F-4D97-AF65-F5344CB8AC3E}">
        <p14:creationId xmlns:p14="http://schemas.microsoft.com/office/powerpoint/2010/main" val="321688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39DC1-2C41-4FC6-9160-B261E0E3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月表查看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37972C-1840-4A0E-997B-72F3E45EAD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541" y="1825625"/>
            <a:ext cx="6555930" cy="4351338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C97B2B1-C251-4516-822C-2CCBCD99C174}"/>
              </a:ext>
            </a:extLst>
          </p:cNvPr>
          <p:cNvCxnSpPr/>
          <p:nvPr/>
        </p:nvCxnSpPr>
        <p:spPr>
          <a:xfrm>
            <a:off x="7637929" y="2133600"/>
            <a:ext cx="120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AA4E6F3-8371-4139-879C-6B2237B339CF}"/>
              </a:ext>
            </a:extLst>
          </p:cNvPr>
          <p:cNvSpPr txBox="1"/>
          <p:nvPr/>
        </p:nvSpPr>
        <p:spPr>
          <a:xfrm>
            <a:off x="8919882" y="1927412"/>
            <a:ext cx="165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导出</a:t>
            </a:r>
            <a:r>
              <a:rPr lang="en-US" altLang="zh-CN" dirty="0"/>
              <a:t>Excel</a:t>
            </a:r>
            <a:r>
              <a:rPr lang="zh-CN" altLang="en-US" dirty="0"/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195948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3A175-02BF-461E-9971-7D9053E6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请求审核：审核采购订单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CDB18C-8700-41AB-9E22-64F875A95B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108" y="1825625"/>
            <a:ext cx="5313783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E255A93-1995-4910-B7CE-5A4356E6E482}"/>
              </a:ext>
            </a:extLst>
          </p:cNvPr>
          <p:cNvSpPr/>
          <p:nvPr/>
        </p:nvSpPr>
        <p:spPr>
          <a:xfrm>
            <a:off x="3343835" y="1825625"/>
            <a:ext cx="1900518" cy="412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DA1F64-ECFC-43BB-869B-68A452AC4660}"/>
              </a:ext>
            </a:extLst>
          </p:cNvPr>
          <p:cNvSpPr/>
          <p:nvPr/>
        </p:nvSpPr>
        <p:spPr>
          <a:xfrm>
            <a:off x="6852373" y="2037883"/>
            <a:ext cx="1900518" cy="25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C02C10-00FB-4B4F-86DE-EBE95A0BBC94}"/>
              </a:ext>
            </a:extLst>
          </p:cNvPr>
          <p:cNvSpPr/>
          <p:nvPr/>
        </p:nvSpPr>
        <p:spPr>
          <a:xfrm>
            <a:off x="5244353" y="2306824"/>
            <a:ext cx="3508538" cy="2668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F9745F-954D-4D00-A88A-0E4674697082}"/>
              </a:ext>
            </a:extLst>
          </p:cNvPr>
          <p:cNvSpPr/>
          <p:nvPr/>
        </p:nvSpPr>
        <p:spPr>
          <a:xfrm>
            <a:off x="5244352" y="5003006"/>
            <a:ext cx="3508537" cy="961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9DAD4D-5DD0-41C0-B99E-914370BC76BD}"/>
              </a:ext>
            </a:extLst>
          </p:cNvPr>
          <p:cNvSpPr/>
          <p:nvPr/>
        </p:nvSpPr>
        <p:spPr>
          <a:xfrm>
            <a:off x="3343835" y="5952565"/>
            <a:ext cx="1900518" cy="257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DF4545-C563-4278-B296-8BD7DB0CE191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2725271" y="3641118"/>
            <a:ext cx="618564" cy="24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15334D7-38D0-427C-BF40-0FFE9788AFA8}"/>
              </a:ext>
            </a:extLst>
          </p:cNvPr>
          <p:cNvCxnSpPr>
            <a:stCxn id="6" idx="3"/>
          </p:cNvCxnSpPr>
          <p:nvPr/>
        </p:nvCxnSpPr>
        <p:spPr>
          <a:xfrm>
            <a:off x="8752891" y="2166424"/>
            <a:ext cx="418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288D7F-2F6D-4AC8-A6BA-9CA71AB524CB}"/>
              </a:ext>
            </a:extLst>
          </p:cNvPr>
          <p:cNvCxnSpPr>
            <a:stCxn id="7" idx="3"/>
          </p:cNvCxnSpPr>
          <p:nvPr/>
        </p:nvCxnSpPr>
        <p:spPr>
          <a:xfrm>
            <a:off x="8752891" y="3641118"/>
            <a:ext cx="946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C785026-85E9-43AA-9304-8142D46C81BC}"/>
              </a:ext>
            </a:extLst>
          </p:cNvPr>
          <p:cNvCxnSpPr>
            <a:stCxn id="10" idx="3"/>
          </p:cNvCxnSpPr>
          <p:nvPr/>
        </p:nvCxnSpPr>
        <p:spPr>
          <a:xfrm>
            <a:off x="8752889" y="5483715"/>
            <a:ext cx="624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B03FEC3-A331-41E7-B3DD-3FFB4DD07B3A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447365" y="5952565"/>
            <a:ext cx="896470" cy="12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2EBF653-CB7C-460A-ACCC-FAE05EF0E8FB}"/>
              </a:ext>
            </a:extLst>
          </p:cNvPr>
          <p:cNvSpPr txBox="1"/>
          <p:nvPr/>
        </p:nvSpPr>
        <p:spPr>
          <a:xfrm>
            <a:off x="1577786" y="3120337"/>
            <a:ext cx="114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审核大纲，显示相对应的审核需求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26AF1A4-2B9A-4A42-A2EA-12F5F9D4C57C}"/>
              </a:ext>
            </a:extLst>
          </p:cNvPr>
          <p:cNvSpPr txBox="1"/>
          <p:nvPr/>
        </p:nvSpPr>
        <p:spPr>
          <a:xfrm>
            <a:off x="1305502" y="5711774"/>
            <a:ext cx="114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操作反馈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966B05-8C16-48B7-B653-5363726A7556}"/>
              </a:ext>
            </a:extLst>
          </p:cNvPr>
          <p:cNvSpPr txBox="1"/>
          <p:nvPr/>
        </p:nvSpPr>
        <p:spPr>
          <a:xfrm>
            <a:off x="9170894" y="1972235"/>
            <a:ext cx="148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通过与驳回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85C94F-0426-498A-AF48-4F850F76DBA2}"/>
              </a:ext>
            </a:extLst>
          </p:cNvPr>
          <p:cNvSpPr txBox="1"/>
          <p:nvPr/>
        </p:nvSpPr>
        <p:spPr>
          <a:xfrm>
            <a:off x="9668437" y="3077964"/>
            <a:ext cx="1891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详细内容，单击大纲显示详细内容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B2774D2-6F42-4703-9338-A878FAEB3619}"/>
              </a:ext>
            </a:extLst>
          </p:cNvPr>
          <p:cNvSpPr txBox="1"/>
          <p:nvPr/>
        </p:nvSpPr>
        <p:spPr>
          <a:xfrm>
            <a:off x="9377082" y="5005341"/>
            <a:ext cx="189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对该订单进行备注</a:t>
            </a:r>
          </a:p>
        </p:txBody>
      </p:sp>
    </p:spTree>
    <p:extLst>
      <p:ext uri="{BB962C8B-B14F-4D97-AF65-F5344CB8AC3E}">
        <p14:creationId xmlns:p14="http://schemas.microsoft.com/office/powerpoint/2010/main" val="31953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9740F-8D7B-4400-B033-B1EDFBB1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入库管理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D4A6890-FD8C-450C-A4B8-1A3942021A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675" y="1825625"/>
            <a:ext cx="6352649" cy="4351338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192C1C3-39A7-4EB8-AE30-D6FAC576C922}"/>
              </a:ext>
            </a:extLst>
          </p:cNvPr>
          <p:cNvCxnSpPr/>
          <p:nvPr/>
        </p:nvCxnSpPr>
        <p:spPr>
          <a:xfrm flipH="1">
            <a:off x="2115671" y="2626659"/>
            <a:ext cx="869576" cy="44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B4FA23B-02A1-4317-ABC3-C21DC96A9252}"/>
              </a:ext>
            </a:extLst>
          </p:cNvPr>
          <p:cNvSpPr txBox="1"/>
          <p:nvPr/>
        </p:nvSpPr>
        <p:spPr>
          <a:xfrm>
            <a:off x="349624" y="2151529"/>
            <a:ext cx="16495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输入货物信息，点击提交，将货物直接入库，如果货物不存在，将会自动生成该货物的详细信息，如果存在，将会增加相对应入库的数量，同时该入库信息将会保留，即实现先进先出。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997CABD-09A3-41A0-8F6A-28284CB9A7B2}"/>
              </a:ext>
            </a:extLst>
          </p:cNvPr>
          <p:cNvCxnSpPr/>
          <p:nvPr/>
        </p:nvCxnSpPr>
        <p:spPr>
          <a:xfrm flipV="1">
            <a:off x="9027459" y="2626659"/>
            <a:ext cx="986117" cy="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C0EE4EF-0E58-4A28-981D-D8D4C88D3223}"/>
              </a:ext>
            </a:extLst>
          </p:cNvPr>
          <p:cNvSpPr txBox="1"/>
          <p:nvPr/>
        </p:nvSpPr>
        <p:spPr>
          <a:xfrm>
            <a:off x="9995647" y="1690688"/>
            <a:ext cx="184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可以通过</a:t>
            </a:r>
            <a:r>
              <a:rPr lang="en-US" altLang="zh-CN" dirty="0"/>
              <a:t>S/N</a:t>
            </a:r>
            <a:r>
              <a:rPr lang="zh-CN" altLang="en-US" dirty="0"/>
              <a:t>录入相对应的</a:t>
            </a:r>
            <a:r>
              <a:rPr lang="en-US" altLang="zh-CN" dirty="0"/>
              <a:t>SN</a:t>
            </a:r>
            <a:r>
              <a:rPr lang="zh-CN" altLang="en-US" dirty="0"/>
              <a:t>号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A698F7C-C4F4-43C6-A923-7B3C49A06170}"/>
              </a:ext>
            </a:extLst>
          </p:cNvPr>
          <p:cNvCxnSpPr/>
          <p:nvPr/>
        </p:nvCxnSpPr>
        <p:spPr>
          <a:xfrm>
            <a:off x="9272324" y="4347882"/>
            <a:ext cx="804004" cy="51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3FAA17B-D3F9-4EE8-9641-1B14F75008A5}"/>
              </a:ext>
            </a:extLst>
          </p:cNvPr>
          <p:cNvSpPr txBox="1"/>
          <p:nvPr/>
        </p:nvSpPr>
        <p:spPr>
          <a:xfrm>
            <a:off x="10130116" y="4515658"/>
            <a:ext cx="157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显示相对应的详细内容</a:t>
            </a:r>
          </a:p>
        </p:txBody>
      </p:sp>
    </p:spTree>
    <p:extLst>
      <p:ext uri="{BB962C8B-B14F-4D97-AF65-F5344CB8AC3E}">
        <p14:creationId xmlns:p14="http://schemas.microsoft.com/office/powerpoint/2010/main" val="38140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457</Words>
  <Application>Microsoft Office PowerPoint</Application>
  <PresentationFormat>宽屏</PresentationFormat>
  <Paragraphs>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广州希创旺思仓库管理系统</vt:lpstr>
      <vt:lpstr>登录界面</vt:lpstr>
      <vt:lpstr>管理界面</vt:lpstr>
      <vt:lpstr>仓储界面</vt:lpstr>
      <vt:lpstr>采购界面</vt:lpstr>
      <vt:lpstr>用户管理：对使用人员进行权限信息管理</vt:lpstr>
      <vt:lpstr>月表查看</vt:lpstr>
      <vt:lpstr>请求审核：审核采购订单</vt:lpstr>
      <vt:lpstr>入库管理</vt:lpstr>
      <vt:lpstr>出库管理</vt:lpstr>
      <vt:lpstr>库存管理</vt:lpstr>
      <vt:lpstr>采购订单</vt:lpstr>
      <vt:lpstr>审核情况</vt:lpstr>
      <vt:lpstr>感谢各位领导，谢谢各位。 2019/1/9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广州希创旺思仓库管理系统</dc:title>
  <dc:creator>Jason Jobs</dc:creator>
  <cp:lastModifiedBy>Jason Jobs</cp:lastModifiedBy>
  <cp:revision>10</cp:revision>
  <dcterms:created xsi:type="dcterms:W3CDTF">2019-01-07T06:00:50Z</dcterms:created>
  <dcterms:modified xsi:type="dcterms:W3CDTF">2019-01-07T09:32:59Z</dcterms:modified>
</cp:coreProperties>
</file>