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F7045-C32D-4701-93B1-EEA46C809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1ADF1-068D-498E-A4BA-6DE1C4623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5CE93-15CE-4FAC-AB74-F1410D6C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0B3D9-33CA-40D1-BC2D-7395A5D0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E600F-A412-4B99-88A8-C1113373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9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27645-737A-4CDD-A072-128B6675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D0611-87D3-4FB1-AC88-51B47DD54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25BCD-FA84-4320-A5E5-30CB282E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01AAA-6A7B-49DB-A7A8-1356950C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AA98D-FEF7-4E90-84AF-92F733D1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2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50B8E-9E62-4C43-9E21-E28404E19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D27BB-F0BB-4BAC-BD7E-B113ED7FB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E8F12-FCEA-4F6D-9533-9098CB76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4F9B9-20A7-4119-B1AE-50F0EACF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797DB-B134-4078-847E-EA1E26C6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4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D2F4-34F0-4277-874E-847F20A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C0AE6-B001-4E2C-B316-51479E0F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0B9A9-0F2C-4CA8-982C-FEB972F3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18CE0-AF9D-4884-BA92-D6B7E11C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6F43B-051F-4ACC-B44D-CD966DAA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3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DF506-894F-4AF3-96F3-7A9BAB5C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E7337-E65F-44BF-A1C4-0E832858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FD403-510B-4420-A7CA-26975347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E0116-7B07-4E9C-9383-A40CB9C7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D780F-38FB-4F64-BA1A-EA324DAA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1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1FF31-FD00-4CF2-A225-8724FB67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BFE52-32E4-4B78-92A3-6DFF25932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1E280-78CF-4D31-9C75-DF4A231FE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69498-36C0-40C8-AD26-4B349BA1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9BB5C-E627-4571-9004-B0CC8286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A8765-BB99-41B2-A9BB-7FABA9F3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0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4F8BD-A7F2-4160-85CF-A17AD65B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4DAB11-5B7D-4B64-A33F-1F8582FB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DB943-FD12-4FAA-A96A-8241CBB84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7E45C-FEEA-4E32-A700-EB8E3B99D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FACCB2-860E-45E6-9B48-DCFFCB44F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C70B19-EB28-45C2-961F-98E1729C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6563C7-586F-4368-9FBF-D66E9238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A1C670-DD60-4DF4-AE21-6D5BD4D2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3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7260B-ACE7-49D1-BA45-E0976745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14E4DE-8C4A-4B80-BC59-8A76719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37A459-413E-471D-8CA4-FD0714CE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36F7A-71FB-43C9-A84D-D566E8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9375DE-3FF1-4BB9-9392-4BF48309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3138D2-9362-4E03-840C-50CB7544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733963-F944-4D87-AC1B-B19D471F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15327-E0FA-4F0D-B120-FBE688F2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F0189-D4A0-4B77-A7F5-201DB178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F2198-45F5-4602-844A-F4E6563D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B6B32-6A65-4D58-90A4-C07F8B3E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5880F-D42B-4669-9F67-CBB55A17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523C7-56A0-41DD-8FE0-A0F8DDF5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B8A12-90BA-4A0E-9061-00DA0BF3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2B3195-1131-4B2C-B666-BBD6A602D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ECA99-8536-4FF6-8668-8621D0E64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ACB5C-5CD3-4840-ADA0-401AF95C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970E1-CCC5-4736-8586-5CE0D0AB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6B59E-6854-4B54-B54C-0522B05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9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BCB9DA-3749-4F8B-AC08-4DA88001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344E0-D889-43DB-9A6B-C948C84B2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630B-6369-431C-A41E-1722DD817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C35F-C75C-414B-A454-055F419F70D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D8FD7-C091-4E58-9DCF-8ED48AF08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B5C7D-2873-4E49-9A14-312394F08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6331-047F-48F5-B843-E594203D7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0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BDC3-2085-4C85-8A27-AE7730681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广州希创旺思管理系统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797EC3-37C8-4CC7-9FFB-9648EB828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239207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A259B-4D0C-42AC-BCB9-DE9EFD54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0E9405-1B34-453C-BE7B-339DE86B1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73" y="2408720"/>
            <a:ext cx="906172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DBC6E4-75DC-4103-8ED7-301001108EEB}"/>
              </a:ext>
            </a:extLst>
          </p:cNvPr>
          <p:cNvSpPr txBox="1"/>
          <p:nvPr/>
        </p:nvSpPr>
        <p:spPr>
          <a:xfrm>
            <a:off x="838200" y="1455980"/>
            <a:ext cx="1114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简单的财务报表页面，通过当前月份自动整合的一份财务报表，供财务人员使用。</a:t>
            </a:r>
          </a:p>
        </p:txBody>
      </p:sp>
    </p:spTree>
    <p:extLst>
      <p:ext uri="{BB962C8B-B14F-4D97-AF65-F5344CB8AC3E}">
        <p14:creationId xmlns:p14="http://schemas.microsoft.com/office/powerpoint/2010/main" val="296783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367A8-B9D9-477D-AC16-1C36FABF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高层管理界面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B92701-CD64-4910-AC3D-588A145CC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57" y="2506662"/>
            <a:ext cx="10022343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B81A2A-D9FA-4F67-986F-CFA46FE0C5EA}"/>
              </a:ext>
            </a:extLst>
          </p:cNvPr>
          <p:cNvSpPr txBox="1"/>
          <p:nvPr/>
        </p:nvSpPr>
        <p:spPr>
          <a:xfrm>
            <a:off x="556591" y="1510748"/>
            <a:ext cx="1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高层管理人员使用，其中包含申请审核，报表查看，账号注册销除初始化。</a:t>
            </a:r>
          </a:p>
        </p:txBody>
      </p:sp>
    </p:spTree>
    <p:extLst>
      <p:ext uri="{BB962C8B-B14F-4D97-AF65-F5344CB8AC3E}">
        <p14:creationId xmlns:p14="http://schemas.microsoft.com/office/powerpoint/2010/main" val="810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12009-0796-4E6A-A56C-26AD106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86380-5FBC-4B39-8995-B361810F8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025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/>
              <a:t>谢谢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2564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8D7F-EF9D-44C8-BB39-1D3175AF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3A42DA-C60E-4910-9A71-BF323D624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66" y="2538121"/>
            <a:ext cx="3884634" cy="395475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C7B314-7391-4A0E-AA08-85984CF5614B}"/>
              </a:ext>
            </a:extLst>
          </p:cNvPr>
          <p:cNvSpPr txBox="1"/>
          <p:nvPr/>
        </p:nvSpPr>
        <p:spPr>
          <a:xfrm>
            <a:off x="838200" y="1690688"/>
            <a:ext cx="6251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通过管理员赋予的账号及密码登陆系统，支持修改密码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6300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FB422-790A-43E4-B259-EA95B3C0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3B2AEA-CD19-44D3-BBCB-0692693FC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21" y="2141537"/>
            <a:ext cx="8142367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6B1E86-7189-4F9E-AF7C-C4067FAD3073}"/>
              </a:ext>
            </a:extLst>
          </p:cNvPr>
          <p:cNvSpPr txBox="1"/>
          <p:nvPr/>
        </p:nvSpPr>
        <p:spPr>
          <a:xfrm>
            <a:off x="185530" y="1690688"/>
            <a:ext cx="3472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登陆成功后进入主界面，该界面会根据不同的权限等级显示相对应的功能窗体。</a:t>
            </a:r>
          </a:p>
        </p:txBody>
      </p:sp>
    </p:spTree>
    <p:extLst>
      <p:ext uri="{BB962C8B-B14F-4D97-AF65-F5344CB8AC3E}">
        <p14:creationId xmlns:p14="http://schemas.microsoft.com/office/powerpoint/2010/main" val="37630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D0B7-0F88-4411-9E57-057527EC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采购界面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5F8249-DBC8-4F37-A486-AD74D23B7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62383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7A41B8-5210-4FC7-952B-962B63B07F76}"/>
              </a:ext>
            </a:extLst>
          </p:cNvPr>
          <p:cNvSpPr txBox="1"/>
          <p:nvPr/>
        </p:nvSpPr>
        <p:spPr>
          <a:xfrm>
            <a:off x="7500730" y="1311965"/>
            <a:ext cx="43997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采购人员专用界面，可以登记查询相关的订单信息。上方单号快速查询支持吗模糊查询，同时支持打印订单。</a:t>
            </a:r>
          </a:p>
        </p:txBody>
      </p:sp>
    </p:spTree>
    <p:extLst>
      <p:ext uri="{BB962C8B-B14F-4D97-AF65-F5344CB8AC3E}">
        <p14:creationId xmlns:p14="http://schemas.microsoft.com/office/powerpoint/2010/main" val="290066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A93D7-7892-42B7-8CE7-098522CD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AF35F0-E89E-42F1-8112-5E8571F9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40" y="2374182"/>
            <a:ext cx="6741860" cy="411869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7E9567-0497-4DED-8BE8-E4932E2568D0}"/>
              </a:ext>
            </a:extLst>
          </p:cNvPr>
          <p:cNvSpPr txBox="1"/>
          <p:nvPr/>
        </p:nvSpPr>
        <p:spPr>
          <a:xfrm>
            <a:off x="838200" y="159026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仓库管理是本系统最重要的环节之一，分为库存管理，入库管理，出库管理，维修管理，借货管理。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17FE8A-AE56-4CAF-9375-4CAF79A0B44C}"/>
              </a:ext>
            </a:extLst>
          </p:cNvPr>
          <p:cNvSpPr txBox="1"/>
          <p:nvPr/>
        </p:nvSpPr>
        <p:spPr>
          <a:xfrm>
            <a:off x="838200" y="2279374"/>
            <a:ext cx="3402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最主要的界面就是库存管理，该界面进行仓库库存的相对应操作，同时也是盘点库存，库存清单等操作的重要依据。其中库存编号及产品编号都会通过相对应的操作自动生成，也能够通过模糊查询快速得到所需要的数据。</a:t>
            </a:r>
          </a:p>
        </p:txBody>
      </p:sp>
    </p:spTree>
    <p:extLst>
      <p:ext uri="{BB962C8B-B14F-4D97-AF65-F5344CB8AC3E}">
        <p14:creationId xmlns:p14="http://schemas.microsoft.com/office/powerpoint/2010/main" val="404795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12B32-FE65-480B-B200-511D9CA6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95CD2B-191C-4791-8C39-EAFBE72BF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985" y="2395468"/>
            <a:ext cx="9104968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A48549-BA54-4548-AE66-D38694478C88}"/>
              </a:ext>
            </a:extLst>
          </p:cNvPr>
          <p:cNvSpPr txBox="1"/>
          <p:nvPr/>
        </p:nvSpPr>
        <p:spPr>
          <a:xfrm>
            <a:off x="838200" y="1690688"/>
            <a:ext cx="1110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入库管理：通过该界面进行入库登记以及相关</a:t>
            </a:r>
            <a:r>
              <a:rPr lang="en-US" altLang="zh-CN" dirty="0"/>
              <a:t>S/N</a:t>
            </a:r>
            <a:r>
              <a:rPr lang="zh-CN" altLang="en-US" dirty="0"/>
              <a:t>码录入，支持文件式录入。</a:t>
            </a:r>
          </a:p>
        </p:txBody>
      </p:sp>
    </p:spTree>
    <p:extLst>
      <p:ext uri="{BB962C8B-B14F-4D97-AF65-F5344CB8AC3E}">
        <p14:creationId xmlns:p14="http://schemas.microsoft.com/office/powerpoint/2010/main" val="136940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850FB-8F77-46F1-A1AE-48BD18BE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32DC3A-E1F6-4F9C-B1EF-8EED4C67F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22" y="2791661"/>
            <a:ext cx="10515600" cy="370121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512759-9A94-4BAD-A716-35BCA3092F26}"/>
              </a:ext>
            </a:extLst>
          </p:cNvPr>
          <p:cNvSpPr txBox="1"/>
          <p:nvPr/>
        </p:nvSpPr>
        <p:spPr>
          <a:xfrm>
            <a:off x="838200" y="1690688"/>
            <a:ext cx="1064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出库管理：该界面完成出库相关管理操作。同时支持</a:t>
            </a:r>
            <a:r>
              <a:rPr lang="en-US" altLang="zh-CN" dirty="0"/>
              <a:t>S/N</a:t>
            </a:r>
            <a:r>
              <a:rPr lang="zh-CN" altLang="en-US" dirty="0"/>
              <a:t>码登记售出。</a:t>
            </a:r>
          </a:p>
        </p:txBody>
      </p:sp>
    </p:spTree>
    <p:extLst>
      <p:ext uri="{BB962C8B-B14F-4D97-AF65-F5344CB8AC3E}">
        <p14:creationId xmlns:p14="http://schemas.microsoft.com/office/powerpoint/2010/main" val="287647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5432C-5034-4712-9202-977D3C96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1133DF-3A64-4762-BDD8-5257A3191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420" y="3677226"/>
            <a:ext cx="6448011" cy="246634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912788-7207-4433-8E05-31218FD7F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9" y="1544464"/>
            <a:ext cx="4061324" cy="29995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DEC3426-D65D-45F3-AD61-90E6CA11CB66}"/>
              </a:ext>
            </a:extLst>
          </p:cNvPr>
          <p:cNvSpPr txBox="1"/>
          <p:nvPr/>
        </p:nvSpPr>
        <p:spPr>
          <a:xfrm>
            <a:off x="4905427" y="2099181"/>
            <a:ext cx="677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借货及维修：借货与维修的相关操作。</a:t>
            </a:r>
          </a:p>
        </p:txBody>
      </p:sp>
    </p:spTree>
    <p:extLst>
      <p:ext uri="{BB962C8B-B14F-4D97-AF65-F5344CB8AC3E}">
        <p14:creationId xmlns:p14="http://schemas.microsoft.com/office/powerpoint/2010/main" val="373117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DCAA0-0451-46EF-B701-DDB5FFB3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客户与供应商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CC8795-3983-484F-BC43-E7CAC4956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6" y="1477515"/>
            <a:ext cx="5789050" cy="282944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BD5D5D-87BA-4AF4-B406-ACEAF7698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92" y="3271494"/>
            <a:ext cx="4948482" cy="33329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E93EBD-B679-43AF-B324-1C709033CA29}"/>
              </a:ext>
            </a:extLst>
          </p:cNvPr>
          <p:cNvSpPr txBox="1"/>
          <p:nvPr/>
        </p:nvSpPr>
        <p:spPr>
          <a:xfrm>
            <a:off x="547126" y="4651513"/>
            <a:ext cx="5789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客户与供应商界面用于登记保存客户与供应商的相关信息，主要操作人员是采购人员及最高管理人员。</a:t>
            </a:r>
          </a:p>
        </p:txBody>
      </p:sp>
    </p:spTree>
    <p:extLst>
      <p:ext uri="{BB962C8B-B14F-4D97-AF65-F5344CB8AC3E}">
        <p14:creationId xmlns:p14="http://schemas.microsoft.com/office/powerpoint/2010/main" val="117177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308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广州希创旺思管理系统</vt:lpstr>
      <vt:lpstr>登陆界面</vt:lpstr>
      <vt:lpstr>主界面</vt:lpstr>
      <vt:lpstr>采购界面</vt:lpstr>
      <vt:lpstr>仓库管理界面</vt:lpstr>
      <vt:lpstr>仓库管理界面</vt:lpstr>
      <vt:lpstr>仓库管理界面</vt:lpstr>
      <vt:lpstr>仓库管理界面</vt:lpstr>
      <vt:lpstr>客户与供应商</vt:lpstr>
      <vt:lpstr>财务界面</vt:lpstr>
      <vt:lpstr>高层管理界面</vt:lpstr>
      <vt:lpstr>后话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广州希创旺思管理系统</dc:title>
  <dc:creator>Jason Jobs</dc:creator>
  <cp:lastModifiedBy>Jason Jobs</cp:lastModifiedBy>
  <cp:revision>4</cp:revision>
  <dcterms:created xsi:type="dcterms:W3CDTF">2018-12-10T01:04:38Z</dcterms:created>
  <dcterms:modified xsi:type="dcterms:W3CDTF">2018-12-10T01:31:26Z</dcterms:modified>
</cp:coreProperties>
</file>