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75" r:id="rId4"/>
    <p:sldMasterId id="2147483694" r:id="rId5"/>
    <p:sldMasterId id="2147483713" r:id="rId6"/>
    <p:sldMasterId id="2147483732" r:id="rId7"/>
    <p:sldMasterId id="2147483751" r:id="rId8"/>
  </p:sldMasterIdLst>
  <p:notesMasterIdLst>
    <p:notesMasterId r:id="rId11"/>
  </p:notesMasterIdLst>
  <p:handoutMasterIdLst>
    <p:handoutMasterId r:id="rId30"/>
  </p:handoutMasterIdLst>
  <p:sldIdLst>
    <p:sldId id="282" r:id="rId9"/>
    <p:sldId id="283" r:id="rId10"/>
    <p:sldId id="284" r:id="rId12"/>
    <p:sldId id="298" r:id="rId13"/>
    <p:sldId id="301" r:id="rId14"/>
    <p:sldId id="285" r:id="rId15"/>
    <p:sldId id="286" r:id="rId16"/>
    <p:sldId id="287" r:id="rId17"/>
    <p:sldId id="288" r:id="rId18"/>
    <p:sldId id="289" r:id="rId19"/>
    <p:sldId id="290" r:id="rId20"/>
    <p:sldId id="291" r:id="rId21"/>
    <p:sldId id="304" r:id="rId22"/>
    <p:sldId id="306" r:id="rId23"/>
    <p:sldId id="307" r:id="rId24"/>
    <p:sldId id="308" r:id="rId25"/>
    <p:sldId id="309" r:id="rId26"/>
    <p:sldId id="310" r:id="rId27"/>
    <p:sldId id="311" r:id="rId28"/>
    <p:sldId id="31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ino, Jennifer" initials="CJ" lastIdx="1" clrIdx="0"/>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993" autoAdjust="0"/>
  </p:normalViewPr>
  <p:slideViewPr>
    <p:cSldViewPr snapToGrid="0">
      <p:cViewPr varScale="1">
        <p:scale>
          <a:sx n="56" d="100"/>
          <a:sy n="56" d="100"/>
        </p:scale>
        <p:origin x="-1358" y="-82"/>
      </p:cViewPr>
      <p:guideLst>
        <p:guide orient="horz" pos="219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notesMaster" Target="notesMasters/notesMaster1.xml"/><Relationship Id="rId10" Type="http://schemas.openxmlformats.org/officeDocument/2006/relationships/slide" Target="slides/slide2.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F0D9F1-B9C7-4558-9233-4491395BE9A1}" type="doc">
      <dgm:prSet loTypeId="list" loCatId="list" qsTypeId="urn:microsoft.com/office/officeart/2005/8/quickstyle/simple1" qsCatId="simple" csTypeId="urn:microsoft.com/office/officeart/2005/8/colors/colorful5" csCatId="colorful" phldr="1"/>
      <dgm:spPr/>
      <dgm:t>
        <a:bodyPr/>
        <a:lstStyle/>
        <a:p>
          <a:endParaRPr lang="en-US"/>
        </a:p>
      </dgm:t>
    </dgm:pt>
    <dgm:pt modelId="{EE69C8D1-253E-4756-9B4F-C84A6D3BFFC8}">
      <dgm:prSet phldrT="[Text]"/>
      <dgm:spPr>
        <a:xfrm>
          <a:off x="0" y="1234"/>
          <a:ext cx="2935224" cy="718932"/>
        </a:xfrm>
        <a:prstGeom prst="roundRect">
          <a:avLst/>
        </a:prstGeom>
        <a:solidFill>
          <a:srgbClr val="9C8265">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r>
            <a:rPr lang="en-US" dirty="0" smtClean="0">
              <a:solidFill>
                <a:srgbClr val="FFFFFF"/>
              </a:solidFill>
              <a:latin typeface="Tahoma" panose="020B0604030504040204"/>
              <a:ea typeface="+mn-ea"/>
              <a:cs typeface="+mn-cs"/>
            </a:rPr>
            <a:t>Who</a:t>
          </a:r>
          <a:endParaRPr lang="en-US" dirty="0">
            <a:solidFill>
              <a:srgbClr val="FFFFFF"/>
            </a:solidFill>
            <a:latin typeface="Tahoma" panose="020B0604030504040204"/>
            <a:ea typeface="+mn-ea"/>
            <a:cs typeface="+mn-cs"/>
          </a:endParaRPr>
        </a:p>
      </dgm:t>
    </dgm:pt>
    <dgm:pt modelId="{4A74B32F-C224-44E3-AE3D-E46B42FC95BC}" cxnId="{9555EB92-E60F-4098-B475-0F6FB0D47FA1}" type="parTrans">
      <dgm:prSet/>
      <dgm:spPr/>
      <dgm:t>
        <a:bodyPr/>
        <a:lstStyle/>
        <a:p>
          <a:endParaRPr lang="en-US"/>
        </a:p>
      </dgm:t>
    </dgm:pt>
    <dgm:pt modelId="{B48B5170-E95E-4942-8A34-DE17962CB728}" cxnId="{9555EB92-E60F-4098-B475-0F6FB0D47FA1}" type="sibTrans">
      <dgm:prSet/>
      <dgm:spPr/>
      <dgm:t>
        <a:bodyPr/>
        <a:lstStyle/>
        <a:p>
          <a:endParaRPr lang="en-US"/>
        </a:p>
      </dgm:t>
    </dgm:pt>
    <dgm:pt modelId="{871548AB-B574-473D-A72E-DBD99887CA8B}">
      <dgm:prSet phldrT="[Text]" phldr="0" custT="0"/>
      <dgm:spPr>
        <a:xfrm rot="5400000">
          <a:off x="5256738" y="-2248386"/>
          <a:ext cx="575146" cy="5218176"/>
        </a:xfrm>
        <a:prstGeom prst="round2SameRect">
          <a:avLst/>
        </a:prstGeom>
        <a:solidFill>
          <a:srgbClr val="9C8265">
            <a:tint val="40000"/>
            <a:alpha val="90000"/>
            <a:hueOff val="0"/>
            <a:satOff val="0"/>
            <a:lumOff val="0"/>
            <a:alphaOff val="0"/>
          </a:srgbClr>
        </a:solidFill>
        <a:ln w="19050" cap="flat" cmpd="sng" algn="ctr">
          <a:solidFill>
            <a:srgbClr val="9C8265">
              <a:tint val="40000"/>
              <a:alpha val="90000"/>
              <a:hueOff val="0"/>
              <a:satOff val="0"/>
              <a:lumOff val="0"/>
              <a:alphaOff val="0"/>
            </a:srgbClr>
          </a:solidFill>
          <a:prstDash val="solid"/>
        </a:ln>
        <a:effectLst/>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作者</a:t>
          </a:r>
          <a:r>
            <a:rPr lang="en-US" dirty="0">
              <a:solidFill>
                <a:srgbClr val="000000">
                  <a:hueOff val="0"/>
                  <a:satOff val="0"/>
                  <a:lumOff val="0"/>
                  <a:alphaOff val="0"/>
                </a:srgbClr>
              </a:solidFill>
              <a:latin typeface="Tahoma" panose="020B0604030504040204"/>
              <a:ea typeface="+mn-ea"/>
              <a:cs typeface="+mn-cs"/>
            </a:rPr>
            <a:t/>
          </a:r>
          <a:endParaRPr lang="en-US" dirty="0">
            <a:solidFill>
              <a:srgbClr val="000000">
                <a:hueOff val="0"/>
                <a:satOff val="0"/>
                <a:lumOff val="0"/>
                <a:alphaOff val="0"/>
              </a:srgbClr>
            </a:solidFill>
            <a:latin typeface="Tahoma" panose="020B0604030504040204"/>
            <a:ea typeface="+mn-ea"/>
            <a:cs typeface="+mn-cs"/>
          </a:endParaRPr>
        </a:p>
      </dgm:t>
    </dgm:pt>
    <dgm:pt modelId="{3A9183A5-A044-4375-83E4-095C29E468DB}" cxnId="{FB0A5586-DB29-4B9D-96D1-D7C649F1EFF2}" type="parTrans">
      <dgm:prSet/>
      <dgm:spPr/>
      <dgm:t>
        <a:bodyPr/>
        <a:lstStyle/>
        <a:p>
          <a:endParaRPr lang="en-US"/>
        </a:p>
      </dgm:t>
    </dgm:pt>
    <dgm:pt modelId="{2A4A38E8-E2D7-48A5-8966-D43C576C2585}" cxnId="{FB0A5586-DB29-4B9D-96D1-D7C649F1EFF2}" type="sibTrans">
      <dgm:prSet/>
      <dgm:spPr/>
      <dgm:t>
        <a:bodyPr/>
        <a:lstStyle/>
        <a:p>
          <a:endParaRPr lang="en-US"/>
        </a:p>
      </dgm:t>
    </dgm:pt>
    <dgm:pt modelId="{DB1F89DD-2FC0-4D59-B4BF-599CEB46D1C3}">
      <dgm:prSet phldr="0" custT="0"/>
      <dgm:spPr/>
      <dgm:t>
        <a:bodyPr vert="horz" wrap="square"/>
        <a:p>
          <a:pPr>
            <a:lnSpc>
              <a:spcPct val="100000"/>
            </a:lnSpc>
            <a:spcBef>
              <a:spcPct val="0"/>
            </a:spcBef>
            <a:spcAft>
              <a:spcPct val="15000"/>
            </a:spcAft>
          </a:pPr>
          <a:r>
            <a:rPr lang="zh-CN" altLang="en-US" dirty="0">
              <a:solidFill>
                <a:srgbClr val="000000">
                  <a:hueOff val="0"/>
                  <a:satOff val="0"/>
                  <a:lumOff val="0"/>
                  <a:alphaOff val="0"/>
                </a:srgbClr>
              </a:solidFill>
              <a:latin typeface="Tahoma" panose="020B0604030504040204"/>
              <a:ea typeface="+mn-ea"/>
              <a:cs typeface="+mn-cs"/>
            </a:rPr>
            <a:t>管理者</a:t>
          </a:r>
          <a:r>
            <a:rPr lang="zh-CN" altLang="en-US" dirty="0">
              <a:solidFill>
                <a:srgbClr val="000000">
                  <a:hueOff val="0"/>
                  <a:satOff val="0"/>
                  <a:lumOff val="0"/>
                  <a:alphaOff val="0"/>
                </a:srgbClr>
              </a:solidFill>
              <a:latin typeface="Tahoma" panose="020B0604030504040204"/>
              <a:ea typeface="+mn-ea"/>
              <a:cs typeface="+mn-cs"/>
            </a:rPr>
            <a:t/>
          </a:r>
          <a:endParaRPr lang="zh-CN" altLang="en-US" dirty="0">
            <a:solidFill>
              <a:srgbClr val="000000">
                <a:hueOff val="0"/>
                <a:satOff val="0"/>
                <a:lumOff val="0"/>
                <a:alphaOff val="0"/>
              </a:srgbClr>
            </a:solidFill>
            <a:latin typeface="Tahoma" panose="020B0604030504040204"/>
            <a:ea typeface="+mn-ea"/>
            <a:cs typeface="+mn-cs"/>
          </a:endParaRPr>
        </a:p>
      </dgm:t>
    </dgm:pt>
    <dgm:pt modelId="{3302A50B-524D-485A-B7AC-28E123D7B421}" cxnId="{35EA87F4-2BE4-42AA-9C73-F49CCDDCBCD1}" type="parTrans">
      <dgm:prSet/>
      <dgm:spPr/>
    </dgm:pt>
    <dgm:pt modelId="{63E265A7-8950-4777-AE48-0086AFEA731B}" cxnId="{35EA87F4-2BE4-42AA-9C73-F49CCDDCBCD1}" type="sibTrans">
      <dgm:prSet/>
      <dgm:spPr/>
    </dgm:pt>
    <dgm:pt modelId="{9EBE8FED-4619-4866-8E3F-44D773DE96E4}">
      <dgm:prSet phldrT="[Text]"/>
      <dgm:spPr>
        <a:xfrm>
          <a:off x="0" y="756114"/>
          <a:ext cx="2935224" cy="718932"/>
        </a:xfrm>
        <a:prstGeom prst="roundRect">
          <a:avLst/>
        </a:prstGeom>
        <a:solidFill>
          <a:srgbClr val="9C8265">
            <a:hueOff val="3720337"/>
            <a:satOff val="-1418"/>
            <a:lumOff val="-428"/>
            <a:alphaOff val="0"/>
          </a:srgbClr>
        </a:solidFill>
        <a:ln w="19050" cap="flat" cmpd="sng" algn="ctr">
          <a:solidFill>
            <a:srgbClr val="FFFFFF">
              <a:hueOff val="0"/>
              <a:satOff val="0"/>
              <a:lumOff val="0"/>
              <a:alphaOff val="0"/>
            </a:srgbClr>
          </a:solidFill>
          <a:prstDash val="solid"/>
        </a:ln>
        <a:effectLst/>
      </dgm:spPr>
      <dgm:t>
        <a:bodyPr/>
        <a:lstStyle/>
        <a:p>
          <a:r>
            <a:rPr lang="en-US" dirty="0" smtClean="0">
              <a:solidFill>
                <a:srgbClr val="FFFFFF"/>
              </a:solidFill>
              <a:latin typeface="Tahoma" panose="020B0604030504040204"/>
              <a:ea typeface="+mn-ea"/>
              <a:cs typeface="+mn-cs"/>
            </a:rPr>
            <a:t>Where</a:t>
          </a:r>
          <a:endParaRPr lang="en-US" dirty="0">
            <a:solidFill>
              <a:srgbClr val="FFFFFF"/>
            </a:solidFill>
            <a:latin typeface="Tahoma" panose="020B0604030504040204"/>
            <a:ea typeface="+mn-ea"/>
            <a:cs typeface="+mn-cs"/>
          </a:endParaRPr>
        </a:p>
      </dgm:t>
    </dgm:pt>
    <dgm:pt modelId="{7A7209A4-4DED-4B30-8895-E0228BD70889}" cxnId="{E7943DD0-6104-478C-9CCD-63E6BD28B1BA}" type="parTrans">
      <dgm:prSet/>
      <dgm:spPr/>
      <dgm:t>
        <a:bodyPr/>
        <a:lstStyle/>
        <a:p>
          <a:endParaRPr lang="en-US"/>
        </a:p>
      </dgm:t>
    </dgm:pt>
    <dgm:pt modelId="{AEA18BA8-5668-4257-8F96-43A41E3491B7}" cxnId="{E7943DD0-6104-478C-9CCD-63E6BD28B1BA}" type="sibTrans">
      <dgm:prSet/>
      <dgm:spPr/>
      <dgm:t>
        <a:bodyPr/>
        <a:lstStyle/>
        <a:p>
          <a:endParaRPr lang="en-US"/>
        </a:p>
      </dgm:t>
    </dgm:pt>
    <dgm:pt modelId="{ECE0DEDA-C878-49EE-9121-C7F73B93D9DC}">
      <dgm:prSet phldrT="[Text]" phldr="0" custT="0"/>
      <dgm:spPr>
        <a:xfrm rot="5400000">
          <a:off x="5256738" y="-1493507"/>
          <a:ext cx="575146" cy="5218176"/>
        </a:xfrm>
        <a:prstGeom prst="round2SameRect">
          <a:avLst/>
        </a:prstGeom>
        <a:solidFill>
          <a:srgbClr val="9C8265">
            <a:tint val="40000"/>
            <a:alpha val="90000"/>
            <a:hueOff val="3787351"/>
            <a:satOff val="-1169"/>
            <a:lumOff val="-113"/>
            <a:alphaOff val="0"/>
          </a:srgbClr>
        </a:solidFill>
        <a:ln w="19050" cap="flat" cmpd="sng" algn="ctr">
          <a:solidFill>
            <a:srgbClr val="9C8265">
              <a:tint val="40000"/>
              <a:alpha val="90000"/>
              <a:hueOff val="3787351"/>
              <a:satOff val="-1169"/>
              <a:lumOff val="-113"/>
              <a:alphaOff val="0"/>
            </a:srgbClr>
          </a:solidFill>
          <a:prstDash val="solid"/>
        </a:ln>
        <a:effectLst/>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研究</a:t>
          </a:r>
          <a:r>
            <a:rPr lang="zh-CN" altLang="en-US" dirty="0" smtClean="0">
              <a:solidFill>
                <a:srgbClr val="000000">
                  <a:hueOff val="0"/>
                  <a:satOff val="0"/>
                  <a:lumOff val="0"/>
                  <a:alphaOff val="0"/>
                </a:srgbClr>
              </a:solidFill>
              <a:latin typeface="Tahoma" panose="020B0604030504040204"/>
              <a:ea typeface="+mn-ea"/>
              <a:cs typeface="+mn-cs"/>
            </a:rPr>
            <a:t>领域</a:t>
          </a:r>
          <a:r>
            <a:rPr lang="en-US" dirty="0">
              <a:solidFill>
                <a:srgbClr val="000000">
                  <a:hueOff val="0"/>
                  <a:satOff val="0"/>
                  <a:lumOff val="0"/>
                  <a:alphaOff val="0"/>
                </a:srgbClr>
              </a:solidFill>
              <a:latin typeface="Tahoma" panose="020B0604030504040204"/>
              <a:ea typeface="+mn-ea"/>
              <a:cs typeface="+mn-cs"/>
            </a:rPr>
            <a:t/>
          </a:r>
          <a:endParaRPr lang="en-US" dirty="0">
            <a:solidFill>
              <a:srgbClr val="000000">
                <a:hueOff val="0"/>
                <a:satOff val="0"/>
                <a:lumOff val="0"/>
                <a:alphaOff val="0"/>
              </a:srgbClr>
            </a:solidFill>
            <a:latin typeface="Tahoma" panose="020B0604030504040204"/>
            <a:ea typeface="+mn-ea"/>
            <a:cs typeface="+mn-cs"/>
          </a:endParaRPr>
        </a:p>
      </dgm:t>
    </dgm:pt>
    <dgm:pt modelId="{CEC5E5B8-CD42-48BE-9896-4B4D29C83EFA}" cxnId="{CC7C6C77-AD20-4316-9DBB-ACEA3683E581}" type="parTrans">
      <dgm:prSet/>
      <dgm:spPr/>
      <dgm:t>
        <a:bodyPr/>
        <a:lstStyle/>
        <a:p>
          <a:endParaRPr lang="en-US"/>
        </a:p>
      </dgm:t>
    </dgm:pt>
    <dgm:pt modelId="{AFE2A548-C00D-4D68-8DBC-CF04BCCF624D}" cxnId="{CC7C6C77-AD20-4316-9DBB-ACEA3683E581}" type="sibTrans">
      <dgm:prSet/>
      <dgm:spPr/>
      <dgm:t>
        <a:bodyPr/>
        <a:lstStyle/>
        <a:p>
          <a:endParaRPr lang="en-US"/>
        </a:p>
      </dgm:t>
    </dgm:pt>
    <dgm:pt modelId="{200125FD-4D64-41F6-AB20-289B435D5EE4}">
      <dgm:prSet phldr="0" custT="0"/>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获取</a:t>
          </a:r>
          <a:r>
            <a:rPr lang="zh-CN" altLang="en-US" dirty="0" smtClean="0">
              <a:solidFill>
                <a:srgbClr val="000000">
                  <a:hueOff val="0"/>
                  <a:satOff val="0"/>
                  <a:lumOff val="0"/>
                  <a:alphaOff val="0"/>
                </a:srgbClr>
              </a:solidFill>
              <a:latin typeface="Tahoma" panose="020B0604030504040204"/>
              <a:ea typeface="+mn-ea"/>
              <a:cs typeface="+mn-cs"/>
            </a:rPr>
            <a:t>数据</a:t>
          </a:r>
          <a:endParaRPr lang="zh-CN" altLang="en-US" dirty="0" smtClean="0">
            <a:solidFill>
              <a:srgbClr val="000000">
                <a:hueOff val="0"/>
                <a:satOff val="0"/>
                <a:lumOff val="0"/>
                <a:alphaOff val="0"/>
              </a:srgbClr>
            </a:solidFill>
            <a:latin typeface="Tahoma" panose="020B0604030504040204"/>
            <a:ea typeface="+mn-ea"/>
            <a:cs typeface="+mn-cs"/>
          </a:endParaRPr>
        </a:p>
      </dgm:t>
    </dgm:pt>
    <dgm:pt modelId="{9078F02A-FEFA-4E0A-8F47-A4BA6E8CA5DC}" cxnId="{CDC55072-EE64-4E17-A517-CB7990A2EC0F}" type="parTrans">
      <dgm:prSet/>
      <dgm:spPr/>
    </dgm:pt>
    <dgm:pt modelId="{94879918-B0F1-43F9-89E5-B3EF34E45B51}" cxnId="{CDC55072-EE64-4E17-A517-CB7990A2EC0F}" type="sibTrans">
      <dgm:prSet/>
      <dgm:spPr/>
    </dgm:pt>
    <dgm:pt modelId="{467CD7B7-6608-4A50-9805-6FB23D9FBD9C}">
      <dgm:prSet phldrT="[Text]"/>
      <dgm:spPr>
        <a:xfrm>
          <a:off x="0" y="1510993"/>
          <a:ext cx="2935224" cy="718932"/>
        </a:xfrm>
        <a:prstGeom prst="roundRect">
          <a:avLst/>
        </a:prstGeom>
        <a:solidFill>
          <a:srgbClr val="9C8265">
            <a:hueOff val="7440673"/>
            <a:satOff val="-2839"/>
            <a:lumOff val="-860"/>
            <a:alphaOff val="0"/>
          </a:srgbClr>
        </a:solidFill>
        <a:ln w="19050" cap="flat" cmpd="sng" algn="ctr">
          <a:solidFill>
            <a:srgbClr val="FFFFFF">
              <a:hueOff val="0"/>
              <a:satOff val="0"/>
              <a:lumOff val="0"/>
              <a:alphaOff val="0"/>
            </a:srgbClr>
          </a:solidFill>
          <a:prstDash val="solid"/>
        </a:ln>
        <a:effectLst/>
      </dgm:spPr>
      <dgm:t>
        <a:bodyPr/>
        <a:lstStyle/>
        <a:p>
          <a:r>
            <a:rPr lang="en-US" dirty="0" smtClean="0">
              <a:solidFill>
                <a:srgbClr val="FFFFFF"/>
              </a:solidFill>
              <a:latin typeface="Tahoma" panose="020B0604030504040204"/>
              <a:ea typeface="+mn-ea"/>
              <a:cs typeface="+mn-cs"/>
            </a:rPr>
            <a:t>What</a:t>
          </a:r>
          <a:endParaRPr lang="en-US" dirty="0">
            <a:solidFill>
              <a:srgbClr val="FFFFFF"/>
            </a:solidFill>
            <a:latin typeface="Tahoma" panose="020B0604030504040204"/>
            <a:ea typeface="+mn-ea"/>
            <a:cs typeface="+mn-cs"/>
          </a:endParaRPr>
        </a:p>
      </dgm:t>
    </dgm:pt>
    <dgm:pt modelId="{1D4DB49D-93F8-485B-A961-B82E892F38EF}" cxnId="{5510FCCC-E74B-4B32-AB45-460848CFEB4D}" type="parTrans">
      <dgm:prSet/>
      <dgm:spPr/>
      <dgm:t>
        <a:bodyPr/>
        <a:lstStyle/>
        <a:p>
          <a:endParaRPr lang="en-US"/>
        </a:p>
      </dgm:t>
    </dgm:pt>
    <dgm:pt modelId="{168D6BBB-C192-425C-A634-EA96D309423E}" cxnId="{5510FCCC-E74B-4B32-AB45-460848CFEB4D}" type="sibTrans">
      <dgm:prSet/>
      <dgm:spPr/>
      <dgm:t>
        <a:bodyPr/>
        <a:lstStyle/>
        <a:p>
          <a:endParaRPr lang="en-US"/>
        </a:p>
      </dgm:t>
    </dgm:pt>
    <dgm:pt modelId="{DFC9A86B-D407-42B6-AFDD-F201936F9572}">
      <dgm:prSet phldrT="[Text]" phldr="0" custT="0"/>
      <dgm:spPr>
        <a:xfrm rot="5400000">
          <a:off x="5256738" y="-738627"/>
          <a:ext cx="575146" cy="5218176"/>
        </a:xfrm>
        <a:prstGeom prst="round2SameRect">
          <a:avLst/>
        </a:prstGeom>
        <a:solidFill>
          <a:srgbClr val="9C8265">
            <a:tint val="40000"/>
            <a:alpha val="90000"/>
            <a:hueOff val="7574701"/>
            <a:satOff val="-2342"/>
            <a:lumOff val="-229"/>
            <a:alphaOff val="0"/>
          </a:srgbClr>
        </a:solidFill>
        <a:ln w="19050" cap="flat" cmpd="sng" algn="ctr">
          <a:solidFill>
            <a:srgbClr val="9C8265">
              <a:tint val="40000"/>
              <a:alpha val="90000"/>
              <a:hueOff val="7574701"/>
              <a:satOff val="-2342"/>
              <a:lumOff val="-229"/>
              <a:alphaOff val="0"/>
            </a:srgbClr>
          </a:solidFill>
          <a:prstDash val="solid"/>
        </a:ln>
        <a:effectLst/>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数据</a:t>
          </a:r>
          <a:r>
            <a:rPr lang="zh-CN" altLang="en-US" dirty="0" smtClean="0">
              <a:solidFill>
                <a:srgbClr val="000000">
                  <a:hueOff val="0"/>
                  <a:satOff val="0"/>
                  <a:lumOff val="0"/>
                  <a:alphaOff val="0"/>
                </a:srgbClr>
              </a:solidFill>
              <a:latin typeface="Tahoma" panose="020B0604030504040204"/>
              <a:ea typeface="+mn-ea"/>
              <a:cs typeface="+mn-cs"/>
            </a:rPr>
            <a:t>主要内容</a:t>
          </a:r>
          <a:r>
            <a:rPr lang="en-US" dirty="0">
              <a:solidFill>
                <a:srgbClr val="000000">
                  <a:hueOff val="0"/>
                  <a:satOff val="0"/>
                  <a:lumOff val="0"/>
                  <a:alphaOff val="0"/>
                </a:srgbClr>
              </a:solidFill>
              <a:latin typeface="Tahoma" panose="020B0604030504040204"/>
              <a:ea typeface="+mn-ea"/>
              <a:cs typeface="+mn-cs"/>
            </a:rPr>
            <a:t/>
          </a:r>
          <a:endParaRPr lang="en-US" dirty="0">
            <a:solidFill>
              <a:srgbClr val="000000">
                <a:hueOff val="0"/>
                <a:satOff val="0"/>
                <a:lumOff val="0"/>
                <a:alphaOff val="0"/>
              </a:srgbClr>
            </a:solidFill>
            <a:latin typeface="Tahoma" panose="020B0604030504040204"/>
            <a:ea typeface="+mn-ea"/>
            <a:cs typeface="+mn-cs"/>
          </a:endParaRPr>
        </a:p>
      </dgm:t>
    </dgm:pt>
    <dgm:pt modelId="{BD38FB28-313B-4549-9842-6C9CDD24E4E6}" cxnId="{9471DA86-8745-463D-A21C-EF08179411D2}" type="parTrans">
      <dgm:prSet/>
      <dgm:spPr/>
      <dgm:t>
        <a:bodyPr/>
        <a:lstStyle/>
        <a:p>
          <a:endParaRPr lang="en-US"/>
        </a:p>
      </dgm:t>
    </dgm:pt>
    <dgm:pt modelId="{A17F6FCC-61BB-4A6D-A5D5-E24A51745A67}" cxnId="{9471DA86-8745-463D-A21C-EF08179411D2}" type="sibTrans">
      <dgm:prSet/>
      <dgm:spPr/>
      <dgm:t>
        <a:bodyPr/>
        <a:lstStyle/>
        <a:p>
          <a:endParaRPr lang="en-US"/>
        </a:p>
      </dgm:t>
    </dgm:pt>
    <dgm:pt modelId="{2593B3AF-2217-463F-A6A7-A8F1630AC935}">
      <dgm:prSet phldr="0" custT="0"/>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使用了</a:t>
          </a:r>
          <a:r>
            <a:rPr lang="zh-CN" altLang="en-US" dirty="0" smtClean="0">
              <a:solidFill>
                <a:srgbClr val="000000">
                  <a:hueOff val="0"/>
                  <a:satOff val="0"/>
                  <a:lumOff val="0"/>
                  <a:alphaOff val="0"/>
                </a:srgbClr>
              </a:solidFill>
              <a:latin typeface="Tahoma" panose="020B0604030504040204"/>
              <a:ea typeface="+mn-ea"/>
              <a:cs typeface="+mn-cs"/>
            </a:rPr>
            <a:t>哪些</a:t>
          </a:r>
          <a:r>
            <a:rPr lang="zh-CN" altLang="en-US" dirty="0" smtClean="0">
              <a:solidFill>
                <a:srgbClr val="000000">
                  <a:hueOff val="0"/>
                  <a:satOff val="0"/>
                  <a:lumOff val="0"/>
                  <a:alphaOff val="0"/>
                </a:srgbClr>
              </a:solidFill>
              <a:latin typeface="Tahoma" panose="020B0604030504040204"/>
              <a:ea typeface="+mn-ea"/>
              <a:cs typeface="+mn-cs"/>
            </a:rPr>
            <a:t>源数据</a:t>
          </a:r>
          <a:r>
            <a:rPr lang="en-US" dirty="0">
              <a:solidFill>
                <a:srgbClr val="000000">
                  <a:hueOff val="0"/>
                  <a:satOff val="0"/>
                  <a:lumOff val="0"/>
                  <a:alphaOff val="0"/>
                </a:srgbClr>
              </a:solidFill>
              <a:latin typeface="Tahoma" panose="020B0604030504040204"/>
              <a:ea typeface="+mn-ea"/>
              <a:cs typeface="+mn-cs"/>
            </a:rPr>
            <a:t/>
          </a:r>
          <a:endParaRPr lang="en-US" dirty="0">
            <a:solidFill>
              <a:srgbClr val="000000">
                <a:hueOff val="0"/>
                <a:satOff val="0"/>
                <a:lumOff val="0"/>
                <a:alphaOff val="0"/>
              </a:srgbClr>
            </a:solidFill>
            <a:latin typeface="Tahoma" panose="020B0604030504040204"/>
            <a:ea typeface="+mn-ea"/>
            <a:cs typeface="+mn-cs"/>
          </a:endParaRPr>
        </a:p>
      </dgm:t>
    </dgm:pt>
    <dgm:pt modelId="{F3095DAC-9AD9-45AD-9222-95D6D4B5E104}" cxnId="{5239B7CD-4FA9-4238-89C7-B04CD585FD68}" type="parTrans">
      <dgm:prSet/>
      <dgm:spPr/>
    </dgm:pt>
    <dgm:pt modelId="{D9DA7390-199A-48FB-80E1-34604DFA4E67}" cxnId="{5239B7CD-4FA9-4238-89C7-B04CD585FD68}" type="sibTrans">
      <dgm:prSet/>
      <dgm:spPr/>
    </dgm:pt>
    <dgm:pt modelId="{8E049288-1952-4C51-9313-73030A840B51}">
      <dgm:prSet phldrT="[Text]"/>
      <dgm:spPr>
        <a:xfrm>
          <a:off x="0" y="2265873"/>
          <a:ext cx="2935224" cy="718932"/>
        </a:xfrm>
        <a:prstGeom prst="roundRect">
          <a:avLst/>
        </a:prstGeom>
        <a:solidFill>
          <a:srgbClr val="9C8265">
            <a:hueOff val="11161010"/>
            <a:satOff val="-4259"/>
            <a:lumOff val="-1291"/>
            <a:alphaOff val="0"/>
          </a:srgbClr>
        </a:solidFill>
        <a:ln w="19050" cap="flat" cmpd="sng" algn="ctr">
          <a:solidFill>
            <a:srgbClr val="FFFFFF">
              <a:hueOff val="0"/>
              <a:satOff val="0"/>
              <a:lumOff val="0"/>
              <a:alphaOff val="0"/>
            </a:srgbClr>
          </a:solidFill>
          <a:prstDash val="solid"/>
        </a:ln>
        <a:effectLst/>
      </dgm:spPr>
      <dgm:t>
        <a:bodyPr/>
        <a:lstStyle/>
        <a:p>
          <a:r>
            <a:rPr lang="en-US" dirty="0" smtClean="0">
              <a:solidFill>
                <a:srgbClr val="FFFFFF"/>
              </a:solidFill>
              <a:latin typeface="Tahoma" panose="020B0604030504040204"/>
              <a:ea typeface="+mn-ea"/>
              <a:cs typeface="+mn-cs"/>
            </a:rPr>
            <a:t>How</a:t>
          </a:r>
          <a:endParaRPr lang="en-US" dirty="0">
            <a:solidFill>
              <a:srgbClr val="FFFFFF"/>
            </a:solidFill>
            <a:latin typeface="Tahoma" panose="020B0604030504040204"/>
            <a:ea typeface="+mn-ea"/>
            <a:cs typeface="+mn-cs"/>
          </a:endParaRPr>
        </a:p>
      </dgm:t>
    </dgm:pt>
    <dgm:pt modelId="{71E6237E-1FD6-43F8-99F7-A6B4F6C896D6}" cxnId="{FCF9A66B-ADC0-4C82-8A73-9078CB763898}" type="parTrans">
      <dgm:prSet/>
      <dgm:spPr/>
      <dgm:t>
        <a:bodyPr/>
        <a:lstStyle/>
        <a:p>
          <a:endParaRPr lang="en-US"/>
        </a:p>
      </dgm:t>
    </dgm:pt>
    <dgm:pt modelId="{3A523AD3-D014-4C29-8E16-8D06A4CC7C14}" cxnId="{FCF9A66B-ADC0-4C82-8A73-9078CB763898}" type="sibTrans">
      <dgm:prSet/>
      <dgm:spPr/>
      <dgm:t>
        <a:bodyPr/>
        <a:lstStyle/>
        <a:p>
          <a:endParaRPr lang="en-US"/>
        </a:p>
      </dgm:t>
    </dgm:pt>
    <dgm:pt modelId="{D2CC45A2-AE05-4A6B-8D2D-E2C29DB587FA}">
      <dgm:prSet phldrT="[Text]" phldr="0" custT="0"/>
      <dgm:spPr>
        <a:xfrm rot="5400000">
          <a:off x="5256738" y="16251"/>
          <a:ext cx="575146" cy="5218176"/>
        </a:xfrm>
        <a:prstGeom prst="round2SameRect">
          <a:avLst/>
        </a:prstGeom>
        <a:solidFill>
          <a:srgbClr val="9C8265">
            <a:tint val="40000"/>
            <a:alpha val="90000"/>
            <a:hueOff val="11362052"/>
            <a:satOff val="-3514"/>
            <a:lumOff val="-344"/>
            <a:alphaOff val="0"/>
          </a:srgbClr>
        </a:solidFill>
        <a:ln w="19050" cap="flat" cmpd="sng" algn="ctr">
          <a:solidFill>
            <a:srgbClr val="9C8265">
              <a:tint val="40000"/>
              <a:alpha val="90000"/>
              <a:hueOff val="11362052"/>
              <a:satOff val="-3514"/>
              <a:lumOff val="-344"/>
              <a:alphaOff val="0"/>
            </a:srgbClr>
          </a:solidFill>
          <a:prstDash val="solid"/>
        </a:ln>
        <a:effectLst/>
      </dgm:spPr>
      <dgm:t>
        <a:bodyPr vert="horz" wrap="square"/>
        <a:p>
          <a:pPr>
            <a:lnSpc>
              <a:spcPct val="100000"/>
            </a:lnSpc>
            <a:spcBef>
              <a:spcPct val="0"/>
            </a:spcBef>
            <a:spcAft>
              <a:spcPct val="15000"/>
            </a:spcAft>
          </a:pPr>
          <a:r>
            <a:rPr lang="zh-CN" altLang="en-US" dirty="0">
              <a:solidFill>
                <a:srgbClr val="000000">
                  <a:hueOff val="0"/>
                  <a:satOff val="0"/>
                  <a:lumOff val="0"/>
                  <a:alphaOff val="0"/>
                </a:srgbClr>
              </a:solidFill>
              <a:latin typeface="Tahoma" panose="020B0604030504040204"/>
              <a:ea typeface="+mn-ea"/>
              <a:cs typeface="+mn-cs"/>
            </a:rPr>
            <a:t>数据</a:t>
          </a:r>
          <a:r>
            <a:rPr lang="zh-CN" altLang="en-US" dirty="0">
              <a:solidFill>
                <a:srgbClr val="000000">
                  <a:hueOff val="0"/>
                  <a:satOff val="0"/>
                  <a:lumOff val="0"/>
                  <a:alphaOff val="0"/>
                </a:srgbClr>
              </a:solidFill>
              <a:latin typeface="Tahoma" panose="020B0604030504040204"/>
              <a:ea typeface="+mn-ea"/>
              <a:cs typeface="+mn-cs"/>
            </a:rPr>
            <a:t>的</a:t>
          </a:r>
          <a:r>
            <a:rPr lang="zh-CN" altLang="en-US" dirty="0">
              <a:solidFill>
                <a:srgbClr val="000000">
                  <a:hueOff val="0"/>
                  <a:satOff val="0"/>
                  <a:lumOff val="0"/>
                  <a:alphaOff val="0"/>
                </a:srgbClr>
              </a:solidFill>
              <a:latin typeface="Tahoma" panose="020B0604030504040204"/>
              <a:ea typeface="+mn-ea"/>
              <a:cs typeface="+mn-cs"/>
            </a:rPr>
            <a:t>生成</a:t>
          </a:r>
          <a:r>
            <a:rPr lang="zh-CN" altLang="en-US" dirty="0">
              <a:solidFill>
                <a:srgbClr val="000000">
                  <a:hueOff val="0"/>
                  <a:satOff val="0"/>
                  <a:lumOff val="0"/>
                  <a:alphaOff val="0"/>
                </a:srgbClr>
              </a:solidFill>
              <a:latin typeface="Tahoma" panose="020B0604030504040204"/>
              <a:ea typeface="+mn-ea"/>
              <a:cs typeface="+mn-cs"/>
            </a:rPr>
            <a:t>过程</a:t>
          </a:r>
          <a:r>
            <a:rPr lang="en-US" dirty="0">
              <a:solidFill>
                <a:srgbClr val="000000">
                  <a:hueOff val="0"/>
                  <a:satOff val="0"/>
                  <a:lumOff val="0"/>
                  <a:alphaOff val="0"/>
                </a:srgbClr>
              </a:solidFill>
              <a:latin typeface="Tahoma" panose="020B0604030504040204"/>
              <a:ea typeface="+mn-ea"/>
              <a:cs typeface="+mn-cs"/>
            </a:rPr>
            <a:t/>
          </a:r>
          <a:endParaRPr lang="en-US" dirty="0">
            <a:solidFill>
              <a:srgbClr val="000000">
                <a:hueOff val="0"/>
                <a:satOff val="0"/>
                <a:lumOff val="0"/>
                <a:alphaOff val="0"/>
              </a:srgbClr>
            </a:solidFill>
            <a:latin typeface="Tahoma" panose="020B0604030504040204"/>
            <a:ea typeface="+mn-ea"/>
            <a:cs typeface="+mn-cs"/>
          </a:endParaRPr>
        </a:p>
      </dgm:t>
    </dgm:pt>
    <dgm:pt modelId="{ADC1A161-A0AE-49D8-BE01-2E156D4F91C6}" cxnId="{75C7C9B4-E714-40C8-B884-966F1FF6BFE8}" type="parTrans">
      <dgm:prSet/>
      <dgm:spPr/>
      <dgm:t>
        <a:bodyPr/>
        <a:lstStyle/>
        <a:p>
          <a:endParaRPr lang="en-US"/>
        </a:p>
      </dgm:t>
    </dgm:pt>
    <dgm:pt modelId="{3E4F98C7-5F18-4159-A82D-132F99AFE253}" cxnId="{75C7C9B4-E714-40C8-B884-966F1FF6BFE8}" type="sibTrans">
      <dgm:prSet/>
      <dgm:spPr/>
      <dgm:t>
        <a:bodyPr/>
        <a:lstStyle/>
        <a:p>
          <a:endParaRPr lang="en-US"/>
        </a:p>
      </dgm:t>
    </dgm:pt>
    <dgm:pt modelId="{5C3630E7-666A-448C-90D8-BE4B1B781DFA}">
      <dgm:prSet phldr="0" custT="0"/>
      <dgm:spPr/>
      <dgm:t>
        <a:bodyPr vert="horz" wrap="square"/>
        <a:p>
          <a:pPr>
            <a:lnSpc>
              <a:spcPct val="100000"/>
            </a:lnSpc>
            <a:spcBef>
              <a:spcPct val="0"/>
            </a:spcBef>
            <a:spcAft>
              <a:spcPct val="15000"/>
            </a:spcAft>
          </a:pPr>
          <a:r>
            <a:rPr lang="zh-CN" altLang="en-US" dirty="0">
              <a:solidFill>
                <a:srgbClr val="000000">
                  <a:hueOff val="0"/>
                  <a:satOff val="0"/>
                  <a:lumOff val="0"/>
                  <a:alphaOff val="0"/>
                </a:srgbClr>
              </a:solidFill>
              <a:latin typeface="Tahoma" panose="020B0604030504040204"/>
              <a:ea typeface="+mn-ea"/>
              <a:cs typeface="+mn-cs"/>
            </a:rPr>
            <a:t>数据</a:t>
          </a:r>
          <a:r>
            <a:rPr lang="zh-CN" altLang="en-US" dirty="0">
              <a:solidFill>
                <a:srgbClr val="000000">
                  <a:hueOff val="0"/>
                  <a:satOff val="0"/>
                  <a:lumOff val="0"/>
                  <a:alphaOff val="0"/>
                </a:srgbClr>
              </a:solidFill>
              <a:latin typeface="Tahoma" panose="020B0604030504040204"/>
              <a:ea typeface="+mn-ea"/>
              <a:cs typeface="+mn-cs"/>
            </a:rPr>
            <a:t>的</a:t>
          </a:r>
          <a:r>
            <a:rPr lang="zh-CN" altLang="en-US" dirty="0">
              <a:solidFill>
                <a:srgbClr val="000000">
                  <a:hueOff val="0"/>
                  <a:satOff val="0"/>
                  <a:lumOff val="0"/>
                  <a:alphaOff val="0"/>
                </a:srgbClr>
              </a:solidFill>
              <a:latin typeface="Tahoma" panose="020B0604030504040204"/>
              <a:ea typeface="+mn-ea"/>
              <a:cs typeface="+mn-cs"/>
            </a:rPr>
            <a:t>分布</a:t>
          </a:r>
          <a:r>
            <a:rPr lang="zh-CN" altLang="en-US" dirty="0">
              <a:solidFill>
                <a:srgbClr val="000000">
                  <a:hueOff val="0"/>
                  <a:satOff val="0"/>
                  <a:lumOff val="0"/>
                  <a:alphaOff val="0"/>
                </a:srgbClr>
              </a:solidFill>
              <a:latin typeface="Tahoma" panose="020B0604030504040204"/>
              <a:ea typeface="+mn-ea"/>
              <a:cs typeface="+mn-cs"/>
            </a:rPr>
            <a:t/>
          </a:r>
          <a:endParaRPr lang="zh-CN" altLang="en-US" dirty="0">
            <a:solidFill>
              <a:srgbClr val="000000">
                <a:hueOff val="0"/>
                <a:satOff val="0"/>
                <a:lumOff val="0"/>
                <a:alphaOff val="0"/>
              </a:srgbClr>
            </a:solidFill>
            <a:latin typeface="Tahoma" panose="020B0604030504040204"/>
            <a:ea typeface="+mn-ea"/>
            <a:cs typeface="+mn-cs"/>
          </a:endParaRPr>
        </a:p>
      </dgm:t>
    </dgm:pt>
    <dgm:pt modelId="{6EA43881-F390-4C12-BF2D-B86844B78CE6}" cxnId="{EAADB26A-74AB-416A-BCA9-5241BE7243C6}" type="parTrans">
      <dgm:prSet/>
      <dgm:spPr/>
    </dgm:pt>
    <dgm:pt modelId="{1A18D2F4-3563-4819-BB2A-A8FF3804B4CB}" cxnId="{EAADB26A-74AB-416A-BCA9-5241BE7243C6}" type="sibTrans">
      <dgm:prSet/>
      <dgm:spPr/>
    </dgm:pt>
    <dgm:pt modelId="{D1C59106-5EA1-436D-8AFD-F2FE02F77BD4}">
      <dgm:prSet phldrT="[Text]"/>
      <dgm:spPr>
        <a:xfrm>
          <a:off x="0" y="3020752"/>
          <a:ext cx="2935224" cy="718932"/>
        </a:xfrm>
        <a:prstGeom prst="roundRect">
          <a:avLst/>
        </a:prstGeom>
        <a:solidFill>
          <a:srgbClr val="9C8265">
            <a:hueOff val="14881347"/>
            <a:satOff val="-5680"/>
            <a:lumOff val="-1723"/>
            <a:alphaOff val="0"/>
          </a:srgbClr>
        </a:solidFill>
        <a:ln w="19050" cap="flat" cmpd="sng" algn="ctr">
          <a:solidFill>
            <a:srgbClr val="FFFFFF">
              <a:hueOff val="0"/>
              <a:satOff val="0"/>
              <a:lumOff val="0"/>
              <a:alphaOff val="0"/>
            </a:srgbClr>
          </a:solidFill>
          <a:prstDash val="solid"/>
        </a:ln>
        <a:effectLst/>
      </dgm:spPr>
      <dgm:t>
        <a:bodyPr/>
        <a:lstStyle/>
        <a:p>
          <a:r>
            <a:rPr lang="en-US" dirty="0" smtClean="0">
              <a:solidFill>
                <a:srgbClr val="FFFFFF"/>
              </a:solidFill>
              <a:latin typeface="Tahoma" panose="020B0604030504040204"/>
              <a:ea typeface="+mn-ea"/>
              <a:cs typeface="+mn-cs"/>
            </a:rPr>
            <a:t>When</a:t>
          </a:r>
          <a:endParaRPr lang="en-US" dirty="0">
            <a:solidFill>
              <a:srgbClr val="FFFFFF"/>
            </a:solidFill>
            <a:latin typeface="Tahoma" panose="020B0604030504040204"/>
            <a:ea typeface="+mn-ea"/>
            <a:cs typeface="+mn-cs"/>
          </a:endParaRPr>
        </a:p>
      </dgm:t>
    </dgm:pt>
    <dgm:pt modelId="{FD532169-3DF8-4D55-B755-99E5C57D4B06}" cxnId="{5C4CC4C7-CC4E-44AD-A476-132218D9156A}" type="parTrans">
      <dgm:prSet/>
      <dgm:spPr/>
      <dgm:t>
        <a:bodyPr/>
        <a:lstStyle/>
        <a:p>
          <a:endParaRPr lang="en-US"/>
        </a:p>
      </dgm:t>
    </dgm:pt>
    <dgm:pt modelId="{DB39B052-0D56-4BB1-8136-DCC3D25930D9}" cxnId="{5C4CC4C7-CC4E-44AD-A476-132218D9156A}" type="sibTrans">
      <dgm:prSet/>
      <dgm:spPr/>
      <dgm:t>
        <a:bodyPr/>
        <a:lstStyle/>
        <a:p>
          <a:endParaRPr lang="en-US"/>
        </a:p>
      </dgm:t>
    </dgm:pt>
    <dgm:pt modelId="{4D961EB4-0845-4F2D-A4BA-B106523BAF1B}">
      <dgm:prSet phldrT="[Text]" phldr="0" custT="0"/>
      <dgm:spPr>
        <a:xfrm rot="5400000">
          <a:off x="5256738" y="771131"/>
          <a:ext cx="575146" cy="5218176"/>
        </a:xfrm>
        <a:prstGeom prst="round2SameRect">
          <a:avLst/>
        </a:prstGeom>
        <a:solidFill>
          <a:srgbClr val="9C8265">
            <a:tint val="40000"/>
            <a:alpha val="90000"/>
            <a:hueOff val="15149402"/>
            <a:satOff val="-4687"/>
            <a:lumOff val="-460"/>
            <a:alphaOff val="0"/>
          </a:srgbClr>
        </a:solidFill>
        <a:ln w="19050" cap="flat" cmpd="sng" algn="ctr">
          <a:solidFill>
            <a:srgbClr val="9C8265">
              <a:tint val="40000"/>
              <a:alpha val="90000"/>
              <a:hueOff val="15149402"/>
              <a:satOff val="-4687"/>
              <a:lumOff val="-460"/>
              <a:alphaOff val="0"/>
            </a:srgbClr>
          </a:solidFill>
          <a:prstDash val="solid"/>
        </a:ln>
        <a:effectLst/>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数据</a:t>
          </a:r>
          <a:r>
            <a:rPr lang="zh-CN" altLang="en-US" dirty="0" smtClean="0">
              <a:solidFill>
                <a:srgbClr val="000000">
                  <a:hueOff val="0"/>
                  <a:satOff val="0"/>
                  <a:lumOff val="0"/>
                  <a:alphaOff val="0"/>
                </a:srgbClr>
              </a:solidFill>
              <a:latin typeface="Tahoma" panose="020B0604030504040204"/>
              <a:ea typeface="+mn-ea"/>
              <a:cs typeface="+mn-cs"/>
            </a:rPr>
            <a:t>产生时间</a:t>
          </a:r>
          <a:r>
            <a:rPr lang="zh-CN" altLang="en-US" dirty="0" smtClean="0">
              <a:solidFill>
                <a:srgbClr val="000000">
                  <a:hueOff val="0"/>
                  <a:satOff val="0"/>
                  <a:lumOff val="0"/>
                  <a:alphaOff val="0"/>
                </a:srgbClr>
              </a:solidFill>
              <a:latin typeface="Tahoma" panose="020B0604030504040204"/>
              <a:ea typeface="+mn-ea"/>
              <a:cs typeface="+mn-cs"/>
            </a:rPr>
            <a:t/>
          </a:r>
          <a:endParaRPr lang="zh-CN" altLang="en-US" dirty="0" smtClean="0">
            <a:solidFill>
              <a:srgbClr val="000000">
                <a:hueOff val="0"/>
                <a:satOff val="0"/>
                <a:lumOff val="0"/>
                <a:alphaOff val="0"/>
              </a:srgbClr>
            </a:solidFill>
            <a:latin typeface="Tahoma" panose="020B0604030504040204"/>
            <a:ea typeface="+mn-ea"/>
            <a:cs typeface="+mn-cs"/>
          </a:endParaRPr>
        </a:p>
      </dgm:t>
    </dgm:pt>
    <dgm:pt modelId="{C8082F15-9B6F-4250-8AC0-BCE8EC6A3BB0}" cxnId="{8727AEB4-E42C-4781-89D1-51FACD3A209B}" type="parTrans">
      <dgm:prSet/>
      <dgm:spPr/>
      <dgm:t>
        <a:bodyPr/>
        <a:lstStyle/>
        <a:p>
          <a:endParaRPr lang="en-US"/>
        </a:p>
      </dgm:t>
    </dgm:pt>
    <dgm:pt modelId="{5D2FEC02-2974-4904-B497-E3B9B41C9E02}" cxnId="{8727AEB4-E42C-4781-89D1-51FACD3A209B}" type="sibTrans">
      <dgm:prSet/>
      <dgm:spPr/>
      <dgm:t>
        <a:bodyPr/>
        <a:lstStyle/>
        <a:p>
          <a:endParaRPr lang="en-US"/>
        </a:p>
      </dgm:t>
    </dgm:pt>
    <dgm:pt modelId="{4A01053A-5F3B-4972-B706-86FC7089E818}">
      <dgm:prSet phldr="0" custT="0"/>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sym typeface="+mn-ea"/>
            </a:rPr>
            <a:t>数据</a:t>
          </a:r>
          <a:r>
            <a:rPr lang="zh-CN" altLang="en-US" dirty="0" smtClean="0">
              <a:solidFill>
                <a:srgbClr val="000000">
                  <a:hueOff val="0"/>
                  <a:satOff val="0"/>
                  <a:lumOff val="0"/>
                  <a:alphaOff val="0"/>
                </a:srgbClr>
              </a:solidFill>
              <a:latin typeface="Tahoma" panose="020B0604030504040204"/>
              <a:sym typeface="+mn-ea"/>
            </a:rPr>
            <a:t>时效</a:t>
          </a:r>
          <a:r>
            <a:rPr lang="zh-CN" altLang="en-US" dirty="0" smtClean="0">
              <a:solidFill>
                <a:srgbClr val="000000">
                  <a:hueOff val="0"/>
                  <a:satOff val="0"/>
                  <a:lumOff val="0"/>
                  <a:alphaOff val="0"/>
                </a:srgbClr>
              </a:solidFill>
              <a:latin typeface="Tahoma" panose="020B0604030504040204"/>
              <a:sym typeface="+mn-ea"/>
            </a:rPr>
            <a:t/>
          </a:r>
          <a:endParaRPr lang="zh-CN" altLang="en-US" dirty="0" smtClean="0">
            <a:solidFill>
              <a:srgbClr val="000000">
                <a:hueOff val="0"/>
                <a:satOff val="0"/>
                <a:lumOff val="0"/>
                <a:alphaOff val="0"/>
              </a:srgbClr>
            </a:solidFill>
            <a:latin typeface="Tahoma" panose="020B0604030504040204"/>
            <a:sym typeface="+mn-ea"/>
          </a:endParaRPr>
        </a:p>
      </dgm:t>
    </dgm:pt>
    <dgm:pt modelId="{FB8EB93C-8D9B-4DD4-8889-CFF381726431}" cxnId="{3886D974-8E31-4764-9599-56E8A15E1132}" type="parTrans">
      <dgm:prSet/>
      <dgm:spPr/>
    </dgm:pt>
    <dgm:pt modelId="{2182F514-235E-4B7D-BDD9-A555E922DBD2}" cxnId="{3886D974-8E31-4764-9599-56E8A15E1132}" type="sibTrans">
      <dgm:prSet/>
      <dgm:spPr/>
    </dgm:pt>
    <dgm:pt modelId="{AA172BB8-63C8-4F1C-8895-F242EEA11B12}">
      <dgm:prSet phldrT="[Text]"/>
      <dgm:spPr>
        <a:xfrm>
          <a:off x="0" y="3775632"/>
          <a:ext cx="2935224" cy="718932"/>
        </a:xfrm>
        <a:prstGeom prst="roundRect">
          <a:avLst/>
        </a:prstGeom>
        <a:solidFill>
          <a:srgbClr val="9C8265">
            <a:hueOff val="18601683"/>
            <a:satOff val="-7101"/>
            <a:lumOff val="-2154"/>
            <a:alphaOff val="0"/>
          </a:srgbClr>
        </a:solidFill>
        <a:ln w="19050" cap="flat" cmpd="sng" algn="ctr">
          <a:solidFill>
            <a:srgbClr val="FFFFFF">
              <a:hueOff val="0"/>
              <a:satOff val="0"/>
              <a:lumOff val="0"/>
              <a:alphaOff val="0"/>
            </a:srgbClr>
          </a:solidFill>
          <a:prstDash val="solid"/>
        </a:ln>
        <a:effectLst/>
      </dgm:spPr>
      <dgm:t>
        <a:bodyPr/>
        <a:lstStyle/>
        <a:p>
          <a:r>
            <a:rPr lang="en-US" dirty="0" smtClean="0">
              <a:solidFill>
                <a:srgbClr val="FFFFFF"/>
              </a:solidFill>
              <a:latin typeface="Tahoma" panose="020B0604030504040204"/>
              <a:ea typeface="+mn-ea"/>
              <a:cs typeface="+mn-cs"/>
            </a:rPr>
            <a:t>Why</a:t>
          </a:r>
          <a:endParaRPr lang="en-US" dirty="0">
            <a:solidFill>
              <a:srgbClr val="FFFFFF"/>
            </a:solidFill>
            <a:latin typeface="Tahoma" panose="020B0604030504040204"/>
            <a:ea typeface="+mn-ea"/>
            <a:cs typeface="+mn-cs"/>
          </a:endParaRPr>
        </a:p>
      </dgm:t>
    </dgm:pt>
    <dgm:pt modelId="{1DB6C949-CC5F-49C6-ABCF-57313C5AB4AB}" cxnId="{388502EF-7496-48B8-9952-EF0B3441FC6F}" type="parTrans">
      <dgm:prSet/>
      <dgm:spPr/>
      <dgm:t>
        <a:bodyPr/>
        <a:lstStyle/>
        <a:p>
          <a:endParaRPr lang="en-US"/>
        </a:p>
      </dgm:t>
    </dgm:pt>
    <dgm:pt modelId="{67D756D0-3E7B-4064-8C98-62BCA0F0DE51}" cxnId="{388502EF-7496-48B8-9952-EF0B3441FC6F}" type="sibTrans">
      <dgm:prSet/>
      <dgm:spPr/>
      <dgm:t>
        <a:bodyPr/>
        <a:lstStyle/>
        <a:p>
          <a:endParaRPr lang="en-US"/>
        </a:p>
      </dgm:t>
    </dgm:pt>
    <dgm:pt modelId="{C0C67A7B-9123-4B65-934B-936958D862DF}">
      <dgm:prSet phldrT="[Text]" phldr="0" custT="0"/>
      <dgm:spPr>
        <a:xfrm rot="5400000">
          <a:off x="5256738" y="1526010"/>
          <a:ext cx="575146" cy="5218176"/>
        </a:xfrm>
        <a:prstGeom prst="round2SameRect">
          <a:avLst/>
        </a:prstGeom>
        <a:solidFill>
          <a:srgbClr val="9C8265">
            <a:tint val="40000"/>
            <a:alpha val="90000"/>
            <a:hueOff val="18936753"/>
            <a:satOff val="-5859"/>
            <a:lumOff val="-576"/>
            <a:alphaOff val="0"/>
          </a:srgbClr>
        </a:solidFill>
        <a:ln w="19050" cap="flat" cmpd="sng" algn="ctr">
          <a:solidFill>
            <a:srgbClr val="9C8265">
              <a:tint val="40000"/>
              <a:alpha val="90000"/>
              <a:hueOff val="18936753"/>
              <a:satOff val="-5859"/>
              <a:lumOff val="-576"/>
              <a:alphaOff val="0"/>
            </a:srgbClr>
          </a:solidFill>
          <a:prstDash val="solid"/>
        </a:ln>
        <a:effectLst/>
      </dgm:spPr>
      <dgm:t>
        <a:bodyPr vert="horz" wrap="square"/>
        <a:p>
          <a:pPr>
            <a:lnSpc>
              <a:spcPct val="100000"/>
            </a:lnSpc>
            <a:spcBef>
              <a:spcPct val="0"/>
            </a:spcBef>
            <a:spcAft>
              <a:spcPct val="15000"/>
            </a:spcAft>
          </a:pPr>
          <a:r>
            <a:rPr lang="zh-CN" altLang="en-US" dirty="0" smtClean="0">
              <a:solidFill>
                <a:srgbClr val="000000">
                  <a:hueOff val="0"/>
                  <a:satOff val="0"/>
                  <a:lumOff val="0"/>
                  <a:alphaOff val="0"/>
                </a:srgbClr>
              </a:solidFill>
              <a:latin typeface="Tahoma" panose="020B0604030504040204"/>
              <a:ea typeface="+mn-ea"/>
              <a:cs typeface="+mn-cs"/>
            </a:rPr>
            <a:t>数据</a:t>
          </a:r>
          <a:r>
            <a:rPr lang="zh-CN" altLang="en-US" dirty="0" smtClean="0">
              <a:solidFill>
                <a:srgbClr val="000000">
                  <a:hueOff val="0"/>
                  <a:satOff val="0"/>
                  <a:lumOff val="0"/>
                  <a:alphaOff val="0"/>
                </a:srgbClr>
              </a:solidFill>
              <a:latin typeface="Tahoma" panose="020B0604030504040204"/>
              <a:ea typeface="+mn-ea"/>
              <a:cs typeface="+mn-cs"/>
            </a:rPr>
            <a:t>产生</a:t>
          </a:r>
          <a:r>
            <a:rPr lang="zh-CN" altLang="en-US" dirty="0" smtClean="0">
              <a:solidFill>
                <a:srgbClr val="000000">
                  <a:hueOff val="0"/>
                  <a:satOff val="0"/>
                  <a:lumOff val="0"/>
                  <a:alphaOff val="0"/>
                </a:srgbClr>
              </a:solidFill>
              <a:latin typeface="Tahoma" panose="020B0604030504040204"/>
              <a:ea typeface="+mn-ea"/>
              <a:cs typeface="+mn-cs"/>
            </a:rPr>
            <a:t>的</a:t>
          </a:r>
          <a:r>
            <a:rPr lang="zh-CN" altLang="en-US" dirty="0" smtClean="0">
              <a:solidFill>
                <a:srgbClr val="000000">
                  <a:hueOff val="0"/>
                  <a:satOff val="0"/>
                  <a:lumOff val="0"/>
                  <a:alphaOff val="0"/>
                </a:srgbClr>
              </a:solidFill>
              <a:latin typeface="Tahoma" panose="020B0604030504040204"/>
              <a:ea typeface="+mn-ea"/>
              <a:cs typeface="+mn-cs"/>
            </a:rPr>
            <a:t>原因</a:t>
          </a:r>
          <a:r>
            <a:rPr lang="en-US" dirty="0">
              <a:solidFill>
                <a:srgbClr val="000000">
                  <a:hueOff val="0"/>
                  <a:satOff val="0"/>
                  <a:lumOff val="0"/>
                  <a:alphaOff val="0"/>
                </a:srgbClr>
              </a:solidFill>
              <a:latin typeface="Tahoma" panose="020B0604030504040204"/>
              <a:ea typeface="+mn-ea"/>
              <a:cs typeface="+mn-cs"/>
            </a:rPr>
            <a:t/>
          </a:r>
          <a:endParaRPr lang="en-US" dirty="0">
            <a:solidFill>
              <a:srgbClr val="000000">
                <a:hueOff val="0"/>
                <a:satOff val="0"/>
                <a:lumOff val="0"/>
                <a:alphaOff val="0"/>
              </a:srgbClr>
            </a:solidFill>
            <a:latin typeface="Tahoma" panose="020B0604030504040204"/>
            <a:ea typeface="+mn-ea"/>
            <a:cs typeface="+mn-cs"/>
          </a:endParaRPr>
        </a:p>
      </dgm:t>
    </dgm:pt>
    <dgm:pt modelId="{0149B003-F286-42D2-AC7D-DDEA94646ED0}" cxnId="{5E3F2786-2CDD-42FD-9B68-3AAB291F5158}" type="parTrans">
      <dgm:prSet/>
      <dgm:spPr/>
      <dgm:t>
        <a:bodyPr/>
        <a:lstStyle/>
        <a:p>
          <a:endParaRPr lang="en-US"/>
        </a:p>
      </dgm:t>
    </dgm:pt>
    <dgm:pt modelId="{A718690A-9DFE-45FF-B280-F377FD7DE802}" cxnId="{5E3F2786-2CDD-42FD-9B68-3AAB291F5158}" type="sibTrans">
      <dgm:prSet/>
      <dgm:spPr/>
      <dgm:t>
        <a:bodyPr/>
        <a:lstStyle/>
        <a:p>
          <a:endParaRPr lang="en-US"/>
        </a:p>
      </dgm:t>
    </dgm:pt>
    <dgm:pt modelId="{EE3A17A3-8487-4B45-B8E8-279AA260E0F9}">
      <dgm:prSet phldr="0" custT="0"/>
      <dgm:spPr/>
      <dgm:t>
        <a:bodyPr vert="horz" wrap="square"/>
        <a:p>
          <a:pPr>
            <a:lnSpc>
              <a:spcPct val="100000"/>
            </a:lnSpc>
            <a:spcBef>
              <a:spcPct val="0"/>
            </a:spcBef>
            <a:spcAft>
              <a:spcPct val="15000"/>
            </a:spcAft>
          </a:pPr>
          <a:r>
            <a:rPr lang="zh-CN" altLang="en-US" dirty="0">
              <a:solidFill>
                <a:srgbClr val="000000">
                  <a:hueOff val="0"/>
                  <a:satOff val="0"/>
                  <a:lumOff val="0"/>
                  <a:alphaOff val="0"/>
                </a:srgbClr>
              </a:solidFill>
              <a:latin typeface="Tahoma" panose="020B0604030504040204"/>
              <a:ea typeface="+mn-ea"/>
              <a:cs typeface="+mn-cs"/>
            </a:rPr>
            <a:t>数据</a:t>
          </a:r>
          <a:r>
            <a:rPr lang="zh-CN" altLang="en-US" dirty="0">
              <a:solidFill>
                <a:srgbClr val="000000">
                  <a:hueOff val="0"/>
                  <a:satOff val="0"/>
                  <a:lumOff val="0"/>
                  <a:alphaOff val="0"/>
                </a:srgbClr>
              </a:solidFill>
              <a:latin typeface="Tahoma" panose="020B0604030504040204"/>
              <a:ea typeface="+mn-ea"/>
              <a:cs typeface="+mn-cs"/>
            </a:rPr>
            <a:t>缺失</a:t>
          </a:r>
          <a:r>
            <a:rPr lang="zh-CN" altLang="en-US" dirty="0">
              <a:solidFill>
                <a:srgbClr val="000000">
                  <a:hueOff val="0"/>
                  <a:satOff val="0"/>
                  <a:lumOff val="0"/>
                  <a:alphaOff val="0"/>
                </a:srgbClr>
              </a:solidFill>
              <a:latin typeface="Tahoma" panose="020B0604030504040204"/>
              <a:ea typeface="+mn-ea"/>
              <a:cs typeface="+mn-cs"/>
            </a:rPr>
            <a:t>原因</a:t>
          </a:r>
          <a:r>
            <a:rPr lang="zh-CN" altLang="en-US" dirty="0">
              <a:solidFill>
                <a:srgbClr val="000000">
                  <a:hueOff val="0"/>
                  <a:satOff val="0"/>
                  <a:lumOff val="0"/>
                  <a:alphaOff val="0"/>
                </a:srgbClr>
              </a:solidFill>
              <a:latin typeface="Tahoma" panose="020B0604030504040204"/>
              <a:ea typeface="+mn-ea"/>
              <a:cs typeface="+mn-cs"/>
            </a:rPr>
            <a:t/>
          </a:r>
          <a:endParaRPr lang="zh-CN" altLang="en-US" dirty="0">
            <a:solidFill>
              <a:srgbClr val="000000">
                <a:hueOff val="0"/>
                <a:satOff val="0"/>
                <a:lumOff val="0"/>
                <a:alphaOff val="0"/>
              </a:srgbClr>
            </a:solidFill>
            <a:latin typeface="Tahoma" panose="020B0604030504040204"/>
            <a:ea typeface="+mn-ea"/>
            <a:cs typeface="+mn-cs"/>
          </a:endParaRPr>
        </a:p>
      </dgm:t>
    </dgm:pt>
    <dgm:pt modelId="{8C178AF6-D075-487B-94F7-73913973E9D1}" cxnId="{7597B623-D78F-4AE2-92EF-F6426E0124DA}" type="parTrans">
      <dgm:prSet/>
      <dgm:spPr/>
    </dgm:pt>
    <dgm:pt modelId="{E20D2B4D-61C0-4204-A37B-EE06E42EA16E}" cxnId="{7597B623-D78F-4AE2-92EF-F6426E0124DA}" type="sibTrans">
      <dgm:prSet/>
      <dgm:spPr/>
    </dgm:pt>
    <dgm:pt modelId="{6275ECFF-E96C-4DC4-BA3D-0DA007DC75CD}" type="pres">
      <dgm:prSet presAssocID="{2EF0D9F1-B9C7-4558-9233-4491395BE9A1}" presName="Name0" presStyleCnt="0">
        <dgm:presLayoutVars>
          <dgm:dir/>
          <dgm:animLvl val="lvl"/>
          <dgm:resizeHandles val="exact"/>
        </dgm:presLayoutVars>
      </dgm:prSet>
      <dgm:spPr/>
      <dgm:t>
        <a:bodyPr/>
        <a:lstStyle/>
        <a:p>
          <a:endParaRPr lang="en-US"/>
        </a:p>
      </dgm:t>
    </dgm:pt>
    <dgm:pt modelId="{B8C8371E-5798-4B8E-9EAB-19D212759B0C}" type="pres">
      <dgm:prSet presAssocID="{EE69C8D1-253E-4756-9B4F-C84A6D3BFFC8}" presName="linNode" presStyleCnt="0"/>
      <dgm:spPr/>
    </dgm:pt>
    <dgm:pt modelId="{3CA77AEE-8C32-4481-B3AB-89E908571FE9}" type="pres">
      <dgm:prSet presAssocID="{EE69C8D1-253E-4756-9B4F-C84A6D3BFFC8}" presName="parentText" presStyleLbl="node1" presStyleIdx="0" presStyleCnt="6">
        <dgm:presLayoutVars>
          <dgm:chMax val="1"/>
          <dgm:bulletEnabled val="1"/>
        </dgm:presLayoutVars>
      </dgm:prSet>
      <dgm:spPr/>
      <dgm:t>
        <a:bodyPr/>
        <a:lstStyle/>
        <a:p>
          <a:endParaRPr lang="en-US"/>
        </a:p>
      </dgm:t>
    </dgm:pt>
    <dgm:pt modelId="{356599D9-889B-41F4-8AEF-86079277E175}" type="pres">
      <dgm:prSet presAssocID="{EE69C8D1-253E-4756-9B4F-C84A6D3BFFC8}" presName="descendantText" presStyleLbl="alignAccFollowNode1" presStyleIdx="0" presStyleCnt="6">
        <dgm:presLayoutVars>
          <dgm:bulletEnabled val="1"/>
        </dgm:presLayoutVars>
      </dgm:prSet>
      <dgm:spPr/>
      <dgm:t>
        <a:bodyPr/>
        <a:lstStyle/>
        <a:p>
          <a:endParaRPr lang="en-US"/>
        </a:p>
      </dgm:t>
    </dgm:pt>
    <dgm:pt modelId="{DE3420FE-F4BE-43D3-A1A8-3166560B071D}" type="pres">
      <dgm:prSet presAssocID="{B48B5170-E95E-4942-8A34-DE17962CB728}" presName="sp" presStyleCnt="0"/>
      <dgm:spPr/>
    </dgm:pt>
    <dgm:pt modelId="{98887CC1-6B06-4C7E-8AA2-D047135522CA}" type="pres">
      <dgm:prSet presAssocID="{9EBE8FED-4619-4866-8E3F-44D773DE96E4}" presName="linNode" presStyleCnt="0"/>
      <dgm:spPr/>
    </dgm:pt>
    <dgm:pt modelId="{A2FB1BEF-91FD-4473-9C60-4734878ED322}" type="pres">
      <dgm:prSet presAssocID="{9EBE8FED-4619-4866-8E3F-44D773DE96E4}" presName="parentText" presStyleLbl="node1" presStyleIdx="1" presStyleCnt="6">
        <dgm:presLayoutVars>
          <dgm:chMax val="1"/>
          <dgm:bulletEnabled val="1"/>
        </dgm:presLayoutVars>
      </dgm:prSet>
      <dgm:spPr/>
      <dgm:t>
        <a:bodyPr/>
        <a:lstStyle/>
        <a:p>
          <a:endParaRPr lang="en-US"/>
        </a:p>
      </dgm:t>
    </dgm:pt>
    <dgm:pt modelId="{B93B73D0-11A3-4FC3-A7E5-AE8CA91F59B0}" type="pres">
      <dgm:prSet presAssocID="{9EBE8FED-4619-4866-8E3F-44D773DE96E4}" presName="descendantText" presStyleLbl="alignAccFollowNode1" presStyleIdx="1" presStyleCnt="6">
        <dgm:presLayoutVars>
          <dgm:bulletEnabled val="1"/>
        </dgm:presLayoutVars>
      </dgm:prSet>
      <dgm:spPr/>
      <dgm:t>
        <a:bodyPr/>
        <a:lstStyle/>
        <a:p>
          <a:endParaRPr lang="en-US"/>
        </a:p>
      </dgm:t>
    </dgm:pt>
    <dgm:pt modelId="{9E03BACC-9616-47DC-B5CA-F3B5452F487E}" type="pres">
      <dgm:prSet presAssocID="{AEA18BA8-5668-4257-8F96-43A41E3491B7}" presName="sp" presStyleCnt="0"/>
      <dgm:spPr/>
    </dgm:pt>
    <dgm:pt modelId="{7F18EF93-3F04-4E3F-AB86-662E91559E6B}" type="pres">
      <dgm:prSet presAssocID="{467CD7B7-6608-4A50-9805-6FB23D9FBD9C}" presName="linNode" presStyleCnt="0"/>
      <dgm:spPr/>
    </dgm:pt>
    <dgm:pt modelId="{1207E680-56F3-4DFC-94AD-EE1B24B40130}" type="pres">
      <dgm:prSet presAssocID="{467CD7B7-6608-4A50-9805-6FB23D9FBD9C}" presName="parentText" presStyleLbl="node1" presStyleIdx="2" presStyleCnt="6">
        <dgm:presLayoutVars>
          <dgm:chMax val="1"/>
          <dgm:bulletEnabled val="1"/>
        </dgm:presLayoutVars>
      </dgm:prSet>
      <dgm:spPr/>
      <dgm:t>
        <a:bodyPr/>
        <a:lstStyle/>
        <a:p>
          <a:endParaRPr lang="en-US"/>
        </a:p>
      </dgm:t>
    </dgm:pt>
    <dgm:pt modelId="{567A3915-C7A8-4957-93AF-A76C826E7E7C}" type="pres">
      <dgm:prSet presAssocID="{467CD7B7-6608-4A50-9805-6FB23D9FBD9C}" presName="descendantText" presStyleLbl="alignAccFollowNode1" presStyleIdx="2" presStyleCnt="6">
        <dgm:presLayoutVars>
          <dgm:bulletEnabled val="1"/>
        </dgm:presLayoutVars>
      </dgm:prSet>
      <dgm:spPr/>
      <dgm:t>
        <a:bodyPr/>
        <a:lstStyle/>
        <a:p>
          <a:endParaRPr lang="en-US"/>
        </a:p>
      </dgm:t>
    </dgm:pt>
    <dgm:pt modelId="{4DC2C27C-59D5-4E90-ABCB-C125AB336B35}" type="pres">
      <dgm:prSet presAssocID="{168D6BBB-C192-425C-A634-EA96D309423E}" presName="sp" presStyleCnt="0"/>
      <dgm:spPr/>
    </dgm:pt>
    <dgm:pt modelId="{51823050-2A4E-4231-B7BA-A4BCF397529F}" type="pres">
      <dgm:prSet presAssocID="{8E049288-1952-4C51-9313-73030A840B51}" presName="linNode" presStyleCnt="0"/>
      <dgm:spPr/>
    </dgm:pt>
    <dgm:pt modelId="{ECFD30F5-F408-4F01-8690-E6789D3AEE72}" type="pres">
      <dgm:prSet presAssocID="{8E049288-1952-4C51-9313-73030A840B51}" presName="parentText" presStyleLbl="node1" presStyleIdx="3" presStyleCnt="6">
        <dgm:presLayoutVars>
          <dgm:chMax val="1"/>
          <dgm:bulletEnabled val="1"/>
        </dgm:presLayoutVars>
      </dgm:prSet>
      <dgm:spPr/>
      <dgm:t>
        <a:bodyPr/>
        <a:lstStyle/>
        <a:p>
          <a:endParaRPr lang="en-US"/>
        </a:p>
      </dgm:t>
    </dgm:pt>
    <dgm:pt modelId="{9F74F3D0-4304-4500-834C-5597D09B80FF}" type="pres">
      <dgm:prSet presAssocID="{8E049288-1952-4C51-9313-73030A840B51}" presName="descendantText" presStyleLbl="alignAccFollowNode1" presStyleIdx="3" presStyleCnt="6">
        <dgm:presLayoutVars>
          <dgm:bulletEnabled val="1"/>
        </dgm:presLayoutVars>
      </dgm:prSet>
      <dgm:spPr/>
      <dgm:t>
        <a:bodyPr/>
        <a:lstStyle/>
        <a:p>
          <a:endParaRPr lang="en-US"/>
        </a:p>
      </dgm:t>
    </dgm:pt>
    <dgm:pt modelId="{93AAEBD6-D75D-4CFC-89F0-F2F1DE02261B}" type="pres">
      <dgm:prSet presAssocID="{3A523AD3-D014-4C29-8E16-8D06A4CC7C14}" presName="sp" presStyleCnt="0"/>
      <dgm:spPr/>
    </dgm:pt>
    <dgm:pt modelId="{81306FA3-5ABF-4E13-A85C-FD07590FEEB7}" type="pres">
      <dgm:prSet presAssocID="{D1C59106-5EA1-436D-8AFD-F2FE02F77BD4}" presName="linNode" presStyleCnt="0"/>
      <dgm:spPr/>
    </dgm:pt>
    <dgm:pt modelId="{589A0B63-33DD-4A1D-A75D-FED14756ECBD}" type="pres">
      <dgm:prSet presAssocID="{D1C59106-5EA1-436D-8AFD-F2FE02F77BD4}" presName="parentText" presStyleLbl="node1" presStyleIdx="4" presStyleCnt="6">
        <dgm:presLayoutVars>
          <dgm:chMax val="1"/>
          <dgm:bulletEnabled val="1"/>
        </dgm:presLayoutVars>
      </dgm:prSet>
      <dgm:spPr/>
      <dgm:t>
        <a:bodyPr/>
        <a:lstStyle/>
        <a:p>
          <a:endParaRPr lang="en-US"/>
        </a:p>
      </dgm:t>
    </dgm:pt>
    <dgm:pt modelId="{E5E717BE-3354-41D0-AC46-C90773BD002E}" type="pres">
      <dgm:prSet presAssocID="{D1C59106-5EA1-436D-8AFD-F2FE02F77BD4}" presName="descendantText" presStyleLbl="alignAccFollowNode1" presStyleIdx="4" presStyleCnt="6">
        <dgm:presLayoutVars>
          <dgm:bulletEnabled val="1"/>
        </dgm:presLayoutVars>
      </dgm:prSet>
      <dgm:spPr/>
      <dgm:t>
        <a:bodyPr/>
        <a:lstStyle/>
        <a:p>
          <a:endParaRPr lang="en-US"/>
        </a:p>
      </dgm:t>
    </dgm:pt>
    <dgm:pt modelId="{619FEA3A-DA08-4F31-B54F-61AC455BD5A0}" type="pres">
      <dgm:prSet presAssocID="{DB39B052-0D56-4BB1-8136-DCC3D25930D9}" presName="sp" presStyleCnt="0"/>
      <dgm:spPr/>
    </dgm:pt>
    <dgm:pt modelId="{C1E4ADF3-6C8E-499E-AE78-34B6E90FBA47}" type="pres">
      <dgm:prSet presAssocID="{AA172BB8-63C8-4F1C-8895-F242EEA11B12}" presName="linNode" presStyleCnt="0"/>
      <dgm:spPr/>
    </dgm:pt>
    <dgm:pt modelId="{B6FD6ABC-741C-480A-B7F9-CF1605CEA200}" type="pres">
      <dgm:prSet presAssocID="{AA172BB8-63C8-4F1C-8895-F242EEA11B12}" presName="parentText" presStyleLbl="node1" presStyleIdx="5" presStyleCnt="6">
        <dgm:presLayoutVars>
          <dgm:chMax val="1"/>
          <dgm:bulletEnabled val="1"/>
        </dgm:presLayoutVars>
      </dgm:prSet>
      <dgm:spPr/>
      <dgm:t>
        <a:bodyPr/>
        <a:lstStyle/>
        <a:p>
          <a:endParaRPr lang="en-US"/>
        </a:p>
      </dgm:t>
    </dgm:pt>
    <dgm:pt modelId="{052C0A42-4479-4AB2-A241-1CAB662C7677}" type="pres">
      <dgm:prSet presAssocID="{AA172BB8-63C8-4F1C-8895-F242EEA11B12}" presName="descendantText" presStyleLbl="alignAccFollowNode1" presStyleIdx="5" presStyleCnt="6">
        <dgm:presLayoutVars>
          <dgm:bulletEnabled val="1"/>
        </dgm:presLayoutVars>
      </dgm:prSet>
      <dgm:spPr/>
      <dgm:t>
        <a:bodyPr/>
        <a:lstStyle/>
        <a:p>
          <a:endParaRPr lang="en-US"/>
        </a:p>
      </dgm:t>
    </dgm:pt>
  </dgm:ptLst>
  <dgm:cxnLst>
    <dgm:cxn modelId="{9555EB92-E60F-4098-B475-0F6FB0D47FA1}" srcId="{2EF0D9F1-B9C7-4558-9233-4491395BE9A1}" destId="{EE69C8D1-253E-4756-9B4F-C84A6D3BFFC8}" srcOrd="0" destOrd="0" parTransId="{4A74B32F-C224-44E3-AE3D-E46B42FC95BC}" sibTransId="{B48B5170-E95E-4942-8A34-DE17962CB728}"/>
    <dgm:cxn modelId="{FB0A5586-DB29-4B9D-96D1-D7C649F1EFF2}" srcId="{EE69C8D1-253E-4756-9B4F-C84A6D3BFFC8}" destId="{871548AB-B574-473D-A72E-DBD99887CA8B}" srcOrd="0" destOrd="0" parTransId="{3A9183A5-A044-4375-83E4-095C29E468DB}" sibTransId="{2A4A38E8-E2D7-48A5-8966-D43C576C2585}"/>
    <dgm:cxn modelId="{35EA87F4-2BE4-42AA-9C73-F49CCDDCBCD1}" srcId="{EE69C8D1-253E-4756-9B4F-C84A6D3BFFC8}" destId="{DB1F89DD-2FC0-4D59-B4BF-599CEB46D1C3}" srcOrd="1" destOrd="0" parTransId="{3302A50B-524D-485A-B7AC-28E123D7B421}" sibTransId="{63E265A7-8950-4777-AE48-0086AFEA731B}"/>
    <dgm:cxn modelId="{E7943DD0-6104-478C-9CCD-63E6BD28B1BA}" srcId="{2EF0D9F1-B9C7-4558-9233-4491395BE9A1}" destId="{9EBE8FED-4619-4866-8E3F-44D773DE96E4}" srcOrd="1" destOrd="0" parTransId="{7A7209A4-4DED-4B30-8895-E0228BD70889}" sibTransId="{AEA18BA8-5668-4257-8F96-43A41E3491B7}"/>
    <dgm:cxn modelId="{CC7C6C77-AD20-4316-9DBB-ACEA3683E581}" srcId="{9EBE8FED-4619-4866-8E3F-44D773DE96E4}" destId="{ECE0DEDA-C878-49EE-9121-C7F73B93D9DC}" srcOrd="0" destOrd="1" parTransId="{CEC5E5B8-CD42-48BE-9896-4B4D29C83EFA}" sibTransId="{AFE2A548-C00D-4D68-8DBC-CF04BCCF624D}"/>
    <dgm:cxn modelId="{CDC55072-EE64-4E17-A517-CB7990A2EC0F}" srcId="{9EBE8FED-4619-4866-8E3F-44D773DE96E4}" destId="{200125FD-4D64-41F6-AB20-289B435D5EE4}" srcOrd="1" destOrd="1" parTransId="{9078F02A-FEFA-4E0A-8F47-A4BA6E8CA5DC}" sibTransId="{94879918-B0F1-43F9-89E5-B3EF34E45B51}"/>
    <dgm:cxn modelId="{5510FCCC-E74B-4B32-AB45-460848CFEB4D}" srcId="{2EF0D9F1-B9C7-4558-9233-4491395BE9A1}" destId="{467CD7B7-6608-4A50-9805-6FB23D9FBD9C}" srcOrd="2" destOrd="0" parTransId="{1D4DB49D-93F8-485B-A961-B82E892F38EF}" sibTransId="{168D6BBB-C192-425C-A634-EA96D309423E}"/>
    <dgm:cxn modelId="{9471DA86-8745-463D-A21C-EF08179411D2}" srcId="{467CD7B7-6608-4A50-9805-6FB23D9FBD9C}" destId="{DFC9A86B-D407-42B6-AFDD-F201936F9572}" srcOrd="0" destOrd="2" parTransId="{BD38FB28-313B-4549-9842-6C9CDD24E4E6}" sibTransId="{A17F6FCC-61BB-4A6D-A5D5-E24A51745A67}"/>
    <dgm:cxn modelId="{5239B7CD-4FA9-4238-89C7-B04CD585FD68}" srcId="{467CD7B7-6608-4A50-9805-6FB23D9FBD9C}" destId="{2593B3AF-2217-463F-A6A7-A8F1630AC935}" srcOrd="1" destOrd="2" parTransId="{F3095DAC-9AD9-45AD-9222-95D6D4B5E104}" sibTransId="{D9DA7390-199A-48FB-80E1-34604DFA4E67}"/>
    <dgm:cxn modelId="{FCF9A66B-ADC0-4C82-8A73-9078CB763898}" srcId="{2EF0D9F1-B9C7-4558-9233-4491395BE9A1}" destId="{8E049288-1952-4C51-9313-73030A840B51}" srcOrd="3" destOrd="0" parTransId="{71E6237E-1FD6-43F8-99F7-A6B4F6C896D6}" sibTransId="{3A523AD3-D014-4C29-8E16-8D06A4CC7C14}"/>
    <dgm:cxn modelId="{75C7C9B4-E714-40C8-B884-966F1FF6BFE8}" srcId="{8E049288-1952-4C51-9313-73030A840B51}" destId="{D2CC45A2-AE05-4A6B-8D2D-E2C29DB587FA}" srcOrd="0" destOrd="3" parTransId="{ADC1A161-A0AE-49D8-BE01-2E156D4F91C6}" sibTransId="{3E4F98C7-5F18-4159-A82D-132F99AFE253}"/>
    <dgm:cxn modelId="{EAADB26A-74AB-416A-BCA9-5241BE7243C6}" srcId="{8E049288-1952-4C51-9313-73030A840B51}" destId="{5C3630E7-666A-448C-90D8-BE4B1B781DFA}" srcOrd="1" destOrd="3" parTransId="{6EA43881-F390-4C12-BF2D-B86844B78CE6}" sibTransId="{1A18D2F4-3563-4819-BB2A-A8FF3804B4CB}"/>
    <dgm:cxn modelId="{5C4CC4C7-CC4E-44AD-A476-132218D9156A}" srcId="{2EF0D9F1-B9C7-4558-9233-4491395BE9A1}" destId="{D1C59106-5EA1-436D-8AFD-F2FE02F77BD4}" srcOrd="4" destOrd="0" parTransId="{FD532169-3DF8-4D55-B755-99E5C57D4B06}" sibTransId="{DB39B052-0D56-4BB1-8136-DCC3D25930D9}"/>
    <dgm:cxn modelId="{8727AEB4-E42C-4781-89D1-51FACD3A209B}" srcId="{D1C59106-5EA1-436D-8AFD-F2FE02F77BD4}" destId="{4D961EB4-0845-4F2D-A4BA-B106523BAF1B}" srcOrd="0" destOrd="4" parTransId="{C8082F15-9B6F-4250-8AC0-BCE8EC6A3BB0}" sibTransId="{5D2FEC02-2974-4904-B497-E3B9B41C9E02}"/>
    <dgm:cxn modelId="{3886D974-8E31-4764-9599-56E8A15E1132}" srcId="{D1C59106-5EA1-436D-8AFD-F2FE02F77BD4}" destId="{4A01053A-5F3B-4972-B706-86FC7089E818}" srcOrd="1" destOrd="4" parTransId="{FB8EB93C-8D9B-4DD4-8889-CFF381726431}" sibTransId="{2182F514-235E-4B7D-BDD9-A555E922DBD2}"/>
    <dgm:cxn modelId="{388502EF-7496-48B8-9952-EF0B3441FC6F}" srcId="{2EF0D9F1-B9C7-4558-9233-4491395BE9A1}" destId="{AA172BB8-63C8-4F1C-8895-F242EEA11B12}" srcOrd="5" destOrd="0" parTransId="{1DB6C949-CC5F-49C6-ABCF-57313C5AB4AB}" sibTransId="{67D756D0-3E7B-4064-8C98-62BCA0F0DE51}"/>
    <dgm:cxn modelId="{5E3F2786-2CDD-42FD-9B68-3AAB291F5158}" srcId="{AA172BB8-63C8-4F1C-8895-F242EEA11B12}" destId="{C0C67A7B-9123-4B65-934B-936958D862DF}" srcOrd="0" destOrd="5" parTransId="{0149B003-F286-42D2-AC7D-DDEA94646ED0}" sibTransId="{A718690A-9DFE-45FF-B280-F377FD7DE802}"/>
    <dgm:cxn modelId="{7597B623-D78F-4AE2-92EF-F6426E0124DA}" srcId="{AA172BB8-63C8-4F1C-8895-F242EEA11B12}" destId="{EE3A17A3-8487-4B45-B8E8-279AA260E0F9}" srcOrd="1" destOrd="5" parTransId="{8C178AF6-D075-487B-94F7-73913973E9D1}" sibTransId="{E20D2B4D-61C0-4204-A37B-EE06E42EA16E}"/>
    <dgm:cxn modelId="{D2632D2A-C3A9-44A4-9A94-1C95CBDEE56B}" type="presOf" srcId="{2EF0D9F1-B9C7-4558-9233-4491395BE9A1}" destId="{6275ECFF-E96C-4DC4-BA3D-0DA007DC75CD}" srcOrd="0" destOrd="0" presId="urn:microsoft.com/office/officeart/2005/8/layout/vList5"/>
    <dgm:cxn modelId="{F7208E4A-932A-4BB2-8488-9C7BBD97E0D2}" type="presParOf" srcId="{6275ECFF-E96C-4DC4-BA3D-0DA007DC75CD}" destId="{B8C8371E-5798-4B8E-9EAB-19D212759B0C}" srcOrd="0" destOrd="0" presId="urn:microsoft.com/office/officeart/2005/8/layout/vList5"/>
    <dgm:cxn modelId="{A2B5B74E-BD0D-4D2A-B070-5C7761481BE0}" type="presParOf" srcId="{B8C8371E-5798-4B8E-9EAB-19D212759B0C}" destId="{3CA77AEE-8C32-4481-B3AB-89E908571FE9}" srcOrd="0" destOrd="0" presId="urn:microsoft.com/office/officeart/2005/8/layout/vList5"/>
    <dgm:cxn modelId="{1B64B524-9D7E-4CF6-AE9A-EBA98BDEA733}" type="presOf" srcId="{EE69C8D1-253E-4756-9B4F-C84A6D3BFFC8}" destId="{3CA77AEE-8C32-4481-B3AB-89E908571FE9}" srcOrd="0" destOrd="0" presId="urn:microsoft.com/office/officeart/2005/8/layout/vList5"/>
    <dgm:cxn modelId="{303D7A62-D373-4541-BF17-954DAA30C2D9}" type="presParOf" srcId="{B8C8371E-5798-4B8E-9EAB-19D212759B0C}" destId="{356599D9-889B-41F4-8AEF-86079277E175}" srcOrd="1" destOrd="0" presId="urn:microsoft.com/office/officeart/2005/8/layout/vList5"/>
    <dgm:cxn modelId="{313E60A3-E1FE-4843-AB12-DC7AE59A8603}" type="presOf" srcId="{871548AB-B574-473D-A72E-DBD99887CA8B}" destId="{356599D9-889B-41F4-8AEF-86079277E175}" srcOrd="0" destOrd="0" presId="urn:microsoft.com/office/officeart/2005/8/layout/vList5"/>
    <dgm:cxn modelId="{C9121A31-CC4E-4ABC-BD54-58FDB88A1470}" type="presOf" srcId="{DB1F89DD-2FC0-4D59-B4BF-599CEB46D1C3}" destId="{356599D9-889B-41F4-8AEF-86079277E175}" srcOrd="0" destOrd="1" presId="urn:microsoft.com/office/officeart/2005/8/layout/vList5"/>
    <dgm:cxn modelId="{59E7F49D-FB16-4E6A-B381-F271126A9E83}" type="presParOf" srcId="{6275ECFF-E96C-4DC4-BA3D-0DA007DC75CD}" destId="{DE3420FE-F4BE-43D3-A1A8-3166560B071D}" srcOrd="1" destOrd="0" presId="urn:microsoft.com/office/officeart/2005/8/layout/vList5"/>
    <dgm:cxn modelId="{4C8E4B4A-9BB8-417B-969A-FA5E35B64C05}" type="presParOf" srcId="{6275ECFF-E96C-4DC4-BA3D-0DA007DC75CD}" destId="{98887CC1-6B06-4C7E-8AA2-D047135522CA}" srcOrd="2" destOrd="0" presId="urn:microsoft.com/office/officeart/2005/8/layout/vList5"/>
    <dgm:cxn modelId="{E29BD217-E6A7-4719-B5A0-1B05CE868EF8}" type="presParOf" srcId="{98887CC1-6B06-4C7E-8AA2-D047135522CA}" destId="{A2FB1BEF-91FD-4473-9C60-4734878ED322}" srcOrd="0" destOrd="2" presId="urn:microsoft.com/office/officeart/2005/8/layout/vList5"/>
    <dgm:cxn modelId="{08713604-6C8C-4EB5-9026-516E18FCCFAD}" type="presOf" srcId="{9EBE8FED-4619-4866-8E3F-44D773DE96E4}" destId="{A2FB1BEF-91FD-4473-9C60-4734878ED322}" srcOrd="0" destOrd="0" presId="urn:microsoft.com/office/officeart/2005/8/layout/vList5"/>
    <dgm:cxn modelId="{352B5F03-0D0C-4BBC-9FCE-5ED930EC95E0}" type="presParOf" srcId="{98887CC1-6B06-4C7E-8AA2-D047135522CA}" destId="{B93B73D0-11A3-4FC3-A7E5-AE8CA91F59B0}" srcOrd="1" destOrd="2" presId="urn:microsoft.com/office/officeart/2005/8/layout/vList5"/>
    <dgm:cxn modelId="{D10F8786-DC21-42A4-8EF3-AAB1DBBEFA6B}" type="presOf" srcId="{ECE0DEDA-C878-49EE-9121-C7F73B93D9DC}" destId="{B93B73D0-11A3-4FC3-A7E5-AE8CA91F59B0}" srcOrd="0" destOrd="0" presId="urn:microsoft.com/office/officeart/2005/8/layout/vList5"/>
    <dgm:cxn modelId="{4973EB3A-377D-48EB-9C0D-521E68BCCD48}" type="presOf" srcId="{200125FD-4D64-41F6-AB20-289B435D5EE4}" destId="{B93B73D0-11A3-4FC3-A7E5-AE8CA91F59B0}" srcOrd="0" destOrd="1" presId="urn:microsoft.com/office/officeart/2005/8/layout/vList5"/>
    <dgm:cxn modelId="{FBF8BF88-469A-44E3-B662-90B16A174E44}" type="presParOf" srcId="{6275ECFF-E96C-4DC4-BA3D-0DA007DC75CD}" destId="{9E03BACC-9616-47DC-B5CA-F3B5452F487E}" srcOrd="3" destOrd="0" presId="urn:microsoft.com/office/officeart/2005/8/layout/vList5"/>
    <dgm:cxn modelId="{1E5BB4EE-14B6-42BF-8654-E8807CC3CAF2}" type="presParOf" srcId="{6275ECFF-E96C-4DC4-BA3D-0DA007DC75CD}" destId="{7F18EF93-3F04-4E3F-AB86-662E91559E6B}" srcOrd="4" destOrd="0" presId="urn:microsoft.com/office/officeart/2005/8/layout/vList5"/>
    <dgm:cxn modelId="{21C6059D-A8B4-4463-A81E-34453516D3D0}" type="presParOf" srcId="{7F18EF93-3F04-4E3F-AB86-662E91559E6B}" destId="{1207E680-56F3-4DFC-94AD-EE1B24B40130}" srcOrd="0" destOrd="4" presId="urn:microsoft.com/office/officeart/2005/8/layout/vList5"/>
    <dgm:cxn modelId="{736EEBE0-7A75-40AF-819C-A57A5459E94C}" type="presOf" srcId="{467CD7B7-6608-4A50-9805-6FB23D9FBD9C}" destId="{1207E680-56F3-4DFC-94AD-EE1B24B40130}" srcOrd="0" destOrd="0" presId="urn:microsoft.com/office/officeart/2005/8/layout/vList5"/>
    <dgm:cxn modelId="{31BD3F2B-5D3F-414E-98EB-41A06C4593DF}" type="presParOf" srcId="{7F18EF93-3F04-4E3F-AB86-662E91559E6B}" destId="{567A3915-C7A8-4957-93AF-A76C826E7E7C}" srcOrd="1" destOrd="4" presId="urn:microsoft.com/office/officeart/2005/8/layout/vList5"/>
    <dgm:cxn modelId="{C0551644-3CC2-4CFC-B8FE-AEBBB909A9B0}" type="presOf" srcId="{DFC9A86B-D407-42B6-AFDD-F201936F9572}" destId="{567A3915-C7A8-4957-93AF-A76C826E7E7C}" srcOrd="0" destOrd="0" presId="urn:microsoft.com/office/officeart/2005/8/layout/vList5"/>
    <dgm:cxn modelId="{C47B483A-349D-455B-9E09-E97A9966084C}" type="presOf" srcId="{2593B3AF-2217-463F-A6A7-A8F1630AC935}" destId="{567A3915-C7A8-4957-93AF-A76C826E7E7C}" srcOrd="0" destOrd="1" presId="urn:microsoft.com/office/officeart/2005/8/layout/vList5"/>
    <dgm:cxn modelId="{F2C878ED-5E75-48F6-B1EE-A2C7716F51FE}" type="presParOf" srcId="{6275ECFF-E96C-4DC4-BA3D-0DA007DC75CD}" destId="{4DC2C27C-59D5-4E90-ABCB-C125AB336B35}" srcOrd="5" destOrd="0" presId="urn:microsoft.com/office/officeart/2005/8/layout/vList5"/>
    <dgm:cxn modelId="{56425FAD-4217-4BE3-9405-3E3A5503BE06}" type="presParOf" srcId="{6275ECFF-E96C-4DC4-BA3D-0DA007DC75CD}" destId="{51823050-2A4E-4231-B7BA-A4BCF397529F}" srcOrd="6" destOrd="0" presId="urn:microsoft.com/office/officeart/2005/8/layout/vList5"/>
    <dgm:cxn modelId="{0098E8C2-17B2-49FC-930C-15BBB4E7D210}" type="presParOf" srcId="{51823050-2A4E-4231-B7BA-A4BCF397529F}" destId="{ECFD30F5-F408-4F01-8690-E6789D3AEE72}" srcOrd="0" destOrd="6" presId="urn:microsoft.com/office/officeart/2005/8/layout/vList5"/>
    <dgm:cxn modelId="{C2B2B137-4AF1-406C-BB6C-74FDB3F022E7}" type="presOf" srcId="{8E049288-1952-4C51-9313-73030A840B51}" destId="{ECFD30F5-F408-4F01-8690-E6789D3AEE72}" srcOrd="0" destOrd="0" presId="urn:microsoft.com/office/officeart/2005/8/layout/vList5"/>
    <dgm:cxn modelId="{EDC80925-3805-448C-83E3-C535E81552D5}" type="presParOf" srcId="{51823050-2A4E-4231-B7BA-A4BCF397529F}" destId="{9F74F3D0-4304-4500-834C-5597D09B80FF}" srcOrd="1" destOrd="6" presId="urn:microsoft.com/office/officeart/2005/8/layout/vList5"/>
    <dgm:cxn modelId="{1258FDFE-BED4-49B9-9DE0-C0C391D92BC9}" type="presOf" srcId="{D2CC45A2-AE05-4A6B-8D2D-E2C29DB587FA}" destId="{9F74F3D0-4304-4500-834C-5597D09B80FF}" srcOrd="0" destOrd="0" presId="urn:microsoft.com/office/officeart/2005/8/layout/vList5"/>
    <dgm:cxn modelId="{1F2BC35C-DD9E-427C-AB27-9FC98111D153}" type="presOf" srcId="{5C3630E7-666A-448C-90D8-BE4B1B781DFA}" destId="{9F74F3D0-4304-4500-834C-5597D09B80FF}" srcOrd="0" destOrd="1" presId="urn:microsoft.com/office/officeart/2005/8/layout/vList5"/>
    <dgm:cxn modelId="{D4186511-EAA1-416A-89C3-3C80F2DCBBAB}" type="presParOf" srcId="{6275ECFF-E96C-4DC4-BA3D-0DA007DC75CD}" destId="{93AAEBD6-D75D-4CFC-89F0-F2F1DE02261B}" srcOrd="7" destOrd="0" presId="urn:microsoft.com/office/officeart/2005/8/layout/vList5"/>
    <dgm:cxn modelId="{1E58B37F-E0B5-40CF-8882-4C4903F1F1B6}" type="presParOf" srcId="{6275ECFF-E96C-4DC4-BA3D-0DA007DC75CD}" destId="{81306FA3-5ABF-4E13-A85C-FD07590FEEB7}" srcOrd="8" destOrd="0" presId="urn:microsoft.com/office/officeart/2005/8/layout/vList5"/>
    <dgm:cxn modelId="{72CCCDA8-0EC8-44E3-8724-72A2D5682096}" type="presParOf" srcId="{81306FA3-5ABF-4E13-A85C-FD07590FEEB7}" destId="{589A0B63-33DD-4A1D-A75D-FED14756ECBD}" srcOrd="0" destOrd="8" presId="urn:microsoft.com/office/officeart/2005/8/layout/vList5"/>
    <dgm:cxn modelId="{1162E2FC-FEC8-45D1-AD7C-59F51A70945F}" type="presOf" srcId="{D1C59106-5EA1-436D-8AFD-F2FE02F77BD4}" destId="{589A0B63-33DD-4A1D-A75D-FED14756ECBD}" srcOrd="0" destOrd="0" presId="urn:microsoft.com/office/officeart/2005/8/layout/vList5"/>
    <dgm:cxn modelId="{B70F31AE-B3CA-4F1F-91AC-C8AA230017B9}" type="presParOf" srcId="{81306FA3-5ABF-4E13-A85C-FD07590FEEB7}" destId="{E5E717BE-3354-41D0-AC46-C90773BD002E}" srcOrd="1" destOrd="8" presId="urn:microsoft.com/office/officeart/2005/8/layout/vList5"/>
    <dgm:cxn modelId="{D49FDBBA-2001-4CCE-B088-7D208AE61178}" type="presOf" srcId="{4D961EB4-0845-4F2D-A4BA-B106523BAF1B}" destId="{E5E717BE-3354-41D0-AC46-C90773BD002E}" srcOrd="0" destOrd="0" presId="urn:microsoft.com/office/officeart/2005/8/layout/vList5"/>
    <dgm:cxn modelId="{625F57FC-5EA6-40EC-9430-20A5F0AD76BE}" type="presOf" srcId="{4A01053A-5F3B-4972-B706-86FC7089E818}" destId="{E5E717BE-3354-41D0-AC46-C90773BD002E}" srcOrd="0" destOrd="1" presId="urn:microsoft.com/office/officeart/2005/8/layout/vList5"/>
    <dgm:cxn modelId="{A7EFF36F-85F0-4AD8-B75C-502E28A8E06C}" type="presParOf" srcId="{6275ECFF-E96C-4DC4-BA3D-0DA007DC75CD}" destId="{619FEA3A-DA08-4F31-B54F-61AC455BD5A0}" srcOrd="9" destOrd="0" presId="urn:microsoft.com/office/officeart/2005/8/layout/vList5"/>
    <dgm:cxn modelId="{999C865C-5472-40C2-BC28-5C1E098CF016}" type="presParOf" srcId="{6275ECFF-E96C-4DC4-BA3D-0DA007DC75CD}" destId="{C1E4ADF3-6C8E-499E-AE78-34B6E90FBA47}" srcOrd="10" destOrd="0" presId="urn:microsoft.com/office/officeart/2005/8/layout/vList5"/>
    <dgm:cxn modelId="{8D0FA67A-1BEF-42E9-9487-5A5227B2BE98}" type="presParOf" srcId="{C1E4ADF3-6C8E-499E-AE78-34B6E90FBA47}" destId="{B6FD6ABC-741C-480A-B7F9-CF1605CEA200}" srcOrd="0" destOrd="10" presId="urn:microsoft.com/office/officeart/2005/8/layout/vList5"/>
    <dgm:cxn modelId="{228004A8-078E-4446-A65C-ABF24DA26E8B}" type="presOf" srcId="{AA172BB8-63C8-4F1C-8895-F242EEA11B12}" destId="{B6FD6ABC-741C-480A-B7F9-CF1605CEA200}" srcOrd="0" destOrd="0" presId="urn:microsoft.com/office/officeart/2005/8/layout/vList5"/>
    <dgm:cxn modelId="{A99FD4D8-8EC3-486C-9AE8-0CD038DD215D}" type="presParOf" srcId="{C1E4ADF3-6C8E-499E-AE78-34B6E90FBA47}" destId="{052C0A42-4479-4AB2-A241-1CAB662C7677}" srcOrd="1" destOrd="10" presId="urn:microsoft.com/office/officeart/2005/8/layout/vList5"/>
    <dgm:cxn modelId="{8FE17F20-096B-40E8-8355-1EC9175918B5}" type="presOf" srcId="{C0C67A7B-9123-4B65-934B-936958D862DF}" destId="{052C0A42-4479-4AB2-A241-1CAB662C7677}" srcOrd="0" destOrd="0" presId="urn:microsoft.com/office/officeart/2005/8/layout/vList5"/>
    <dgm:cxn modelId="{CC5CE8D2-5B6B-4F10-8C32-C911EBFAF3DC}" type="presOf" srcId="{EE3A17A3-8487-4B45-B8E8-279AA260E0F9}" destId="{052C0A42-4479-4AB2-A241-1CAB662C7677}" srcOrd="0" destOrd="1"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1AF4BC-3428-49F6-8437-E5B4A092233F}" type="doc">
      <dgm:prSet loTypeId="urn:microsoft.com/office/officeart/2009/layout/CircleArrowProcess" loCatId="cycle" qsTypeId="urn:microsoft.com/office/officeart/2005/8/quickstyle/simple1" qsCatId="simple" csTypeId="urn:microsoft.com/office/officeart/2005/8/colors/colorful4" csCatId="colorful" phldr="1"/>
      <dgm:spPr/>
      <dgm:t>
        <a:bodyPr/>
        <a:lstStyle/>
        <a:p>
          <a:endParaRPr lang="en-US"/>
        </a:p>
      </dgm:t>
    </dgm:pt>
    <dgm:pt modelId="{1538C437-9927-4095-9729-8E3028C1631C}">
      <dgm:prSet phldrT="[Text]"/>
      <dgm:spPr>
        <a:xfrm>
          <a:off x="2041846" y="674538"/>
          <a:ext cx="1038059" cy="518905"/>
        </a:xfrm>
        <a:prstGeom prst="rect">
          <a:avLst/>
        </a:prstGeom>
        <a:noFill/>
        <a:ln>
          <a:noFill/>
        </a:ln>
        <a:effectLst/>
      </dgm:spPr>
      <dgm:t>
        <a:bodyPr/>
        <a:lstStyle/>
        <a:p>
          <a:r>
            <a:rPr lang="en-US" dirty="0" smtClean="0">
              <a:solidFill>
                <a:srgbClr val="000000">
                  <a:hueOff val="0"/>
                  <a:satOff val="0"/>
                  <a:lumOff val="0"/>
                  <a:alphaOff val="0"/>
                </a:srgbClr>
              </a:solidFill>
              <a:latin typeface="Tahoma" panose="020B0604030504040204"/>
              <a:ea typeface="+mn-ea"/>
              <a:cs typeface="+mn-cs"/>
            </a:rPr>
            <a:t>Location</a:t>
          </a:r>
          <a:endParaRPr lang="en-US" dirty="0">
            <a:solidFill>
              <a:srgbClr val="000000">
                <a:hueOff val="0"/>
                <a:satOff val="0"/>
                <a:lumOff val="0"/>
                <a:alphaOff val="0"/>
              </a:srgbClr>
            </a:solidFill>
            <a:latin typeface="Tahoma" panose="020B0604030504040204"/>
            <a:ea typeface="+mn-ea"/>
            <a:cs typeface="+mn-cs"/>
          </a:endParaRPr>
        </a:p>
      </dgm:t>
    </dgm:pt>
    <dgm:pt modelId="{83B90C76-970F-4E79-8ED0-41629C44EE85}" cxnId="{5EE20E7C-C48C-40F9-A8C2-486117FBBB05}" type="parTrans">
      <dgm:prSet/>
      <dgm:spPr/>
      <dgm:t>
        <a:bodyPr/>
        <a:lstStyle/>
        <a:p>
          <a:endParaRPr lang="en-US"/>
        </a:p>
      </dgm:t>
    </dgm:pt>
    <dgm:pt modelId="{226E55D4-59CB-4880-A4A9-2CA055460B30}" cxnId="{5EE20E7C-C48C-40F9-A8C2-486117FBBB05}" type="sibTrans">
      <dgm:prSet/>
      <dgm:spPr/>
      <dgm:t>
        <a:bodyPr/>
        <a:lstStyle/>
        <a:p>
          <a:endParaRPr lang="en-US"/>
        </a:p>
      </dgm:t>
    </dgm:pt>
    <dgm:pt modelId="{B5E9B0A6-391C-4AB1-9AAE-34A6C93B827F}">
      <dgm:prSet phldrT="[Text]"/>
      <dgm:spPr>
        <a:xfrm>
          <a:off x="1525096" y="1754266"/>
          <a:ext cx="1038059" cy="518905"/>
        </a:xfrm>
        <a:prstGeom prst="rect">
          <a:avLst/>
        </a:prstGeom>
        <a:noFill/>
        <a:ln>
          <a:noFill/>
        </a:ln>
        <a:effectLst/>
      </dgm:spPr>
      <dgm:t>
        <a:bodyPr/>
        <a:lstStyle/>
        <a:p>
          <a:r>
            <a:rPr lang="en-US" dirty="0" smtClean="0">
              <a:solidFill>
                <a:srgbClr val="000000">
                  <a:hueOff val="0"/>
                  <a:satOff val="0"/>
                  <a:lumOff val="0"/>
                  <a:alphaOff val="0"/>
                </a:srgbClr>
              </a:solidFill>
              <a:latin typeface="Tahoma" panose="020B0604030504040204"/>
              <a:ea typeface="+mn-ea"/>
              <a:cs typeface="+mn-cs"/>
            </a:rPr>
            <a:t>Theme</a:t>
          </a:r>
          <a:endParaRPr lang="en-US" dirty="0">
            <a:solidFill>
              <a:srgbClr val="000000">
                <a:hueOff val="0"/>
                <a:satOff val="0"/>
                <a:lumOff val="0"/>
                <a:alphaOff val="0"/>
              </a:srgbClr>
            </a:solidFill>
            <a:latin typeface="Tahoma" panose="020B0604030504040204"/>
            <a:ea typeface="+mn-ea"/>
            <a:cs typeface="+mn-cs"/>
          </a:endParaRPr>
        </a:p>
      </dgm:t>
    </dgm:pt>
    <dgm:pt modelId="{28F820BF-3390-49DD-A904-EE44B49AC836}" cxnId="{AC7F2EAB-4803-4DAF-9A4E-34CA35FDC392}" type="parTrans">
      <dgm:prSet/>
      <dgm:spPr/>
      <dgm:t>
        <a:bodyPr/>
        <a:lstStyle/>
        <a:p>
          <a:endParaRPr lang="en-US"/>
        </a:p>
      </dgm:t>
    </dgm:pt>
    <dgm:pt modelId="{180E00A8-5B86-43F7-BE79-899EC4ECC7C4}" cxnId="{AC7F2EAB-4803-4DAF-9A4E-34CA35FDC392}" type="sibTrans">
      <dgm:prSet/>
      <dgm:spPr/>
      <dgm:t>
        <a:bodyPr/>
        <a:lstStyle/>
        <a:p>
          <a:endParaRPr lang="en-US"/>
        </a:p>
      </dgm:t>
    </dgm:pt>
    <dgm:pt modelId="{56D7F711-947F-465E-87B4-423243467835}">
      <dgm:prSet phldrT="[Text]"/>
      <dgm:spPr>
        <a:xfrm>
          <a:off x="2044302" y="2835546"/>
          <a:ext cx="1038059" cy="518905"/>
        </a:xfrm>
        <a:prstGeom prst="rect">
          <a:avLst/>
        </a:prstGeom>
        <a:noFill/>
        <a:ln>
          <a:noFill/>
        </a:ln>
        <a:effectLst/>
      </dgm:spPr>
      <dgm:t>
        <a:bodyPr/>
        <a:lstStyle/>
        <a:p>
          <a:r>
            <a:rPr lang="en-US" dirty="0" smtClean="0">
              <a:solidFill>
                <a:srgbClr val="000000">
                  <a:hueOff val="0"/>
                  <a:satOff val="0"/>
                  <a:lumOff val="0"/>
                  <a:alphaOff val="0"/>
                </a:srgbClr>
              </a:solidFill>
              <a:latin typeface="Tahoma" panose="020B0604030504040204"/>
              <a:ea typeface="+mn-ea"/>
              <a:cs typeface="+mn-cs"/>
            </a:rPr>
            <a:t>Time Period</a:t>
          </a:r>
          <a:endParaRPr lang="en-US" dirty="0">
            <a:solidFill>
              <a:srgbClr val="000000">
                <a:hueOff val="0"/>
                <a:satOff val="0"/>
                <a:lumOff val="0"/>
                <a:alphaOff val="0"/>
              </a:srgbClr>
            </a:solidFill>
            <a:latin typeface="Tahoma" panose="020B0604030504040204"/>
            <a:ea typeface="+mn-ea"/>
            <a:cs typeface="+mn-cs"/>
          </a:endParaRPr>
        </a:p>
      </dgm:t>
    </dgm:pt>
    <dgm:pt modelId="{7EBF2062-40FE-4BB6-B8A5-3F1FCCB1F54F}" cxnId="{7AF12345-1DDB-4518-8371-F1D57F7FFE2C}" type="parTrans">
      <dgm:prSet/>
      <dgm:spPr/>
      <dgm:t>
        <a:bodyPr/>
        <a:lstStyle/>
        <a:p>
          <a:endParaRPr lang="en-US"/>
        </a:p>
      </dgm:t>
    </dgm:pt>
    <dgm:pt modelId="{8CE90775-AF96-48A8-B256-C3EA1699B59C}" cxnId="{7AF12345-1DDB-4518-8371-F1D57F7FFE2C}" type="sibTrans">
      <dgm:prSet/>
      <dgm:spPr/>
      <dgm:t>
        <a:bodyPr/>
        <a:lstStyle/>
        <a:p>
          <a:endParaRPr lang="en-US"/>
        </a:p>
      </dgm:t>
    </dgm:pt>
    <dgm:pt modelId="{CCEB9800-D135-4E72-A5DE-64251DB68B09}" type="pres">
      <dgm:prSet presAssocID="{F31AF4BC-3428-49F6-8437-E5B4A092233F}" presName="Name0" presStyleCnt="0">
        <dgm:presLayoutVars>
          <dgm:chMax val="7"/>
          <dgm:chPref val="7"/>
          <dgm:dir/>
          <dgm:animLvl val="lvl"/>
        </dgm:presLayoutVars>
      </dgm:prSet>
      <dgm:spPr/>
      <dgm:t>
        <a:bodyPr/>
        <a:lstStyle/>
        <a:p>
          <a:endParaRPr lang="en-US"/>
        </a:p>
      </dgm:t>
    </dgm:pt>
    <dgm:pt modelId="{BCC0D697-3F5E-44E3-B94B-99D54C3D8169}" type="pres">
      <dgm:prSet presAssocID="{1538C437-9927-4095-9729-8E3028C1631C}" presName="Accent1" presStyleCnt="0"/>
      <dgm:spPr/>
    </dgm:pt>
    <dgm:pt modelId="{B7CB4B2B-5554-4E1D-8BB4-CF39E3D8F6A9}" type="pres">
      <dgm:prSet presAssocID="{1538C437-9927-4095-9729-8E3028C1631C}" presName="Accent" presStyleLbl="node1" presStyleIdx="0" presStyleCnt="3"/>
      <dgm:spPr>
        <a:xfrm>
          <a:off x="1628937" y="0"/>
          <a:ext cx="1868086" cy="1868371"/>
        </a:xfrm>
        <a:prstGeom prst="circularArrow">
          <a:avLst>
            <a:gd name="adj1" fmla="val 10980"/>
            <a:gd name="adj2" fmla="val 1142322"/>
            <a:gd name="adj3" fmla="val 4500000"/>
            <a:gd name="adj4" fmla="val 10800000"/>
            <a:gd name="adj5" fmla="val 12500"/>
          </a:avLst>
        </a:prstGeom>
        <a:solidFill>
          <a:srgbClr val="A7B789">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endParaRPr lang="en-US"/>
        </a:p>
      </dgm:t>
    </dgm:pt>
    <dgm:pt modelId="{E4BE962D-3988-4E7E-8C75-D9AC00D006F0}" type="pres">
      <dgm:prSet presAssocID="{1538C437-9927-4095-9729-8E3028C1631C}" presName="Parent1" presStyleLbl="revTx" presStyleIdx="0" presStyleCnt="3">
        <dgm:presLayoutVars>
          <dgm:chMax val="1"/>
          <dgm:chPref val="1"/>
          <dgm:bulletEnabled val="1"/>
        </dgm:presLayoutVars>
      </dgm:prSet>
      <dgm:spPr/>
      <dgm:t>
        <a:bodyPr/>
        <a:lstStyle/>
        <a:p>
          <a:endParaRPr lang="en-US"/>
        </a:p>
      </dgm:t>
    </dgm:pt>
    <dgm:pt modelId="{1E748BE6-07F9-49B6-A5B9-F48F417CDEF9}" type="pres">
      <dgm:prSet presAssocID="{B5E9B0A6-391C-4AB1-9AAE-34A6C93B827F}" presName="Accent2" presStyleCnt="0"/>
      <dgm:spPr/>
    </dgm:pt>
    <dgm:pt modelId="{23885B54-BC6E-46F4-B204-700754DE3398}" type="pres">
      <dgm:prSet presAssocID="{B5E9B0A6-391C-4AB1-9AAE-34A6C93B827F}" presName="Accent" presStyleLbl="node1" presStyleIdx="1" presStyleCnt="3"/>
      <dgm:spPr>
        <a:xfrm>
          <a:off x="1110083" y="1073517"/>
          <a:ext cx="1868086" cy="1868371"/>
        </a:xfrm>
        <a:prstGeom prst="leftCircularArrow">
          <a:avLst>
            <a:gd name="adj1" fmla="val 10980"/>
            <a:gd name="adj2" fmla="val 1142322"/>
            <a:gd name="adj3" fmla="val 6300000"/>
            <a:gd name="adj4" fmla="val 18900000"/>
            <a:gd name="adj5" fmla="val 12500"/>
          </a:avLst>
        </a:prstGeom>
        <a:solidFill>
          <a:srgbClr val="A7B789">
            <a:hueOff val="-1476987"/>
            <a:satOff val="-1232"/>
            <a:lumOff val="-6173"/>
            <a:alphaOff val="0"/>
          </a:srgbClr>
        </a:solidFill>
        <a:ln w="19050" cap="flat" cmpd="sng" algn="ctr">
          <a:solidFill>
            <a:srgbClr val="FFFFFF">
              <a:hueOff val="0"/>
              <a:satOff val="0"/>
              <a:lumOff val="0"/>
              <a:alphaOff val="0"/>
            </a:srgbClr>
          </a:solidFill>
          <a:prstDash val="solid"/>
        </a:ln>
        <a:effectLst/>
      </dgm:spPr>
      <dgm:t>
        <a:bodyPr/>
        <a:lstStyle/>
        <a:p>
          <a:endParaRPr lang="en-US"/>
        </a:p>
      </dgm:t>
    </dgm:pt>
    <dgm:pt modelId="{09905135-7F13-49F1-9CD1-01B3D98D369D}" type="pres">
      <dgm:prSet presAssocID="{B5E9B0A6-391C-4AB1-9AAE-34A6C93B827F}" presName="Parent2" presStyleLbl="revTx" presStyleIdx="1" presStyleCnt="3">
        <dgm:presLayoutVars>
          <dgm:chMax val="1"/>
          <dgm:chPref val="1"/>
          <dgm:bulletEnabled val="1"/>
        </dgm:presLayoutVars>
      </dgm:prSet>
      <dgm:spPr/>
      <dgm:t>
        <a:bodyPr/>
        <a:lstStyle/>
        <a:p>
          <a:endParaRPr lang="en-US"/>
        </a:p>
      </dgm:t>
    </dgm:pt>
    <dgm:pt modelId="{BC36102E-338F-4407-9DDC-28E7B1AC36E2}" type="pres">
      <dgm:prSet presAssocID="{56D7F711-947F-465E-87B4-423243467835}" presName="Accent3" presStyleCnt="0"/>
      <dgm:spPr/>
    </dgm:pt>
    <dgm:pt modelId="{F914FB84-97DF-4C2A-8B22-334CCA08D4AA}" type="pres">
      <dgm:prSet presAssocID="{56D7F711-947F-465E-87B4-423243467835}" presName="Accent" presStyleLbl="node1" presStyleIdx="2" presStyleCnt="3"/>
      <dgm:spPr>
        <a:xfrm>
          <a:off x="1761896" y="2275500"/>
          <a:ext cx="1604976" cy="1605619"/>
        </a:xfrm>
        <a:prstGeom prst="blockArc">
          <a:avLst>
            <a:gd name="adj1" fmla="val 13500000"/>
            <a:gd name="adj2" fmla="val 10800000"/>
            <a:gd name="adj3" fmla="val 12740"/>
          </a:avLst>
        </a:prstGeom>
        <a:solidFill>
          <a:srgbClr val="A7B789">
            <a:hueOff val="-2953974"/>
            <a:satOff val="-2468"/>
            <a:lumOff val="-12350"/>
            <a:alphaOff val="0"/>
          </a:srgbClr>
        </a:solidFill>
        <a:ln w="19050" cap="flat" cmpd="sng" algn="ctr">
          <a:solidFill>
            <a:srgbClr val="FFFFFF">
              <a:hueOff val="0"/>
              <a:satOff val="0"/>
              <a:lumOff val="0"/>
              <a:alphaOff val="0"/>
            </a:srgbClr>
          </a:solidFill>
          <a:prstDash val="solid"/>
        </a:ln>
        <a:effectLst/>
      </dgm:spPr>
      <dgm:t>
        <a:bodyPr/>
        <a:lstStyle/>
        <a:p>
          <a:endParaRPr lang="en-US"/>
        </a:p>
      </dgm:t>
    </dgm:pt>
    <dgm:pt modelId="{4AED0CBF-2B1D-4D4B-A6A4-574740FE4CBE}" type="pres">
      <dgm:prSet presAssocID="{56D7F711-947F-465E-87B4-423243467835}" presName="Parent3" presStyleLbl="revTx" presStyleIdx="2" presStyleCnt="3">
        <dgm:presLayoutVars>
          <dgm:chMax val="1"/>
          <dgm:chPref val="1"/>
          <dgm:bulletEnabled val="1"/>
        </dgm:presLayoutVars>
      </dgm:prSet>
      <dgm:spPr/>
      <dgm:t>
        <a:bodyPr/>
        <a:lstStyle/>
        <a:p>
          <a:endParaRPr lang="en-US"/>
        </a:p>
      </dgm:t>
    </dgm:pt>
  </dgm:ptLst>
  <dgm:cxnLst>
    <dgm:cxn modelId="{AC7F2EAB-4803-4DAF-9A4E-34CA35FDC392}" srcId="{F31AF4BC-3428-49F6-8437-E5B4A092233F}" destId="{B5E9B0A6-391C-4AB1-9AAE-34A6C93B827F}" srcOrd="1" destOrd="0" parTransId="{28F820BF-3390-49DD-A904-EE44B49AC836}" sibTransId="{180E00A8-5B86-43F7-BE79-899EC4ECC7C4}"/>
    <dgm:cxn modelId="{A63B88B5-3693-477F-9D5E-B66F804EF189}" type="presOf" srcId="{B5E9B0A6-391C-4AB1-9AAE-34A6C93B827F}" destId="{09905135-7F13-49F1-9CD1-01B3D98D369D}" srcOrd="0" destOrd="0" presId="urn:microsoft.com/office/officeart/2009/layout/CircleArrowProcess"/>
    <dgm:cxn modelId="{7AF12345-1DDB-4518-8371-F1D57F7FFE2C}" srcId="{F31AF4BC-3428-49F6-8437-E5B4A092233F}" destId="{56D7F711-947F-465E-87B4-423243467835}" srcOrd="2" destOrd="0" parTransId="{7EBF2062-40FE-4BB6-B8A5-3F1FCCB1F54F}" sibTransId="{8CE90775-AF96-48A8-B256-C3EA1699B59C}"/>
    <dgm:cxn modelId="{1E481F71-E992-4450-9C23-BD0314BC88FE}" type="presOf" srcId="{1538C437-9927-4095-9729-8E3028C1631C}" destId="{E4BE962D-3988-4E7E-8C75-D9AC00D006F0}" srcOrd="0" destOrd="0" presId="urn:microsoft.com/office/officeart/2009/layout/CircleArrowProcess"/>
    <dgm:cxn modelId="{BE2387BB-4C0A-4DF5-8418-D1D720C6DC9D}" type="presOf" srcId="{56D7F711-947F-465E-87B4-423243467835}" destId="{4AED0CBF-2B1D-4D4B-A6A4-574740FE4CBE}" srcOrd="0" destOrd="0" presId="urn:microsoft.com/office/officeart/2009/layout/CircleArrowProcess"/>
    <dgm:cxn modelId="{5EE20E7C-C48C-40F9-A8C2-486117FBBB05}" srcId="{F31AF4BC-3428-49F6-8437-E5B4A092233F}" destId="{1538C437-9927-4095-9729-8E3028C1631C}" srcOrd="0" destOrd="0" parTransId="{83B90C76-970F-4E79-8ED0-41629C44EE85}" sibTransId="{226E55D4-59CB-4880-A4A9-2CA055460B30}"/>
    <dgm:cxn modelId="{44BBE74E-651E-453F-A7F0-34E7DF4C2EE6}" type="presOf" srcId="{F31AF4BC-3428-49F6-8437-E5B4A092233F}" destId="{CCEB9800-D135-4E72-A5DE-64251DB68B09}" srcOrd="0" destOrd="0" presId="urn:microsoft.com/office/officeart/2009/layout/CircleArrowProcess"/>
    <dgm:cxn modelId="{175EBBE6-96EF-4AEF-BF70-B0EF5D60026D}" type="presParOf" srcId="{CCEB9800-D135-4E72-A5DE-64251DB68B09}" destId="{BCC0D697-3F5E-44E3-B94B-99D54C3D8169}" srcOrd="0" destOrd="0" presId="urn:microsoft.com/office/officeart/2009/layout/CircleArrowProcess"/>
    <dgm:cxn modelId="{25D84513-49F8-4F81-BEC3-0E7E89E35D72}" type="presParOf" srcId="{BCC0D697-3F5E-44E3-B94B-99D54C3D8169}" destId="{B7CB4B2B-5554-4E1D-8BB4-CF39E3D8F6A9}" srcOrd="0" destOrd="0" presId="urn:microsoft.com/office/officeart/2009/layout/CircleArrowProcess"/>
    <dgm:cxn modelId="{5F4C2688-7125-4CD7-B96C-5FD3C998607C}" type="presParOf" srcId="{CCEB9800-D135-4E72-A5DE-64251DB68B09}" destId="{E4BE962D-3988-4E7E-8C75-D9AC00D006F0}" srcOrd="1" destOrd="0" presId="urn:microsoft.com/office/officeart/2009/layout/CircleArrowProcess"/>
    <dgm:cxn modelId="{256A0487-C65A-46BD-AB42-E4CEA067A5C6}" type="presParOf" srcId="{CCEB9800-D135-4E72-A5DE-64251DB68B09}" destId="{1E748BE6-07F9-49B6-A5B9-F48F417CDEF9}" srcOrd="2" destOrd="0" presId="urn:microsoft.com/office/officeart/2009/layout/CircleArrowProcess"/>
    <dgm:cxn modelId="{02D31492-F2B0-4951-8BBE-ABEDD0542E67}" type="presParOf" srcId="{1E748BE6-07F9-49B6-A5B9-F48F417CDEF9}" destId="{23885B54-BC6E-46F4-B204-700754DE3398}" srcOrd="0" destOrd="0" presId="urn:microsoft.com/office/officeart/2009/layout/CircleArrowProcess"/>
    <dgm:cxn modelId="{8C86A036-53BF-4FE2-A7C3-F81F23F04786}" type="presParOf" srcId="{CCEB9800-D135-4E72-A5DE-64251DB68B09}" destId="{09905135-7F13-49F1-9CD1-01B3D98D369D}" srcOrd="3" destOrd="0" presId="urn:microsoft.com/office/officeart/2009/layout/CircleArrowProcess"/>
    <dgm:cxn modelId="{84FD963F-0A97-496A-9B36-DCC230DC9804}" type="presParOf" srcId="{CCEB9800-D135-4E72-A5DE-64251DB68B09}" destId="{BC36102E-338F-4407-9DDC-28E7B1AC36E2}" srcOrd="4" destOrd="0" presId="urn:microsoft.com/office/officeart/2009/layout/CircleArrowProcess"/>
    <dgm:cxn modelId="{52844347-5E56-4500-B786-A79E8FF307EA}" type="presParOf" srcId="{BC36102E-338F-4407-9DDC-28E7B1AC36E2}" destId="{F914FB84-97DF-4C2A-8B22-334CCA08D4AA}" srcOrd="0" destOrd="0" presId="urn:microsoft.com/office/officeart/2009/layout/CircleArrowProcess"/>
    <dgm:cxn modelId="{6EC3C318-DBAA-404F-91A3-AEF462480AFC}" type="presParOf" srcId="{CCEB9800-D135-4E72-A5DE-64251DB68B09}" destId="{4AED0CBF-2B1D-4D4B-A6A4-574740FE4CBE}" srcOrd="5"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1AF4BC-3428-49F6-8437-E5B4A092233F}" type="doc">
      <dgm:prSet loTypeId="urn:microsoft.com/office/officeart/2009/layout/CircleArrowProcess" loCatId="cycle" qsTypeId="urn:microsoft.com/office/officeart/2005/8/quickstyle/simple1" qsCatId="simple" csTypeId="urn:microsoft.com/office/officeart/2005/8/colors/colorful5" csCatId="colorful" phldr="1"/>
      <dgm:spPr/>
      <dgm:t>
        <a:bodyPr/>
        <a:lstStyle/>
        <a:p>
          <a:endParaRPr lang="en-US"/>
        </a:p>
      </dgm:t>
    </dgm:pt>
    <dgm:pt modelId="{1538C437-9927-4095-9729-8E3028C1631C}">
      <dgm:prSet phldrT="[Text]" custT="1"/>
      <dgm:spPr>
        <a:xfrm>
          <a:off x="2041846" y="674538"/>
          <a:ext cx="1038059" cy="518905"/>
        </a:xfrm>
        <a:prstGeom prst="rect">
          <a:avLst/>
        </a:prstGeom>
        <a:noFill/>
        <a:ln>
          <a:noFill/>
        </a:ln>
        <a:effectLst/>
      </dgm:spPr>
      <dgm:t>
        <a:bodyPr/>
        <a:lstStyle/>
        <a:p>
          <a:r>
            <a:rPr lang="en-US" sz="1700" dirty="0" smtClean="0">
              <a:solidFill>
                <a:srgbClr val="000000">
                  <a:hueOff val="0"/>
                  <a:satOff val="0"/>
                  <a:lumOff val="0"/>
                  <a:alphaOff val="0"/>
                </a:srgbClr>
              </a:solidFill>
              <a:latin typeface="Tahoma" panose="020B0604030504040204"/>
              <a:ea typeface="+mn-ea"/>
              <a:cs typeface="+mn-cs"/>
            </a:rPr>
            <a:t>Publisher</a:t>
          </a:r>
          <a:endParaRPr lang="en-US" sz="1700" dirty="0">
            <a:solidFill>
              <a:srgbClr val="000000">
                <a:hueOff val="0"/>
                <a:satOff val="0"/>
                <a:lumOff val="0"/>
                <a:alphaOff val="0"/>
              </a:srgbClr>
            </a:solidFill>
            <a:latin typeface="Tahoma" panose="020B0604030504040204"/>
            <a:ea typeface="+mn-ea"/>
            <a:cs typeface="+mn-cs"/>
          </a:endParaRPr>
        </a:p>
      </dgm:t>
    </dgm:pt>
    <dgm:pt modelId="{83B90C76-970F-4E79-8ED0-41629C44EE85}" cxnId="{5EE20E7C-C48C-40F9-A8C2-486117FBBB05}" type="parTrans">
      <dgm:prSet/>
      <dgm:spPr/>
      <dgm:t>
        <a:bodyPr/>
        <a:lstStyle/>
        <a:p>
          <a:endParaRPr lang="en-US"/>
        </a:p>
      </dgm:t>
    </dgm:pt>
    <dgm:pt modelId="{226E55D4-59CB-4880-A4A9-2CA055460B30}" cxnId="{5EE20E7C-C48C-40F9-A8C2-486117FBBB05}" type="sibTrans">
      <dgm:prSet/>
      <dgm:spPr/>
      <dgm:t>
        <a:bodyPr/>
        <a:lstStyle/>
        <a:p>
          <a:endParaRPr lang="en-US"/>
        </a:p>
      </dgm:t>
    </dgm:pt>
    <dgm:pt modelId="{B5E9B0A6-391C-4AB1-9AAE-34A6C93B827F}">
      <dgm:prSet phldrT="[Text]" custT="1"/>
      <dgm:spPr>
        <a:xfrm>
          <a:off x="1525096" y="1754266"/>
          <a:ext cx="1038059" cy="518905"/>
        </a:xfrm>
        <a:prstGeom prst="rect">
          <a:avLst/>
        </a:prstGeom>
        <a:noFill/>
        <a:ln>
          <a:noFill/>
        </a:ln>
        <a:effectLst/>
      </dgm:spPr>
      <dgm:t>
        <a:bodyPr/>
        <a:lstStyle/>
        <a:p>
          <a:r>
            <a:rPr lang="en-US" sz="1700" dirty="0" smtClean="0">
              <a:solidFill>
                <a:srgbClr val="000000">
                  <a:hueOff val="0"/>
                  <a:satOff val="0"/>
                  <a:lumOff val="0"/>
                  <a:alphaOff val="0"/>
                </a:srgbClr>
              </a:solidFill>
              <a:latin typeface="Tahoma" panose="020B0604030504040204"/>
              <a:ea typeface="+mn-ea"/>
              <a:cs typeface="+mn-cs"/>
            </a:rPr>
            <a:t>Attributes</a:t>
          </a:r>
          <a:endParaRPr lang="en-US" sz="1700" dirty="0">
            <a:solidFill>
              <a:srgbClr val="000000">
                <a:hueOff val="0"/>
                <a:satOff val="0"/>
                <a:lumOff val="0"/>
                <a:alphaOff val="0"/>
              </a:srgbClr>
            </a:solidFill>
            <a:latin typeface="Tahoma" panose="020B0604030504040204"/>
            <a:ea typeface="+mn-ea"/>
            <a:cs typeface="+mn-cs"/>
          </a:endParaRPr>
        </a:p>
      </dgm:t>
    </dgm:pt>
    <dgm:pt modelId="{28F820BF-3390-49DD-A904-EE44B49AC836}" cxnId="{AC7F2EAB-4803-4DAF-9A4E-34CA35FDC392}" type="parTrans">
      <dgm:prSet/>
      <dgm:spPr/>
      <dgm:t>
        <a:bodyPr/>
        <a:lstStyle/>
        <a:p>
          <a:endParaRPr lang="en-US"/>
        </a:p>
      </dgm:t>
    </dgm:pt>
    <dgm:pt modelId="{180E00A8-5B86-43F7-BE79-899EC4ECC7C4}" cxnId="{AC7F2EAB-4803-4DAF-9A4E-34CA35FDC392}" type="sibTrans">
      <dgm:prSet/>
      <dgm:spPr/>
      <dgm:t>
        <a:bodyPr/>
        <a:lstStyle/>
        <a:p>
          <a:endParaRPr lang="en-US"/>
        </a:p>
      </dgm:t>
    </dgm:pt>
    <dgm:pt modelId="{56D7F711-947F-465E-87B4-423243467835}">
      <dgm:prSet phldrT="[Text]" custT="1"/>
      <dgm:spPr>
        <a:xfrm>
          <a:off x="2044302" y="2835546"/>
          <a:ext cx="1038059" cy="518905"/>
        </a:xfrm>
        <a:prstGeom prst="rect">
          <a:avLst/>
        </a:prstGeom>
        <a:noFill/>
        <a:ln>
          <a:noFill/>
        </a:ln>
        <a:effectLst/>
      </dgm:spPr>
      <dgm:t>
        <a:bodyPr/>
        <a:lstStyle/>
        <a:p>
          <a:r>
            <a:rPr lang="en-US" sz="1700" dirty="0" smtClean="0">
              <a:solidFill>
                <a:srgbClr val="000000">
                  <a:hueOff val="0"/>
                  <a:satOff val="0"/>
                  <a:lumOff val="0"/>
                  <a:alphaOff val="0"/>
                </a:srgbClr>
              </a:solidFill>
              <a:latin typeface="Tahoma" panose="020B0604030504040204"/>
              <a:ea typeface="+mn-ea"/>
              <a:cs typeface="+mn-cs"/>
            </a:rPr>
            <a:t>more…</a:t>
          </a:r>
          <a:endParaRPr lang="en-US" sz="1700" dirty="0">
            <a:solidFill>
              <a:srgbClr val="000000">
                <a:hueOff val="0"/>
                <a:satOff val="0"/>
                <a:lumOff val="0"/>
                <a:alphaOff val="0"/>
              </a:srgbClr>
            </a:solidFill>
            <a:latin typeface="Tahoma" panose="020B0604030504040204"/>
            <a:ea typeface="+mn-ea"/>
            <a:cs typeface="+mn-cs"/>
          </a:endParaRPr>
        </a:p>
      </dgm:t>
    </dgm:pt>
    <dgm:pt modelId="{7EBF2062-40FE-4BB6-B8A5-3F1FCCB1F54F}" cxnId="{7AF12345-1DDB-4518-8371-F1D57F7FFE2C}" type="parTrans">
      <dgm:prSet/>
      <dgm:spPr/>
      <dgm:t>
        <a:bodyPr/>
        <a:lstStyle/>
        <a:p>
          <a:endParaRPr lang="en-US"/>
        </a:p>
      </dgm:t>
    </dgm:pt>
    <dgm:pt modelId="{8CE90775-AF96-48A8-B256-C3EA1699B59C}" cxnId="{7AF12345-1DDB-4518-8371-F1D57F7FFE2C}" type="sibTrans">
      <dgm:prSet/>
      <dgm:spPr/>
      <dgm:t>
        <a:bodyPr/>
        <a:lstStyle/>
        <a:p>
          <a:endParaRPr lang="en-US"/>
        </a:p>
      </dgm:t>
    </dgm:pt>
    <dgm:pt modelId="{CCEB9800-D135-4E72-A5DE-64251DB68B09}" type="pres">
      <dgm:prSet presAssocID="{F31AF4BC-3428-49F6-8437-E5B4A092233F}" presName="Name0" presStyleCnt="0">
        <dgm:presLayoutVars>
          <dgm:chMax val="7"/>
          <dgm:chPref val="7"/>
          <dgm:dir/>
          <dgm:animLvl val="lvl"/>
        </dgm:presLayoutVars>
      </dgm:prSet>
      <dgm:spPr/>
      <dgm:t>
        <a:bodyPr/>
        <a:lstStyle/>
        <a:p>
          <a:endParaRPr lang="en-US"/>
        </a:p>
      </dgm:t>
    </dgm:pt>
    <dgm:pt modelId="{BCC0D697-3F5E-44E3-B94B-99D54C3D8169}" type="pres">
      <dgm:prSet presAssocID="{1538C437-9927-4095-9729-8E3028C1631C}" presName="Accent1" presStyleCnt="0"/>
      <dgm:spPr/>
    </dgm:pt>
    <dgm:pt modelId="{B7CB4B2B-5554-4E1D-8BB4-CF39E3D8F6A9}" type="pres">
      <dgm:prSet presAssocID="{1538C437-9927-4095-9729-8E3028C1631C}" presName="Accent" presStyleLbl="node1" presStyleIdx="0" presStyleCnt="3"/>
      <dgm:spPr>
        <a:xfrm>
          <a:off x="1628937" y="0"/>
          <a:ext cx="1868086" cy="1868371"/>
        </a:xfrm>
        <a:prstGeom prst="circularArrow">
          <a:avLst>
            <a:gd name="adj1" fmla="val 10980"/>
            <a:gd name="adj2" fmla="val 1142322"/>
            <a:gd name="adj3" fmla="val 4500000"/>
            <a:gd name="adj4" fmla="val 10800000"/>
            <a:gd name="adj5" fmla="val 12500"/>
          </a:avLst>
        </a:prstGeom>
        <a:solidFill>
          <a:srgbClr val="9C8265">
            <a:hueOff val="0"/>
            <a:satOff val="0"/>
            <a:lumOff val="0"/>
            <a:alphaOff val="0"/>
          </a:srgbClr>
        </a:solidFill>
        <a:ln w="19050" cap="flat" cmpd="sng" algn="ctr">
          <a:solidFill>
            <a:srgbClr val="FFFFFF">
              <a:hueOff val="0"/>
              <a:satOff val="0"/>
              <a:lumOff val="0"/>
              <a:alphaOff val="0"/>
            </a:srgbClr>
          </a:solidFill>
          <a:prstDash val="solid"/>
        </a:ln>
        <a:effectLst/>
      </dgm:spPr>
      <dgm:t>
        <a:bodyPr/>
        <a:lstStyle/>
        <a:p>
          <a:endParaRPr lang="en-US"/>
        </a:p>
      </dgm:t>
    </dgm:pt>
    <dgm:pt modelId="{E4BE962D-3988-4E7E-8C75-D9AC00D006F0}" type="pres">
      <dgm:prSet presAssocID="{1538C437-9927-4095-9729-8E3028C1631C}" presName="Parent1" presStyleLbl="revTx" presStyleIdx="0" presStyleCnt="3">
        <dgm:presLayoutVars>
          <dgm:chMax val="1"/>
          <dgm:chPref val="1"/>
          <dgm:bulletEnabled val="1"/>
        </dgm:presLayoutVars>
      </dgm:prSet>
      <dgm:spPr/>
      <dgm:t>
        <a:bodyPr/>
        <a:lstStyle/>
        <a:p>
          <a:endParaRPr lang="en-US"/>
        </a:p>
      </dgm:t>
    </dgm:pt>
    <dgm:pt modelId="{1E748BE6-07F9-49B6-A5B9-F48F417CDEF9}" type="pres">
      <dgm:prSet presAssocID="{B5E9B0A6-391C-4AB1-9AAE-34A6C93B827F}" presName="Accent2" presStyleCnt="0"/>
      <dgm:spPr/>
    </dgm:pt>
    <dgm:pt modelId="{23885B54-BC6E-46F4-B204-700754DE3398}" type="pres">
      <dgm:prSet presAssocID="{B5E9B0A6-391C-4AB1-9AAE-34A6C93B827F}" presName="Accent" presStyleLbl="node1" presStyleIdx="1" presStyleCnt="3"/>
      <dgm:spPr>
        <a:xfrm>
          <a:off x="1110083" y="1073517"/>
          <a:ext cx="1868086" cy="1868371"/>
        </a:xfrm>
        <a:prstGeom prst="leftCircularArrow">
          <a:avLst>
            <a:gd name="adj1" fmla="val 10980"/>
            <a:gd name="adj2" fmla="val 1142322"/>
            <a:gd name="adj3" fmla="val 6300000"/>
            <a:gd name="adj4" fmla="val 18900000"/>
            <a:gd name="adj5" fmla="val 12500"/>
          </a:avLst>
        </a:prstGeom>
        <a:solidFill>
          <a:srgbClr val="9C8265">
            <a:hueOff val="9300841"/>
            <a:satOff val="-3549"/>
            <a:lumOff val="-1076"/>
            <a:alphaOff val="0"/>
          </a:srgbClr>
        </a:solidFill>
        <a:ln w="19050" cap="flat" cmpd="sng" algn="ctr">
          <a:solidFill>
            <a:srgbClr val="FFFFFF">
              <a:hueOff val="0"/>
              <a:satOff val="0"/>
              <a:lumOff val="0"/>
              <a:alphaOff val="0"/>
            </a:srgbClr>
          </a:solidFill>
          <a:prstDash val="solid"/>
        </a:ln>
        <a:effectLst/>
      </dgm:spPr>
      <dgm:t>
        <a:bodyPr/>
        <a:lstStyle/>
        <a:p>
          <a:endParaRPr lang="en-US"/>
        </a:p>
      </dgm:t>
    </dgm:pt>
    <dgm:pt modelId="{09905135-7F13-49F1-9CD1-01B3D98D369D}" type="pres">
      <dgm:prSet presAssocID="{B5E9B0A6-391C-4AB1-9AAE-34A6C93B827F}" presName="Parent2" presStyleLbl="revTx" presStyleIdx="1" presStyleCnt="3">
        <dgm:presLayoutVars>
          <dgm:chMax val="1"/>
          <dgm:chPref val="1"/>
          <dgm:bulletEnabled val="1"/>
        </dgm:presLayoutVars>
      </dgm:prSet>
      <dgm:spPr/>
      <dgm:t>
        <a:bodyPr/>
        <a:lstStyle/>
        <a:p>
          <a:endParaRPr lang="en-US"/>
        </a:p>
      </dgm:t>
    </dgm:pt>
    <dgm:pt modelId="{BC36102E-338F-4407-9DDC-28E7B1AC36E2}" type="pres">
      <dgm:prSet presAssocID="{56D7F711-947F-465E-87B4-423243467835}" presName="Accent3" presStyleCnt="0"/>
      <dgm:spPr/>
    </dgm:pt>
    <dgm:pt modelId="{F914FB84-97DF-4C2A-8B22-334CCA08D4AA}" type="pres">
      <dgm:prSet presAssocID="{56D7F711-947F-465E-87B4-423243467835}" presName="Accent" presStyleLbl="node1" presStyleIdx="2" presStyleCnt="3"/>
      <dgm:spPr>
        <a:xfrm>
          <a:off x="1761896" y="2275500"/>
          <a:ext cx="1604976" cy="1605619"/>
        </a:xfrm>
        <a:prstGeom prst="blockArc">
          <a:avLst>
            <a:gd name="adj1" fmla="val 13500000"/>
            <a:gd name="adj2" fmla="val 10800000"/>
            <a:gd name="adj3" fmla="val 12740"/>
          </a:avLst>
        </a:prstGeom>
        <a:solidFill>
          <a:srgbClr val="9C8265">
            <a:hueOff val="18601683"/>
            <a:satOff val="-7101"/>
            <a:lumOff val="-2154"/>
            <a:alphaOff val="0"/>
          </a:srgbClr>
        </a:solidFill>
        <a:ln w="19050" cap="flat" cmpd="sng" algn="ctr">
          <a:solidFill>
            <a:srgbClr val="FFFFFF">
              <a:hueOff val="0"/>
              <a:satOff val="0"/>
              <a:lumOff val="0"/>
              <a:alphaOff val="0"/>
            </a:srgbClr>
          </a:solidFill>
          <a:prstDash val="solid"/>
        </a:ln>
        <a:effectLst/>
      </dgm:spPr>
      <dgm:t>
        <a:bodyPr/>
        <a:lstStyle/>
        <a:p>
          <a:endParaRPr lang="en-US"/>
        </a:p>
      </dgm:t>
    </dgm:pt>
    <dgm:pt modelId="{4AED0CBF-2B1D-4D4B-A6A4-574740FE4CBE}" type="pres">
      <dgm:prSet presAssocID="{56D7F711-947F-465E-87B4-423243467835}" presName="Parent3" presStyleLbl="revTx" presStyleIdx="2" presStyleCnt="3">
        <dgm:presLayoutVars>
          <dgm:chMax val="1"/>
          <dgm:chPref val="1"/>
          <dgm:bulletEnabled val="1"/>
        </dgm:presLayoutVars>
      </dgm:prSet>
      <dgm:spPr/>
      <dgm:t>
        <a:bodyPr/>
        <a:lstStyle/>
        <a:p>
          <a:endParaRPr lang="en-US"/>
        </a:p>
      </dgm:t>
    </dgm:pt>
  </dgm:ptLst>
  <dgm:cxnLst>
    <dgm:cxn modelId="{AC7F2EAB-4803-4DAF-9A4E-34CA35FDC392}" srcId="{F31AF4BC-3428-49F6-8437-E5B4A092233F}" destId="{B5E9B0A6-391C-4AB1-9AAE-34A6C93B827F}" srcOrd="1" destOrd="0" parTransId="{28F820BF-3390-49DD-A904-EE44B49AC836}" sibTransId="{180E00A8-5B86-43F7-BE79-899EC4ECC7C4}"/>
    <dgm:cxn modelId="{EEA4C942-F1A0-45FC-A3C0-2B4CDC325DA3}" type="presOf" srcId="{1538C437-9927-4095-9729-8E3028C1631C}" destId="{E4BE962D-3988-4E7E-8C75-D9AC00D006F0}" srcOrd="0" destOrd="0" presId="urn:microsoft.com/office/officeart/2009/layout/CircleArrowProcess"/>
    <dgm:cxn modelId="{7AF12345-1DDB-4518-8371-F1D57F7FFE2C}" srcId="{F31AF4BC-3428-49F6-8437-E5B4A092233F}" destId="{56D7F711-947F-465E-87B4-423243467835}" srcOrd="2" destOrd="0" parTransId="{7EBF2062-40FE-4BB6-B8A5-3F1FCCB1F54F}" sibTransId="{8CE90775-AF96-48A8-B256-C3EA1699B59C}"/>
    <dgm:cxn modelId="{707990DB-0493-4290-90B1-F504893650B4}" type="presOf" srcId="{B5E9B0A6-391C-4AB1-9AAE-34A6C93B827F}" destId="{09905135-7F13-49F1-9CD1-01B3D98D369D}" srcOrd="0" destOrd="0" presId="urn:microsoft.com/office/officeart/2009/layout/CircleArrowProcess"/>
    <dgm:cxn modelId="{F2ABC5AF-2014-458B-8C9D-86B9FD893182}" type="presOf" srcId="{56D7F711-947F-465E-87B4-423243467835}" destId="{4AED0CBF-2B1D-4D4B-A6A4-574740FE4CBE}" srcOrd="0" destOrd="0" presId="urn:microsoft.com/office/officeart/2009/layout/CircleArrowProcess"/>
    <dgm:cxn modelId="{5EE20E7C-C48C-40F9-A8C2-486117FBBB05}" srcId="{F31AF4BC-3428-49F6-8437-E5B4A092233F}" destId="{1538C437-9927-4095-9729-8E3028C1631C}" srcOrd="0" destOrd="0" parTransId="{83B90C76-970F-4E79-8ED0-41629C44EE85}" sibTransId="{226E55D4-59CB-4880-A4A9-2CA055460B30}"/>
    <dgm:cxn modelId="{2BD101E6-D88D-4F96-BEB7-708AE6BFEE70}" type="presOf" srcId="{F31AF4BC-3428-49F6-8437-E5B4A092233F}" destId="{CCEB9800-D135-4E72-A5DE-64251DB68B09}" srcOrd="0" destOrd="0" presId="urn:microsoft.com/office/officeart/2009/layout/CircleArrowProcess"/>
    <dgm:cxn modelId="{AE3006AA-4946-4DAA-BBFF-B2E7F8ACB8A1}" type="presParOf" srcId="{CCEB9800-D135-4E72-A5DE-64251DB68B09}" destId="{BCC0D697-3F5E-44E3-B94B-99D54C3D8169}" srcOrd="0" destOrd="0" presId="urn:microsoft.com/office/officeart/2009/layout/CircleArrowProcess"/>
    <dgm:cxn modelId="{DD70D03C-6911-4C59-BDF8-AAACBE667B66}" type="presParOf" srcId="{BCC0D697-3F5E-44E3-B94B-99D54C3D8169}" destId="{B7CB4B2B-5554-4E1D-8BB4-CF39E3D8F6A9}" srcOrd="0" destOrd="0" presId="urn:microsoft.com/office/officeart/2009/layout/CircleArrowProcess"/>
    <dgm:cxn modelId="{C3BB35B0-776B-47E0-B4DE-43440E120884}" type="presParOf" srcId="{CCEB9800-D135-4E72-A5DE-64251DB68B09}" destId="{E4BE962D-3988-4E7E-8C75-D9AC00D006F0}" srcOrd="1" destOrd="0" presId="urn:microsoft.com/office/officeart/2009/layout/CircleArrowProcess"/>
    <dgm:cxn modelId="{C26F92A1-FFCE-4A9B-9F8C-3028FE4894A9}" type="presParOf" srcId="{CCEB9800-D135-4E72-A5DE-64251DB68B09}" destId="{1E748BE6-07F9-49B6-A5B9-F48F417CDEF9}" srcOrd="2" destOrd="0" presId="urn:microsoft.com/office/officeart/2009/layout/CircleArrowProcess"/>
    <dgm:cxn modelId="{FDF91149-571D-44EB-910C-6779F7584C56}" type="presParOf" srcId="{1E748BE6-07F9-49B6-A5B9-F48F417CDEF9}" destId="{23885B54-BC6E-46F4-B204-700754DE3398}" srcOrd="0" destOrd="0" presId="urn:microsoft.com/office/officeart/2009/layout/CircleArrowProcess"/>
    <dgm:cxn modelId="{C7B17858-A2A5-4BFA-B663-5FDE7B66CCB0}" type="presParOf" srcId="{CCEB9800-D135-4E72-A5DE-64251DB68B09}" destId="{09905135-7F13-49F1-9CD1-01B3D98D369D}" srcOrd="3" destOrd="0" presId="urn:microsoft.com/office/officeart/2009/layout/CircleArrowProcess"/>
    <dgm:cxn modelId="{E66D4BAF-9B62-4A43-A51F-8DD8107947AE}" type="presParOf" srcId="{CCEB9800-D135-4E72-A5DE-64251DB68B09}" destId="{BC36102E-338F-4407-9DDC-28E7B1AC36E2}" srcOrd="4" destOrd="0" presId="urn:microsoft.com/office/officeart/2009/layout/CircleArrowProcess"/>
    <dgm:cxn modelId="{3A9A12F4-60B4-462E-B78F-FB8D0AB86172}" type="presParOf" srcId="{BC36102E-338F-4407-9DDC-28E7B1AC36E2}" destId="{F914FB84-97DF-4C2A-8B22-334CCA08D4AA}" srcOrd="0" destOrd="0" presId="urn:microsoft.com/office/officeart/2009/layout/CircleArrowProcess"/>
    <dgm:cxn modelId="{E935E1A0-DCFE-4157-AFCF-9F76F14A515A}" type="presParOf" srcId="{CCEB9800-D135-4E72-A5DE-64251DB68B09}" destId="{4AED0CBF-2B1D-4D4B-A6A4-574740FE4CBE}" srcOrd="5" destOrd="0" presId="urn:microsoft.com/office/officeart/2009/layout/CircleArrowProces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599D9-889B-41F4-8AEF-86079277E175}">
      <dsp:nvSpPr>
        <dsp:cNvPr id="0" name=""/>
        <dsp:cNvSpPr/>
      </dsp:nvSpPr>
      <dsp:spPr>
        <a:xfrm rot="5400000">
          <a:off x="5256738" y="-2248386"/>
          <a:ext cx="575146" cy="5218176"/>
        </a:xfrm>
        <a:prstGeom prst="round2SameRect">
          <a:avLst/>
        </a:prstGeom>
        <a:solidFill>
          <a:srgbClr val="9C8265">
            <a:tint val="40000"/>
            <a:alpha val="90000"/>
            <a:hueOff val="0"/>
            <a:satOff val="0"/>
            <a:lumOff val="0"/>
            <a:alphaOff val="0"/>
          </a:srgbClr>
        </a:solidFill>
        <a:ln w="19050" cap="flat" cmpd="sng" algn="ctr">
          <a:solidFill>
            <a:srgbClr val="9C8265">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created the data?</a:t>
          </a:r>
          <a:endParaRPr lang="en-US" sz="1500" kern="1200" dirty="0">
            <a:solidFill>
              <a:srgbClr val="000000">
                <a:hueOff val="0"/>
                <a:satOff val="0"/>
                <a:lumOff val="0"/>
                <a:alphaOff val="0"/>
              </a:srgbClr>
            </a:solidFill>
            <a:latin typeface="Tahoma"/>
            <a:ea typeface="+mn-ea"/>
            <a:cs typeface="+mn-cs"/>
          </a:endParaRPr>
        </a:p>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manages the data?</a:t>
          </a:r>
          <a:endParaRPr lang="en-US" sz="1500" kern="1200" dirty="0">
            <a:solidFill>
              <a:srgbClr val="000000">
                <a:hueOff val="0"/>
                <a:satOff val="0"/>
                <a:lumOff val="0"/>
                <a:alphaOff val="0"/>
              </a:srgbClr>
            </a:solidFill>
            <a:latin typeface="Tahoma"/>
            <a:ea typeface="+mn-ea"/>
            <a:cs typeface="+mn-cs"/>
          </a:endParaRPr>
        </a:p>
      </dsp:txBody>
      <dsp:txXfrm rot="-5400000">
        <a:off x="2935223" y="101205"/>
        <a:ext cx="5190100" cy="518994"/>
      </dsp:txXfrm>
    </dsp:sp>
    <dsp:sp modelId="{3CA77AEE-8C32-4481-B3AB-89E908571FE9}">
      <dsp:nvSpPr>
        <dsp:cNvPr id="0" name=""/>
        <dsp:cNvSpPr/>
      </dsp:nvSpPr>
      <dsp:spPr>
        <a:xfrm>
          <a:off x="0" y="1234"/>
          <a:ext cx="2935224" cy="718932"/>
        </a:xfrm>
        <a:prstGeom prst="roundRect">
          <a:avLst/>
        </a:prstGeom>
        <a:solidFill>
          <a:srgbClr val="9C8265">
            <a:hueOff val="0"/>
            <a:satOff val="0"/>
            <a:lumOff val="0"/>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rgbClr val="FFFFFF"/>
              </a:solidFill>
              <a:latin typeface="Tahoma"/>
              <a:ea typeface="+mn-ea"/>
              <a:cs typeface="+mn-cs"/>
            </a:rPr>
            <a:t>Who</a:t>
          </a:r>
          <a:endParaRPr lang="en-US" sz="3600" kern="1200" dirty="0">
            <a:solidFill>
              <a:srgbClr val="FFFFFF"/>
            </a:solidFill>
            <a:latin typeface="Tahoma"/>
            <a:ea typeface="+mn-ea"/>
            <a:cs typeface="+mn-cs"/>
          </a:endParaRPr>
        </a:p>
      </dsp:txBody>
      <dsp:txXfrm>
        <a:off x="35095" y="36329"/>
        <a:ext cx="2865034" cy="648742"/>
      </dsp:txXfrm>
    </dsp:sp>
    <dsp:sp modelId="{B93B73D0-11A3-4FC3-A7E5-AE8CA91F59B0}">
      <dsp:nvSpPr>
        <dsp:cNvPr id="0" name=""/>
        <dsp:cNvSpPr/>
      </dsp:nvSpPr>
      <dsp:spPr>
        <a:xfrm rot="5400000">
          <a:off x="5256738" y="-1493507"/>
          <a:ext cx="575146" cy="5218176"/>
        </a:xfrm>
        <a:prstGeom prst="round2SameRect">
          <a:avLst/>
        </a:prstGeom>
        <a:solidFill>
          <a:srgbClr val="9C8265">
            <a:tint val="40000"/>
            <a:alpha val="90000"/>
            <a:hueOff val="3787351"/>
            <a:satOff val="-1172"/>
            <a:lumOff val="-116"/>
            <a:alphaOff val="0"/>
          </a:srgbClr>
        </a:solidFill>
        <a:ln w="19050" cap="flat" cmpd="sng" algn="ctr">
          <a:solidFill>
            <a:srgbClr val="9C8265">
              <a:tint val="40000"/>
              <a:alpha val="90000"/>
              <a:hueOff val="3787351"/>
              <a:satOff val="-1172"/>
              <a:lumOff val="-116"/>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is the study area?</a:t>
          </a:r>
          <a:endParaRPr lang="en-US" sz="1500" kern="1200" dirty="0">
            <a:solidFill>
              <a:srgbClr val="000000">
                <a:hueOff val="0"/>
                <a:satOff val="0"/>
                <a:lumOff val="0"/>
                <a:alphaOff val="0"/>
              </a:srgbClr>
            </a:solidFill>
            <a:latin typeface="Tahoma"/>
            <a:ea typeface="+mn-ea"/>
            <a:cs typeface="+mn-cs"/>
          </a:endParaRPr>
        </a:p>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can I access the data?</a:t>
          </a:r>
          <a:endParaRPr lang="en-US" sz="1500" kern="1200" dirty="0">
            <a:solidFill>
              <a:srgbClr val="000000">
                <a:hueOff val="0"/>
                <a:satOff val="0"/>
                <a:lumOff val="0"/>
                <a:alphaOff val="0"/>
              </a:srgbClr>
            </a:solidFill>
            <a:latin typeface="Tahoma"/>
            <a:ea typeface="+mn-ea"/>
            <a:cs typeface="+mn-cs"/>
          </a:endParaRPr>
        </a:p>
      </dsp:txBody>
      <dsp:txXfrm rot="-5400000">
        <a:off x="2935223" y="856084"/>
        <a:ext cx="5190100" cy="518994"/>
      </dsp:txXfrm>
    </dsp:sp>
    <dsp:sp modelId="{A2FB1BEF-91FD-4473-9C60-4734878ED322}">
      <dsp:nvSpPr>
        <dsp:cNvPr id="0" name=""/>
        <dsp:cNvSpPr/>
      </dsp:nvSpPr>
      <dsp:spPr>
        <a:xfrm>
          <a:off x="0" y="756114"/>
          <a:ext cx="2935224" cy="718932"/>
        </a:xfrm>
        <a:prstGeom prst="roundRect">
          <a:avLst/>
        </a:prstGeom>
        <a:solidFill>
          <a:srgbClr val="9C8265">
            <a:hueOff val="3720337"/>
            <a:satOff val="-1421"/>
            <a:lumOff val="-431"/>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rgbClr val="FFFFFF"/>
              </a:solidFill>
              <a:latin typeface="Tahoma"/>
              <a:ea typeface="+mn-ea"/>
              <a:cs typeface="+mn-cs"/>
            </a:rPr>
            <a:t>Where</a:t>
          </a:r>
          <a:endParaRPr lang="en-US" sz="3600" kern="1200" dirty="0">
            <a:solidFill>
              <a:srgbClr val="FFFFFF"/>
            </a:solidFill>
            <a:latin typeface="Tahoma"/>
            <a:ea typeface="+mn-ea"/>
            <a:cs typeface="+mn-cs"/>
          </a:endParaRPr>
        </a:p>
      </dsp:txBody>
      <dsp:txXfrm>
        <a:off x="35095" y="791209"/>
        <a:ext cx="2865034" cy="648742"/>
      </dsp:txXfrm>
    </dsp:sp>
    <dsp:sp modelId="{567A3915-C7A8-4957-93AF-A76C826E7E7C}">
      <dsp:nvSpPr>
        <dsp:cNvPr id="0" name=""/>
        <dsp:cNvSpPr/>
      </dsp:nvSpPr>
      <dsp:spPr>
        <a:xfrm rot="5400000">
          <a:off x="5256738" y="-738627"/>
          <a:ext cx="575146" cy="5218176"/>
        </a:xfrm>
        <a:prstGeom prst="round2SameRect">
          <a:avLst/>
        </a:prstGeom>
        <a:solidFill>
          <a:srgbClr val="9C8265">
            <a:tint val="40000"/>
            <a:alpha val="90000"/>
            <a:hueOff val="7574701"/>
            <a:satOff val="-2345"/>
            <a:lumOff val="-232"/>
            <a:alphaOff val="0"/>
          </a:srgbClr>
        </a:solidFill>
        <a:ln w="19050" cap="flat" cmpd="sng" algn="ctr">
          <a:solidFill>
            <a:srgbClr val="9C8265">
              <a:tint val="40000"/>
              <a:alpha val="90000"/>
              <a:hueOff val="7574701"/>
              <a:satOff val="-2345"/>
              <a:lumOff val="-232"/>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is the data content?</a:t>
          </a:r>
          <a:endParaRPr lang="en-US" sz="1500" kern="1200" dirty="0">
            <a:solidFill>
              <a:srgbClr val="000000">
                <a:hueOff val="0"/>
                <a:satOff val="0"/>
                <a:lumOff val="0"/>
                <a:alphaOff val="0"/>
              </a:srgbClr>
            </a:solidFill>
            <a:latin typeface="Tahoma"/>
            <a:ea typeface="+mn-ea"/>
            <a:cs typeface="+mn-cs"/>
          </a:endParaRPr>
        </a:p>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source data was used?</a:t>
          </a:r>
          <a:endParaRPr lang="en-US" sz="1500" kern="1200" dirty="0">
            <a:solidFill>
              <a:srgbClr val="000000">
                <a:hueOff val="0"/>
                <a:satOff val="0"/>
                <a:lumOff val="0"/>
                <a:alphaOff val="0"/>
              </a:srgbClr>
            </a:solidFill>
            <a:latin typeface="Tahoma"/>
            <a:ea typeface="+mn-ea"/>
            <a:cs typeface="+mn-cs"/>
          </a:endParaRPr>
        </a:p>
      </dsp:txBody>
      <dsp:txXfrm rot="-5400000">
        <a:off x="2935223" y="1610964"/>
        <a:ext cx="5190100" cy="518994"/>
      </dsp:txXfrm>
    </dsp:sp>
    <dsp:sp modelId="{1207E680-56F3-4DFC-94AD-EE1B24B40130}">
      <dsp:nvSpPr>
        <dsp:cNvPr id="0" name=""/>
        <dsp:cNvSpPr/>
      </dsp:nvSpPr>
      <dsp:spPr>
        <a:xfrm>
          <a:off x="0" y="1510993"/>
          <a:ext cx="2935224" cy="718932"/>
        </a:xfrm>
        <a:prstGeom prst="roundRect">
          <a:avLst/>
        </a:prstGeom>
        <a:solidFill>
          <a:srgbClr val="9C8265">
            <a:hueOff val="7440673"/>
            <a:satOff val="-2842"/>
            <a:lumOff val="-863"/>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rgbClr val="FFFFFF"/>
              </a:solidFill>
              <a:latin typeface="Tahoma"/>
              <a:ea typeface="+mn-ea"/>
              <a:cs typeface="+mn-cs"/>
            </a:rPr>
            <a:t>What</a:t>
          </a:r>
          <a:endParaRPr lang="en-US" sz="3600" kern="1200" dirty="0">
            <a:solidFill>
              <a:srgbClr val="FFFFFF"/>
            </a:solidFill>
            <a:latin typeface="Tahoma"/>
            <a:ea typeface="+mn-ea"/>
            <a:cs typeface="+mn-cs"/>
          </a:endParaRPr>
        </a:p>
      </dsp:txBody>
      <dsp:txXfrm>
        <a:off x="35095" y="1546088"/>
        <a:ext cx="2865034" cy="648742"/>
      </dsp:txXfrm>
    </dsp:sp>
    <dsp:sp modelId="{9F74F3D0-4304-4500-834C-5597D09B80FF}">
      <dsp:nvSpPr>
        <dsp:cNvPr id="0" name=""/>
        <dsp:cNvSpPr/>
      </dsp:nvSpPr>
      <dsp:spPr>
        <a:xfrm rot="5400000">
          <a:off x="5256738" y="16251"/>
          <a:ext cx="575146" cy="5218176"/>
        </a:xfrm>
        <a:prstGeom prst="round2SameRect">
          <a:avLst/>
        </a:prstGeom>
        <a:solidFill>
          <a:srgbClr val="9C8265">
            <a:tint val="40000"/>
            <a:alpha val="90000"/>
            <a:hueOff val="11362052"/>
            <a:satOff val="-3517"/>
            <a:lumOff val="-347"/>
            <a:alphaOff val="0"/>
          </a:srgbClr>
        </a:solidFill>
        <a:ln w="19050" cap="flat" cmpd="sng" algn="ctr">
          <a:solidFill>
            <a:srgbClr val="9C8265">
              <a:tint val="40000"/>
              <a:alpha val="90000"/>
              <a:hueOff val="11362052"/>
              <a:satOff val="-3517"/>
              <a:lumOff val="-347"/>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was the data created?</a:t>
          </a:r>
          <a:endParaRPr lang="en-US" sz="1500" kern="1200" dirty="0">
            <a:solidFill>
              <a:srgbClr val="000000">
                <a:hueOff val="0"/>
                <a:satOff val="0"/>
                <a:lumOff val="0"/>
                <a:alphaOff val="0"/>
              </a:srgbClr>
            </a:solidFill>
            <a:latin typeface="Tahoma"/>
            <a:ea typeface="+mn-ea"/>
            <a:cs typeface="+mn-cs"/>
          </a:endParaRPr>
        </a:p>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is the data distributed?</a:t>
          </a:r>
          <a:endParaRPr lang="en-US" sz="1500" kern="1200" dirty="0">
            <a:solidFill>
              <a:srgbClr val="000000">
                <a:hueOff val="0"/>
                <a:satOff val="0"/>
                <a:lumOff val="0"/>
                <a:alphaOff val="0"/>
              </a:srgbClr>
            </a:solidFill>
            <a:latin typeface="Tahoma"/>
            <a:ea typeface="+mn-ea"/>
            <a:cs typeface="+mn-cs"/>
          </a:endParaRPr>
        </a:p>
      </dsp:txBody>
      <dsp:txXfrm rot="-5400000">
        <a:off x="2935223" y="2365842"/>
        <a:ext cx="5190100" cy="518994"/>
      </dsp:txXfrm>
    </dsp:sp>
    <dsp:sp modelId="{ECFD30F5-F408-4F01-8690-E6789D3AEE72}">
      <dsp:nvSpPr>
        <dsp:cNvPr id="0" name=""/>
        <dsp:cNvSpPr/>
      </dsp:nvSpPr>
      <dsp:spPr>
        <a:xfrm>
          <a:off x="0" y="2265873"/>
          <a:ext cx="2935224" cy="718932"/>
        </a:xfrm>
        <a:prstGeom prst="roundRect">
          <a:avLst/>
        </a:prstGeom>
        <a:solidFill>
          <a:srgbClr val="9C8265">
            <a:hueOff val="11161010"/>
            <a:satOff val="-4262"/>
            <a:lumOff val="-1294"/>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rgbClr val="FFFFFF"/>
              </a:solidFill>
              <a:latin typeface="Tahoma"/>
              <a:ea typeface="+mn-ea"/>
              <a:cs typeface="+mn-cs"/>
            </a:rPr>
            <a:t>How</a:t>
          </a:r>
          <a:endParaRPr lang="en-US" sz="3600" kern="1200" dirty="0">
            <a:solidFill>
              <a:srgbClr val="FFFFFF"/>
            </a:solidFill>
            <a:latin typeface="Tahoma"/>
            <a:ea typeface="+mn-ea"/>
            <a:cs typeface="+mn-cs"/>
          </a:endParaRPr>
        </a:p>
      </dsp:txBody>
      <dsp:txXfrm>
        <a:off x="35095" y="2300968"/>
        <a:ext cx="2865034" cy="648742"/>
      </dsp:txXfrm>
    </dsp:sp>
    <dsp:sp modelId="{E5E717BE-3354-41D0-AC46-C90773BD002E}">
      <dsp:nvSpPr>
        <dsp:cNvPr id="0" name=""/>
        <dsp:cNvSpPr/>
      </dsp:nvSpPr>
      <dsp:spPr>
        <a:xfrm rot="5400000">
          <a:off x="5256738" y="771131"/>
          <a:ext cx="575146" cy="5218176"/>
        </a:xfrm>
        <a:prstGeom prst="round2SameRect">
          <a:avLst/>
        </a:prstGeom>
        <a:solidFill>
          <a:srgbClr val="9C8265">
            <a:tint val="40000"/>
            <a:alpha val="90000"/>
            <a:hueOff val="15149402"/>
            <a:satOff val="-4690"/>
            <a:lumOff val="-463"/>
            <a:alphaOff val="0"/>
          </a:srgbClr>
        </a:solidFill>
        <a:ln w="19050" cap="flat" cmpd="sng" algn="ctr">
          <a:solidFill>
            <a:srgbClr val="9C8265">
              <a:tint val="40000"/>
              <a:alpha val="90000"/>
              <a:hueOff val="15149402"/>
              <a:satOff val="-4690"/>
              <a:lumOff val="-463"/>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is the time period of the content?</a:t>
          </a:r>
          <a:endParaRPr lang="en-US" sz="1500" kern="1200" dirty="0">
            <a:solidFill>
              <a:srgbClr val="000000">
                <a:hueOff val="0"/>
                <a:satOff val="0"/>
                <a:lumOff val="0"/>
                <a:alphaOff val="0"/>
              </a:srgbClr>
            </a:solidFill>
            <a:latin typeface="Tahoma"/>
            <a:ea typeface="+mn-ea"/>
            <a:cs typeface="+mn-cs"/>
          </a:endParaRPr>
        </a:p>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was the data created?</a:t>
          </a:r>
          <a:endParaRPr lang="en-US" sz="1500" kern="1200" dirty="0">
            <a:solidFill>
              <a:srgbClr val="000000">
                <a:hueOff val="0"/>
                <a:satOff val="0"/>
                <a:lumOff val="0"/>
                <a:alphaOff val="0"/>
              </a:srgbClr>
            </a:solidFill>
            <a:latin typeface="Tahoma"/>
            <a:ea typeface="+mn-ea"/>
            <a:cs typeface="+mn-cs"/>
          </a:endParaRPr>
        </a:p>
      </dsp:txBody>
      <dsp:txXfrm rot="-5400000">
        <a:off x="2935223" y="3120722"/>
        <a:ext cx="5190100" cy="518994"/>
      </dsp:txXfrm>
    </dsp:sp>
    <dsp:sp modelId="{589A0B63-33DD-4A1D-A75D-FED14756ECBD}">
      <dsp:nvSpPr>
        <dsp:cNvPr id="0" name=""/>
        <dsp:cNvSpPr/>
      </dsp:nvSpPr>
      <dsp:spPr>
        <a:xfrm>
          <a:off x="0" y="3020752"/>
          <a:ext cx="2935224" cy="718932"/>
        </a:xfrm>
        <a:prstGeom prst="roundRect">
          <a:avLst/>
        </a:prstGeom>
        <a:solidFill>
          <a:srgbClr val="9C8265">
            <a:hueOff val="14881347"/>
            <a:satOff val="-5683"/>
            <a:lumOff val="-1726"/>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rgbClr val="FFFFFF"/>
              </a:solidFill>
              <a:latin typeface="Tahoma"/>
              <a:ea typeface="+mn-ea"/>
              <a:cs typeface="+mn-cs"/>
            </a:rPr>
            <a:t>When</a:t>
          </a:r>
          <a:endParaRPr lang="en-US" sz="3600" kern="1200" dirty="0">
            <a:solidFill>
              <a:srgbClr val="FFFFFF"/>
            </a:solidFill>
            <a:latin typeface="Tahoma"/>
            <a:ea typeface="+mn-ea"/>
            <a:cs typeface="+mn-cs"/>
          </a:endParaRPr>
        </a:p>
      </dsp:txBody>
      <dsp:txXfrm>
        <a:off x="35095" y="3055847"/>
        <a:ext cx="2865034" cy="648742"/>
      </dsp:txXfrm>
    </dsp:sp>
    <dsp:sp modelId="{052C0A42-4479-4AB2-A241-1CAB662C7677}">
      <dsp:nvSpPr>
        <dsp:cNvPr id="0" name=""/>
        <dsp:cNvSpPr/>
      </dsp:nvSpPr>
      <dsp:spPr>
        <a:xfrm rot="5400000">
          <a:off x="5256738" y="1526010"/>
          <a:ext cx="575146" cy="5218176"/>
        </a:xfrm>
        <a:prstGeom prst="round2SameRect">
          <a:avLst/>
        </a:prstGeom>
        <a:solidFill>
          <a:srgbClr val="9C8265">
            <a:tint val="40000"/>
            <a:alpha val="90000"/>
            <a:hueOff val="18936753"/>
            <a:satOff val="-5862"/>
            <a:lumOff val="-579"/>
            <a:alphaOff val="0"/>
          </a:srgbClr>
        </a:solidFill>
        <a:ln w="19050" cap="flat" cmpd="sng" algn="ctr">
          <a:solidFill>
            <a:srgbClr val="9C8265">
              <a:tint val="40000"/>
              <a:alpha val="90000"/>
              <a:hueOff val="18936753"/>
              <a:satOff val="-5862"/>
              <a:lumOff val="-579"/>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was the data created?</a:t>
          </a:r>
          <a:endParaRPr lang="en-US" sz="1500" kern="1200" dirty="0">
            <a:solidFill>
              <a:srgbClr val="000000">
                <a:hueOff val="0"/>
                <a:satOff val="0"/>
                <a:lumOff val="0"/>
                <a:alphaOff val="0"/>
              </a:srgbClr>
            </a:solidFill>
            <a:latin typeface="Tahoma"/>
            <a:ea typeface="+mn-ea"/>
            <a:cs typeface="+mn-cs"/>
          </a:endParaRPr>
        </a:p>
        <a:p>
          <a:pPr marL="114300" lvl="1" indent="-114300" algn="l" defTabSz="666750">
            <a:lnSpc>
              <a:spcPct val="90000"/>
            </a:lnSpc>
            <a:spcBef>
              <a:spcPct val="0"/>
            </a:spcBef>
            <a:spcAft>
              <a:spcPct val="15000"/>
            </a:spcAft>
            <a:buChar char="••"/>
          </a:pPr>
          <a:r>
            <a:rPr lang="en-US" sz="1500" kern="1200" dirty="0" smtClean="0">
              <a:solidFill>
                <a:srgbClr val="000000">
                  <a:hueOff val="0"/>
                  <a:satOff val="0"/>
                  <a:lumOff val="0"/>
                  <a:alphaOff val="0"/>
                </a:srgbClr>
              </a:solidFill>
              <a:latin typeface="Tahoma"/>
              <a:ea typeface="+mn-ea"/>
              <a:cs typeface="+mn-cs"/>
            </a:rPr>
            <a:t>are there missing values?</a:t>
          </a:r>
          <a:endParaRPr lang="en-US" sz="1500" kern="1200" dirty="0">
            <a:solidFill>
              <a:srgbClr val="000000">
                <a:hueOff val="0"/>
                <a:satOff val="0"/>
                <a:lumOff val="0"/>
                <a:alphaOff val="0"/>
              </a:srgbClr>
            </a:solidFill>
            <a:latin typeface="Tahoma"/>
            <a:ea typeface="+mn-ea"/>
            <a:cs typeface="+mn-cs"/>
          </a:endParaRPr>
        </a:p>
      </dsp:txBody>
      <dsp:txXfrm rot="-5400000">
        <a:off x="2935223" y="3875601"/>
        <a:ext cx="5190100" cy="518994"/>
      </dsp:txXfrm>
    </dsp:sp>
    <dsp:sp modelId="{B6FD6ABC-741C-480A-B7F9-CF1605CEA200}">
      <dsp:nvSpPr>
        <dsp:cNvPr id="0" name=""/>
        <dsp:cNvSpPr/>
      </dsp:nvSpPr>
      <dsp:spPr>
        <a:xfrm>
          <a:off x="0" y="3775632"/>
          <a:ext cx="2935224" cy="718932"/>
        </a:xfrm>
        <a:prstGeom prst="roundRect">
          <a:avLst/>
        </a:prstGeom>
        <a:solidFill>
          <a:srgbClr val="9C8265">
            <a:hueOff val="18601683"/>
            <a:satOff val="-7104"/>
            <a:lumOff val="-2157"/>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rgbClr val="FFFFFF"/>
              </a:solidFill>
              <a:latin typeface="Tahoma"/>
              <a:ea typeface="+mn-ea"/>
              <a:cs typeface="+mn-cs"/>
            </a:rPr>
            <a:t>Why</a:t>
          </a:r>
          <a:endParaRPr lang="en-US" sz="3600" kern="1200" dirty="0">
            <a:solidFill>
              <a:srgbClr val="FFFFFF"/>
            </a:solidFill>
            <a:latin typeface="Tahoma"/>
            <a:ea typeface="+mn-ea"/>
            <a:cs typeface="+mn-cs"/>
          </a:endParaRPr>
        </a:p>
      </dsp:txBody>
      <dsp:txXfrm>
        <a:off x="35095" y="3810727"/>
        <a:ext cx="2865034" cy="648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B4B2B-5554-4E1D-8BB4-CF39E3D8F6A9}">
      <dsp:nvSpPr>
        <dsp:cNvPr id="0" name=""/>
        <dsp:cNvSpPr/>
      </dsp:nvSpPr>
      <dsp:spPr>
        <a:xfrm>
          <a:off x="1628937" y="0"/>
          <a:ext cx="1868086" cy="1868371"/>
        </a:xfrm>
        <a:prstGeom prst="circularArrow">
          <a:avLst>
            <a:gd name="adj1" fmla="val 10980"/>
            <a:gd name="adj2" fmla="val 1142322"/>
            <a:gd name="adj3" fmla="val 4500000"/>
            <a:gd name="adj4" fmla="val 10800000"/>
            <a:gd name="adj5" fmla="val 12500"/>
          </a:avLst>
        </a:prstGeom>
        <a:solidFill>
          <a:srgbClr val="A7B789">
            <a:hueOff val="0"/>
            <a:satOff val="0"/>
            <a:lumOff val="0"/>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BE962D-3988-4E7E-8C75-D9AC00D006F0}">
      <dsp:nvSpPr>
        <dsp:cNvPr id="0" name=""/>
        <dsp:cNvSpPr/>
      </dsp:nvSpPr>
      <dsp:spPr>
        <a:xfrm>
          <a:off x="2041846" y="674538"/>
          <a:ext cx="1038059" cy="5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hueOff val="0"/>
                  <a:satOff val="0"/>
                  <a:lumOff val="0"/>
                  <a:alphaOff val="0"/>
                </a:srgbClr>
              </a:solidFill>
              <a:latin typeface="Tahoma"/>
              <a:ea typeface="+mn-ea"/>
              <a:cs typeface="+mn-cs"/>
            </a:rPr>
            <a:t>Location</a:t>
          </a:r>
          <a:endParaRPr lang="en-US" sz="1700" kern="1200" dirty="0">
            <a:solidFill>
              <a:srgbClr val="000000">
                <a:hueOff val="0"/>
                <a:satOff val="0"/>
                <a:lumOff val="0"/>
                <a:alphaOff val="0"/>
              </a:srgbClr>
            </a:solidFill>
            <a:latin typeface="Tahoma"/>
            <a:ea typeface="+mn-ea"/>
            <a:cs typeface="+mn-cs"/>
          </a:endParaRPr>
        </a:p>
      </dsp:txBody>
      <dsp:txXfrm>
        <a:off x="2041846" y="674538"/>
        <a:ext cx="1038059" cy="518905"/>
      </dsp:txXfrm>
    </dsp:sp>
    <dsp:sp modelId="{23885B54-BC6E-46F4-B204-700754DE3398}">
      <dsp:nvSpPr>
        <dsp:cNvPr id="0" name=""/>
        <dsp:cNvSpPr/>
      </dsp:nvSpPr>
      <dsp:spPr>
        <a:xfrm>
          <a:off x="1110083" y="1073517"/>
          <a:ext cx="1868086" cy="1868371"/>
        </a:xfrm>
        <a:prstGeom prst="leftCircularArrow">
          <a:avLst>
            <a:gd name="adj1" fmla="val 10980"/>
            <a:gd name="adj2" fmla="val 1142322"/>
            <a:gd name="adj3" fmla="val 6300000"/>
            <a:gd name="adj4" fmla="val 18900000"/>
            <a:gd name="adj5" fmla="val 12500"/>
          </a:avLst>
        </a:prstGeom>
        <a:solidFill>
          <a:srgbClr val="A7B789">
            <a:hueOff val="-1476987"/>
            <a:satOff val="-1235"/>
            <a:lumOff val="-6176"/>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905135-7F13-49F1-9CD1-01B3D98D369D}">
      <dsp:nvSpPr>
        <dsp:cNvPr id="0" name=""/>
        <dsp:cNvSpPr/>
      </dsp:nvSpPr>
      <dsp:spPr>
        <a:xfrm>
          <a:off x="1525096" y="1754266"/>
          <a:ext cx="1038059" cy="5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hueOff val="0"/>
                  <a:satOff val="0"/>
                  <a:lumOff val="0"/>
                  <a:alphaOff val="0"/>
                </a:srgbClr>
              </a:solidFill>
              <a:latin typeface="Tahoma"/>
              <a:ea typeface="+mn-ea"/>
              <a:cs typeface="+mn-cs"/>
            </a:rPr>
            <a:t>Theme</a:t>
          </a:r>
          <a:endParaRPr lang="en-US" sz="1700" kern="1200" dirty="0">
            <a:solidFill>
              <a:srgbClr val="000000">
                <a:hueOff val="0"/>
                <a:satOff val="0"/>
                <a:lumOff val="0"/>
                <a:alphaOff val="0"/>
              </a:srgbClr>
            </a:solidFill>
            <a:latin typeface="Tahoma"/>
            <a:ea typeface="+mn-ea"/>
            <a:cs typeface="+mn-cs"/>
          </a:endParaRPr>
        </a:p>
      </dsp:txBody>
      <dsp:txXfrm>
        <a:off x="1525096" y="1754266"/>
        <a:ext cx="1038059" cy="518905"/>
      </dsp:txXfrm>
    </dsp:sp>
    <dsp:sp modelId="{F914FB84-97DF-4C2A-8B22-334CCA08D4AA}">
      <dsp:nvSpPr>
        <dsp:cNvPr id="0" name=""/>
        <dsp:cNvSpPr/>
      </dsp:nvSpPr>
      <dsp:spPr>
        <a:xfrm>
          <a:off x="1761896" y="2275500"/>
          <a:ext cx="1604976" cy="1605619"/>
        </a:xfrm>
        <a:prstGeom prst="blockArc">
          <a:avLst>
            <a:gd name="adj1" fmla="val 13500000"/>
            <a:gd name="adj2" fmla="val 10800000"/>
            <a:gd name="adj3" fmla="val 12740"/>
          </a:avLst>
        </a:prstGeom>
        <a:solidFill>
          <a:srgbClr val="A7B789">
            <a:hueOff val="-2953974"/>
            <a:satOff val="-2471"/>
            <a:lumOff val="-12353"/>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D0CBF-2B1D-4D4B-A6A4-574740FE4CBE}">
      <dsp:nvSpPr>
        <dsp:cNvPr id="0" name=""/>
        <dsp:cNvSpPr/>
      </dsp:nvSpPr>
      <dsp:spPr>
        <a:xfrm>
          <a:off x="2044302" y="2835546"/>
          <a:ext cx="1038059" cy="5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hueOff val="0"/>
                  <a:satOff val="0"/>
                  <a:lumOff val="0"/>
                  <a:alphaOff val="0"/>
                </a:srgbClr>
              </a:solidFill>
              <a:latin typeface="Tahoma"/>
              <a:ea typeface="+mn-ea"/>
              <a:cs typeface="+mn-cs"/>
            </a:rPr>
            <a:t>Time Period</a:t>
          </a:r>
          <a:endParaRPr lang="en-US" sz="1700" kern="1200" dirty="0">
            <a:solidFill>
              <a:srgbClr val="000000">
                <a:hueOff val="0"/>
                <a:satOff val="0"/>
                <a:lumOff val="0"/>
                <a:alphaOff val="0"/>
              </a:srgbClr>
            </a:solidFill>
            <a:latin typeface="Tahoma"/>
            <a:ea typeface="+mn-ea"/>
            <a:cs typeface="+mn-cs"/>
          </a:endParaRPr>
        </a:p>
      </dsp:txBody>
      <dsp:txXfrm>
        <a:off x="2044302" y="2835546"/>
        <a:ext cx="1038059" cy="5189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B4B2B-5554-4E1D-8BB4-CF39E3D8F6A9}">
      <dsp:nvSpPr>
        <dsp:cNvPr id="0" name=""/>
        <dsp:cNvSpPr/>
      </dsp:nvSpPr>
      <dsp:spPr>
        <a:xfrm>
          <a:off x="1628937" y="0"/>
          <a:ext cx="1868086" cy="1868371"/>
        </a:xfrm>
        <a:prstGeom prst="circularArrow">
          <a:avLst>
            <a:gd name="adj1" fmla="val 10980"/>
            <a:gd name="adj2" fmla="val 1142322"/>
            <a:gd name="adj3" fmla="val 4500000"/>
            <a:gd name="adj4" fmla="val 10800000"/>
            <a:gd name="adj5" fmla="val 12500"/>
          </a:avLst>
        </a:prstGeom>
        <a:solidFill>
          <a:srgbClr val="9C8265">
            <a:hueOff val="0"/>
            <a:satOff val="0"/>
            <a:lumOff val="0"/>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BE962D-3988-4E7E-8C75-D9AC00D006F0}">
      <dsp:nvSpPr>
        <dsp:cNvPr id="0" name=""/>
        <dsp:cNvSpPr/>
      </dsp:nvSpPr>
      <dsp:spPr>
        <a:xfrm>
          <a:off x="2041846" y="674538"/>
          <a:ext cx="1038059" cy="5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hueOff val="0"/>
                  <a:satOff val="0"/>
                  <a:lumOff val="0"/>
                  <a:alphaOff val="0"/>
                </a:srgbClr>
              </a:solidFill>
              <a:latin typeface="Tahoma"/>
              <a:ea typeface="+mn-ea"/>
              <a:cs typeface="+mn-cs"/>
            </a:rPr>
            <a:t>Publisher</a:t>
          </a:r>
          <a:endParaRPr lang="en-US" sz="1700" kern="1200" dirty="0">
            <a:solidFill>
              <a:srgbClr val="000000">
                <a:hueOff val="0"/>
                <a:satOff val="0"/>
                <a:lumOff val="0"/>
                <a:alphaOff val="0"/>
              </a:srgbClr>
            </a:solidFill>
            <a:latin typeface="Tahoma"/>
            <a:ea typeface="+mn-ea"/>
            <a:cs typeface="+mn-cs"/>
          </a:endParaRPr>
        </a:p>
      </dsp:txBody>
      <dsp:txXfrm>
        <a:off x="2041846" y="674538"/>
        <a:ext cx="1038059" cy="518905"/>
      </dsp:txXfrm>
    </dsp:sp>
    <dsp:sp modelId="{23885B54-BC6E-46F4-B204-700754DE3398}">
      <dsp:nvSpPr>
        <dsp:cNvPr id="0" name=""/>
        <dsp:cNvSpPr/>
      </dsp:nvSpPr>
      <dsp:spPr>
        <a:xfrm>
          <a:off x="1110083" y="1073517"/>
          <a:ext cx="1868086" cy="1868371"/>
        </a:xfrm>
        <a:prstGeom prst="leftCircularArrow">
          <a:avLst>
            <a:gd name="adj1" fmla="val 10980"/>
            <a:gd name="adj2" fmla="val 1142322"/>
            <a:gd name="adj3" fmla="val 6300000"/>
            <a:gd name="adj4" fmla="val 18900000"/>
            <a:gd name="adj5" fmla="val 12500"/>
          </a:avLst>
        </a:prstGeom>
        <a:solidFill>
          <a:srgbClr val="9C8265">
            <a:hueOff val="9300841"/>
            <a:satOff val="-3552"/>
            <a:lumOff val="-1079"/>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905135-7F13-49F1-9CD1-01B3D98D369D}">
      <dsp:nvSpPr>
        <dsp:cNvPr id="0" name=""/>
        <dsp:cNvSpPr/>
      </dsp:nvSpPr>
      <dsp:spPr>
        <a:xfrm>
          <a:off x="1525096" y="1754266"/>
          <a:ext cx="1038059" cy="5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hueOff val="0"/>
                  <a:satOff val="0"/>
                  <a:lumOff val="0"/>
                  <a:alphaOff val="0"/>
                </a:srgbClr>
              </a:solidFill>
              <a:latin typeface="Tahoma"/>
              <a:ea typeface="+mn-ea"/>
              <a:cs typeface="+mn-cs"/>
            </a:rPr>
            <a:t>Attributes</a:t>
          </a:r>
          <a:endParaRPr lang="en-US" sz="1700" kern="1200" dirty="0">
            <a:solidFill>
              <a:srgbClr val="000000">
                <a:hueOff val="0"/>
                <a:satOff val="0"/>
                <a:lumOff val="0"/>
                <a:alphaOff val="0"/>
              </a:srgbClr>
            </a:solidFill>
            <a:latin typeface="Tahoma"/>
            <a:ea typeface="+mn-ea"/>
            <a:cs typeface="+mn-cs"/>
          </a:endParaRPr>
        </a:p>
      </dsp:txBody>
      <dsp:txXfrm>
        <a:off x="1525096" y="1754266"/>
        <a:ext cx="1038059" cy="518905"/>
      </dsp:txXfrm>
    </dsp:sp>
    <dsp:sp modelId="{F914FB84-97DF-4C2A-8B22-334CCA08D4AA}">
      <dsp:nvSpPr>
        <dsp:cNvPr id="0" name=""/>
        <dsp:cNvSpPr/>
      </dsp:nvSpPr>
      <dsp:spPr>
        <a:xfrm>
          <a:off x="1761896" y="2275500"/>
          <a:ext cx="1604976" cy="1605619"/>
        </a:xfrm>
        <a:prstGeom prst="blockArc">
          <a:avLst>
            <a:gd name="adj1" fmla="val 13500000"/>
            <a:gd name="adj2" fmla="val 10800000"/>
            <a:gd name="adj3" fmla="val 12740"/>
          </a:avLst>
        </a:prstGeom>
        <a:solidFill>
          <a:srgbClr val="9C8265">
            <a:hueOff val="18601683"/>
            <a:satOff val="-7104"/>
            <a:lumOff val="-2157"/>
            <a:alphaOff val="0"/>
          </a:srgbClr>
        </a:solidFill>
        <a:ln w="1905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D0CBF-2B1D-4D4B-A6A4-574740FE4CBE}">
      <dsp:nvSpPr>
        <dsp:cNvPr id="0" name=""/>
        <dsp:cNvSpPr/>
      </dsp:nvSpPr>
      <dsp:spPr>
        <a:xfrm>
          <a:off x="2044302" y="2835546"/>
          <a:ext cx="1038059" cy="5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rgbClr val="000000">
                  <a:hueOff val="0"/>
                  <a:satOff val="0"/>
                  <a:lumOff val="0"/>
                  <a:alphaOff val="0"/>
                </a:srgbClr>
              </a:solidFill>
              <a:latin typeface="Tahoma"/>
              <a:ea typeface="+mn-ea"/>
              <a:cs typeface="+mn-cs"/>
            </a:rPr>
            <a:t>more…</a:t>
          </a:r>
          <a:endParaRPr lang="en-US" sz="1700" kern="1200" dirty="0">
            <a:solidFill>
              <a:srgbClr val="000000">
                <a:hueOff val="0"/>
                <a:satOff val="0"/>
                <a:lumOff val="0"/>
                <a:alphaOff val="0"/>
              </a:srgbClr>
            </a:solidFill>
            <a:latin typeface="Tahoma"/>
            <a:ea typeface="+mn-ea"/>
            <a:cs typeface="+mn-cs"/>
          </a:endParaRPr>
        </a:p>
      </dsp:txBody>
      <dsp:txXfrm>
        <a:off x="2044302" y="2835546"/>
        <a:ext cx="1038059" cy="51890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AA629-9D21-4756-8DE1-EE36229D5DDC}"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6FF7A-5CD5-4C43-B108-D8B1436E8A7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A2A58-2384-4C34-A491-74829C8709A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B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B0604020202020204" pitchFamily="34" charset="0"/>
              <a:buChar char="•"/>
            </a:pPr>
            <a:r>
              <a:rPr lang="en-US" baseline="0" dirty="0" smtClean="0"/>
              <a:t>Standards (metadata, web publication, etc.) and</a:t>
            </a:r>
            <a:endParaRPr lang="en-US" baseline="0" dirty="0" smtClean="0"/>
          </a:p>
          <a:p>
            <a:pPr marL="171450" indent="-171450">
              <a:buFont typeface="Arial" panose="020B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1"/>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B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B0604020202020204" pitchFamily="34" charset="0"/>
              <a:buChar char="•"/>
            </a:pPr>
            <a:r>
              <a:rPr lang="en-US" baseline="0" dirty="0" smtClean="0"/>
              <a:t>Standards (metadata, web publication, etc.) and</a:t>
            </a:r>
            <a:endParaRPr lang="en-US" baseline="0" dirty="0" smtClean="0"/>
          </a:p>
          <a:p>
            <a:pPr marL="171450" indent="-171450">
              <a:buFont typeface="Arial" panose="020B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1"/>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B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B0604020202020204" pitchFamily="34" charset="0"/>
              <a:buChar char="•"/>
            </a:pPr>
            <a:r>
              <a:rPr lang="en-US" baseline="0" dirty="0" smtClean="0"/>
              <a:t>Standards (metadata, web publication, etc.) and</a:t>
            </a:r>
            <a:endParaRPr lang="en-US" baseline="0" dirty="0" smtClean="0"/>
          </a:p>
          <a:p>
            <a:pPr marL="171450" indent="-171450">
              <a:buFont typeface="Arial" panose="020B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1"/>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B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B0604020202020204" pitchFamily="34" charset="0"/>
              <a:buChar char="•"/>
            </a:pPr>
            <a:r>
              <a:rPr lang="en-US" baseline="0" dirty="0" smtClean="0"/>
              <a:t>Standards (metadata, web publication, etc.) and</a:t>
            </a:r>
            <a:endParaRPr lang="en-US" baseline="0" dirty="0" smtClean="0"/>
          </a:p>
          <a:p>
            <a:pPr marL="171450" indent="-171450">
              <a:buFont typeface="Arial" panose="020B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1"/>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B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B0604020202020204" pitchFamily="34" charset="0"/>
              <a:buChar char="•"/>
            </a:pPr>
            <a:r>
              <a:rPr lang="en-US" baseline="0" dirty="0" smtClean="0"/>
              <a:t>Standards (metadata, web publication, etc.) and</a:t>
            </a:r>
            <a:endParaRPr lang="en-US" baseline="0" dirty="0" smtClean="0"/>
          </a:p>
          <a:p>
            <a:pPr marL="171450" indent="-171450">
              <a:buFont typeface="Arial" panose="020B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1"/>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B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B0604020202020204" pitchFamily="34" charset="0"/>
              <a:buChar char="•"/>
            </a:pPr>
            <a:r>
              <a:rPr lang="en-US" baseline="0" dirty="0" smtClean="0"/>
              <a:t>Standards (metadata, web publication, etc.) and</a:t>
            </a:r>
            <a:endParaRPr lang="en-US" baseline="0" dirty="0" smtClean="0"/>
          </a:p>
          <a:p>
            <a:pPr marL="171450" indent="-171450">
              <a:buFont typeface="Arial" panose="020B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1"/>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metadata record documents key information about your data</a:t>
            </a:r>
            <a:endParaRPr lang="en-US" dirty="0"/>
          </a:p>
        </p:txBody>
      </p:sp>
      <p:sp>
        <p:nvSpPr>
          <p:cNvPr id="4" name="Slide Number Placeholder 3"/>
          <p:cNvSpPr>
            <a:spLocks noGrp="1"/>
          </p:cNvSpPr>
          <p:nvPr>
            <p:ph type="sldNum" sz="quarter" idx="10"/>
          </p:nvPr>
        </p:nvSpPr>
        <p:spPr/>
        <p:txBody>
          <a:bodyPr/>
          <a:lstStyle/>
          <a:p>
            <a:fld id="{583A2A58-2384-4C34-A491-74829C8709A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Metadata</a:t>
            </a:r>
            <a:r>
              <a:rPr lang="en-US" baseline="0" dirty="0" smtClean="0"/>
              <a:t> provides answers to questions you may have about your own or another’s data.</a:t>
            </a:r>
            <a:endParaRPr lang="en-US" dirty="0"/>
          </a:p>
        </p:txBody>
      </p:sp>
      <p:sp>
        <p:nvSpPr>
          <p:cNvPr id="4" name="Slide Number Placeholder 3"/>
          <p:cNvSpPr>
            <a:spLocks noGrp="1"/>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metadata</a:t>
            </a:r>
            <a:r>
              <a:rPr lang="en-US" baseline="0" dirty="0" smtClean="0"/>
              <a:t> an information label for your data.</a:t>
            </a:r>
            <a:endParaRPr lang="en-US" baseline="0" dirty="0" smtClean="0"/>
          </a:p>
          <a:p>
            <a:r>
              <a:rPr lang="en-US" baseline="0" dirty="0" smtClean="0"/>
              <a:t>In this example the:</a:t>
            </a:r>
            <a:endParaRPr lang="en-US" baseline="0" dirty="0" smtClean="0"/>
          </a:p>
          <a:p>
            <a:r>
              <a:rPr lang="en-US" baseline="0" dirty="0" smtClean="0"/>
              <a:t>Front label indicates: the title (</a:t>
            </a:r>
            <a:r>
              <a:rPr lang="en-US" baseline="0" dirty="0" err="1" smtClean="0"/>
              <a:t>Vzz</a:t>
            </a:r>
            <a:r>
              <a:rPr lang="en-US" baseline="0" dirty="0" smtClean="0"/>
              <a:t>), a short abstract (100% juice) about the content, the size (64 oz.) of the resource, and some supplemental information (sodium content) that consumers may consider valuable. The timestamp on the cap indicates the time period or freshness of the resource.</a:t>
            </a:r>
            <a:endParaRPr lang="en-US" dirty="0" smtClean="0"/>
          </a:p>
          <a:p>
            <a:endParaRPr lang="en-US" dirty="0"/>
          </a:p>
        </p:txBody>
      </p:sp>
      <p:sp>
        <p:nvSpPr>
          <p:cNvPr id="4" name="Slide Number Placeholder 3"/>
          <p:cNvSpPr>
            <a:spLocks noGrp="1"/>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Geospatial</a:t>
            </a:r>
            <a:r>
              <a:rPr lang="en-US" baseline="0" dirty="0" smtClean="0"/>
              <a:t> data selects and represents (abstracts) the character of the phenomena that is of interest</a:t>
            </a:r>
            <a:br>
              <a:rPr lang="en-US" baseline="0" dirty="0" smtClean="0"/>
            </a:br>
            <a:r>
              <a:rPr lang="en-US" baseline="0" dirty="0" smtClean="0"/>
              <a:t>  in this case, the location of specific tree types</a:t>
            </a:r>
            <a:endParaRPr lang="en-US" baseline="0" dirty="0" smtClean="0"/>
          </a:p>
          <a:p>
            <a:r>
              <a:rPr lang="en-US" baseline="0" dirty="0" smtClean="0"/>
              <a:t>  a different abstraction may instead capture the color, height, and/or near-infrared reflectance (NIR) of the trees</a:t>
            </a:r>
            <a:endParaRPr lang="en-US" baseline="0" dirty="0" smtClean="0"/>
          </a:p>
          <a:p>
            <a:endParaRPr lang="en-US" baseline="0" dirty="0" smtClean="0"/>
          </a:p>
          <a:p>
            <a:r>
              <a:rPr lang="en-US" baseline="0" dirty="0" smtClean="0"/>
              <a:t>The metadata  selects and represents (abstracts) specific information about the data that is needed assess, apply or manage the data</a:t>
            </a:r>
            <a:endParaRPr lang="en-US" dirty="0" smtClean="0"/>
          </a:p>
          <a:p>
            <a:endParaRPr lang="en-US" dirty="0"/>
          </a:p>
        </p:txBody>
      </p:sp>
      <p:sp>
        <p:nvSpPr>
          <p:cNvPr id="4" name="Slide Number Placeholder 3"/>
          <p:cNvSpPr>
            <a:spLocks noGrp="1"/>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Metadata is a powerful</a:t>
            </a:r>
            <a:r>
              <a:rPr lang="en-US" baseline="0" dirty="0" smtClean="0"/>
              <a:t> tool for data discovery. It enables users to query the data based on their use criteria.</a:t>
            </a:r>
            <a:endParaRPr lang="en-US" dirty="0" smtClean="0"/>
          </a:p>
          <a:p>
            <a:endParaRPr lang="en-US" dirty="0"/>
          </a:p>
        </p:txBody>
      </p:sp>
      <p:sp>
        <p:nvSpPr>
          <p:cNvPr id="4" name="Slide Number Placeholder 3"/>
          <p:cNvSpPr>
            <a:spLocks noGrp="1"/>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B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B0604020202020204" pitchFamily="34" charset="0"/>
              <a:buChar char="•"/>
            </a:pPr>
            <a:r>
              <a:rPr lang="en-US" baseline="0" dirty="0" smtClean="0"/>
              <a:t>Standards (metadata, web publication, etc.) and</a:t>
            </a:r>
            <a:endParaRPr lang="en-US" baseline="0" dirty="0" smtClean="0"/>
          </a:p>
          <a:p>
            <a:pPr marL="171450" indent="-171450">
              <a:buFont typeface="Arial" panose="020B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1"/>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B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B0604020202020204" pitchFamily="34" charset="0"/>
              <a:buChar char="•"/>
            </a:pPr>
            <a:r>
              <a:rPr lang="en-US" baseline="0" dirty="0" smtClean="0"/>
              <a:t>Standards (metadata, web publication, etc.) and</a:t>
            </a:r>
            <a:endParaRPr lang="en-US" baseline="0" dirty="0" smtClean="0"/>
          </a:p>
          <a:p>
            <a:pPr marL="171450" indent="-171450">
              <a:buFont typeface="Arial" panose="020B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1"/>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Spatial Data Infrastructure (SDI) can be developed by a community or organization to facilitate data sharing. </a:t>
            </a:r>
            <a:br>
              <a:rPr lang="en-US" baseline="0" dirty="0" smtClean="0"/>
            </a:br>
            <a:r>
              <a:rPr lang="en-US" baseline="0" dirty="0" smtClean="0"/>
              <a:t>A SDI is composed of an agreed upon set of:</a:t>
            </a:r>
            <a:endParaRPr lang="en-US" baseline="0" dirty="0" smtClean="0"/>
          </a:p>
          <a:p>
            <a:pPr marL="171450" indent="-171450">
              <a:buFont typeface="Arial" panose="020B0604020202020204" pitchFamily="34" charset="0"/>
              <a:buChar char="•"/>
            </a:pPr>
            <a:r>
              <a:rPr lang="en-US" baseline="0" dirty="0" smtClean="0"/>
              <a:t>Tools (online catalogs, </a:t>
            </a:r>
            <a:r>
              <a:rPr lang="en-US" baseline="0" dirty="0" err="1" smtClean="0"/>
              <a:t>webmapping</a:t>
            </a:r>
            <a:r>
              <a:rPr lang="en-US" baseline="0" dirty="0" smtClean="0"/>
              <a:t> applications, etc.)</a:t>
            </a:r>
            <a:endParaRPr lang="en-US" baseline="0" dirty="0" smtClean="0"/>
          </a:p>
          <a:p>
            <a:pPr marL="171450" indent="-171450">
              <a:buFont typeface="Arial" panose="020B0604020202020204" pitchFamily="34" charset="0"/>
              <a:buChar char="•"/>
            </a:pPr>
            <a:r>
              <a:rPr lang="en-US" baseline="0" dirty="0" smtClean="0"/>
              <a:t>Standards (metadata, web publication, etc.) and</a:t>
            </a:r>
            <a:endParaRPr lang="en-US" baseline="0" dirty="0" smtClean="0"/>
          </a:p>
          <a:p>
            <a:pPr marL="171450" indent="-171450">
              <a:buFont typeface="Arial" panose="020B0604020202020204" pitchFamily="34" charset="0"/>
              <a:buChar char="•"/>
            </a:pPr>
            <a:r>
              <a:rPr lang="en-US" baseline="0" dirty="0" smtClean="0"/>
              <a:t>Policies (content, access, use, etc.) </a:t>
            </a:r>
            <a:endParaRPr lang="en-US" dirty="0" smtClean="0"/>
          </a:p>
          <a:p>
            <a:endParaRPr lang="en-US" dirty="0"/>
          </a:p>
        </p:txBody>
      </p:sp>
      <p:sp>
        <p:nvSpPr>
          <p:cNvPr id="4" name="Slide Number Placeholder 3"/>
          <p:cNvSpPr>
            <a:spLocks noGrp="1"/>
          </p:cNvSpPr>
          <p:nvPr>
            <p:ph type="sldNum" sz="quarter" idx="10"/>
          </p:nvPr>
        </p:nvSpPr>
        <p:spPr/>
        <p:txBody>
          <a:bodyPr/>
          <a:lstStyle/>
          <a:p>
            <a:fld id="{BB96FF7A-5CD5-4C43-B108-D8B1436E8A7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9.png"/><Relationship Id="rId5" Type="http://schemas.openxmlformats.org/officeDocument/2006/relationships/tags" Target="../tags/tag16.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8.png"/><Relationship Id="rId2" Type="http://schemas.openxmlformats.org/officeDocument/2006/relationships/tags" Target="../tags/tag15.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9" Type="http://schemas.openxmlformats.org/officeDocument/2006/relationships/tags" Target="../tags/tag768.xml"/><Relationship Id="rId8" Type="http://schemas.openxmlformats.org/officeDocument/2006/relationships/tags" Target="../tags/tag767.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9.png"/><Relationship Id="rId5" Type="http://schemas.openxmlformats.org/officeDocument/2006/relationships/tags" Target="../tags/tag766.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8.png"/><Relationship Id="rId2" Type="http://schemas.openxmlformats.org/officeDocument/2006/relationships/tags" Target="../tags/tag765.xml"/><Relationship Id="rId13" Type="http://schemas.openxmlformats.org/officeDocument/2006/relationships/tags" Target="../tags/tag772.xml"/><Relationship Id="rId12" Type="http://schemas.openxmlformats.org/officeDocument/2006/relationships/tags" Target="../tags/tag771.xml"/><Relationship Id="rId11" Type="http://schemas.openxmlformats.org/officeDocument/2006/relationships/tags" Target="../tags/tag770.xml"/><Relationship Id="rId10" Type="http://schemas.openxmlformats.org/officeDocument/2006/relationships/tags" Target="../tags/tag769.xml"/><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9" Type="http://schemas.openxmlformats.org/officeDocument/2006/relationships/tags" Target="../tags/tag77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77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774.xml"/><Relationship Id="rId2" Type="http://schemas.openxmlformats.org/officeDocument/2006/relationships/tags" Target="../tags/tag773.xml"/><Relationship Id="rId14" Type="http://schemas.openxmlformats.org/officeDocument/2006/relationships/tags" Target="../tags/tag781.xml"/><Relationship Id="rId13" Type="http://schemas.openxmlformats.org/officeDocument/2006/relationships/tags" Target="../tags/tag780.xml"/><Relationship Id="rId12" Type="http://schemas.openxmlformats.org/officeDocument/2006/relationships/tags" Target="../tags/tag779.xml"/><Relationship Id="rId11" Type="http://schemas.openxmlformats.org/officeDocument/2006/relationships/tags" Target="../tags/tag778.xml"/><Relationship Id="rId10" Type="http://schemas.openxmlformats.org/officeDocument/2006/relationships/tags" Target="../tags/tag777.xml"/><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9" Type="http://schemas.openxmlformats.org/officeDocument/2006/relationships/tags" Target="../tags/tag78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78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783.xml"/><Relationship Id="rId2" Type="http://schemas.openxmlformats.org/officeDocument/2006/relationships/tags" Target="../tags/tag782.xml"/><Relationship Id="rId16" Type="http://schemas.openxmlformats.org/officeDocument/2006/relationships/tags" Target="../tags/tag792.xml"/><Relationship Id="rId15" Type="http://schemas.openxmlformats.org/officeDocument/2006/relationships/tags" Target="../tags/tag791.xml"/><Relationship Id="rId14" Type="http://schemas.openxmlformats.org/officeDocument/2006/relationships/tags" Target="../tags/tag790.xml"/><Relationship Id="rId13" Type="http://schemas.openxmlformats.org/officeDocument/2006/relationships/tags" Target="../tags/tag789.xml"/><Relationship Id="rId12" Type="http://schemas.openxmlformats.org/officeDocument/2006/relationships/tags" Target="../tags/tag788.xml"/><Relationship Id="rId11" Type="http://schemas.openxmlformats.org/officeDocument/2006/relationships/tags" Target="../tags/tag787.xml"/><Relationship Id="rId10" Type="http://schemas.openxmlformats.org/officeDocument/2006/relationships/tags" Target="../tags/tag786.xml"/><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9" Type="http://schemas.openxmlformats.org/officeDocument/2006/relationships/tags" Target="../tags/tag79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795.xml"/><Relationship Id="rId5" Type="http://schemas.openxmlformats.org/officeDocument/2006/relationships/tags" Target="../tags/tag794.xml"/><Relationship Id="rId4" Type="http://schemas.openxmlformats.org/officeDocument/2006/relationships/image" Target="file:///C:\Users\1V994W2\Documents\Tencent%20Files\574576071\FileRecv\&#25340;&#35013;&#32032;&#26448;\&#20845;&#21313;\\10\subject_holdleft_166,111,80_0_staid_full_0.png" TargetMode="External"/><Relationship Id="rId3" Type="http://schemas.openxmlformats.org/officeDocument/2006/relationships/image" Target="../media/image10.png"/><Relationship Id="rId2" Type="http://schemas.openxmlformats.org/officeDocument/2006/relationships/tags" Target="../tags/tag793.xml"/><Relationship Id="rId12" Type="http://schemas.openxmlformats.org/officeDocument/2006/relationships/tags" Target="../tags/tag799.xml"/><Relationship Id="rId11" Type="http://schemas.openxmlformats.org/officeDocument/2006/relationships/tags" Target="../tags/tag798.xml"/><Relationship Id="rId10" Type="http://schemas.openxmlformats.org/officeDocument/2006/relationships/tags" Target="../tags/tag797.xml"/><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4" Type="http://schemas.openxmlformats.org/officeDocument/2006/relationships/tags" Target="../tags/tag802.xml"/><Relationship Id="rId3" Type="http://schemas.openxmlformats.org/officeDocument/2006/relationships/tags" Target="../tags/tag801.xml"/><Relationship Id="rId2" Type="http://schemas.openxmlformats.org/officeDocument/2006/relationships/tags" Target="../tags/tag800.xml"/><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9" Type="http://schemas.openxmlformats.org/officeDocument/2006/relationships/tags" Target="../tags/tag80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80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804.xml"/><Relationship Id="rId2" Type="http://schemas.openxmlformats.org/officeDocument/2006/relationships/tags" Target="../tags/tag803.xml"/><Relationship Id="rId14" Type="http://schemas.openxmlformats.org/officeDocument/2006/relationships/tags" Target="../tags/tag811.xml"/><Relationship Id="rId13" Type="http://schemas.openxmlformats.org/officeDocument/2006/relationships/tags" Target="../tags/tag810.xml"/><Relationship Id="rId12" Type="http://schemas.openxmlformats.org/officeDocument/2006/relationships/tags" Target="../tags/tag809.xml"/><Relationship Id="rId11" Type="http://schemas.openxmlformats.org/officeDocument/2006/relationships/tags" Target="../tags/tag808.xml"/><Relationship Id="rId10" Type="http://schemas.openxmlformats.org/officeDocument/2006/relationships/tags" Target="../tags/tag807.xml"/><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9" Type="http://schemas.openxmlformats.org/officeDocument/2006/relationships/tags" Target="../tags/tag81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81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813.xml"/><Relationship Id="rId2" Type="http://schemas.openxmlformats.org/officeDocument/2006/relationships/tags" Target="../tags/tag812.xml"/><Relationship Id="rId13" Type="http://schemas.openxmlformats.org/officeDocument/2006/relationships/tags" Target="../tags/tag819.xml"/><Relationship Id="rId12" Type="http://schemas.openxmlformats.org/officeDocument/2006/relationships/tags" Target="../tags/tag818.xml"/><Relationship Id="rId11" Type="http://schemas.openxmlformats.org/officeDocument/2006/relationships/tags" Target="../tags/tag817.xml"/><Relationship Id="rId10" Type="http://schemas.openxmlformats.org/officeDocument/2006/relationships/tags" Target="../tags/tag816.xml"/><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9" Type="http://schemas.openxmlformats.org/officeDocument/2006/relationships/tags" Target="../tags/tag82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82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821.xml"/><Relationship Id="rId2" Type="http://schemas.openxmlformats.org/officeDocument/2006/relationships/tags" Target="../tags/tag820.xml"/><Relationship Id="rId12" Type="http://schemas.openxmlformats.org/officeDocument/2006/relationships/tags" Target="../tags/tag826.xml"/><Relationship Id="rId11" Type="http://schemas.openxmlformats.org/officeDocument/2006/relationships/tags" Target="../tags/tag825.xml"/><Relationship Id="rId10" Type="http://schemas.openxmlformats.org/officeDocument/2006/relationships/tags" Target="../tags/tag824.xml"/><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9" Type="http://schemas.openxmlformats.org/officeDocument/2006/relationships/tags" Target="../tags/tag832.xml"/><Relationship Id="rId8" Type="http://schemas.openxmlformats.org/officeDocument/2006/relationships/tags" Target="../tags/tag831.xml"/><Relationship Id="rId7" Type="http://schemas.openxmlformats.org/officeDocument/2006/relationships/tags" Target="../tags/tag830.xml"/><Relationship Id="rId6" Type="http://schemas.openxmlformats.org/officeDocument/2006/relationships/tags" Target="../tags/tag829.xml"/><Relationship Id="rId5" Type="http://schemas.openxmlformats.org/officeDocument/2006/relationships/tags" Target="../tags/tag82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827.xml"/><Relationship Id="rId12" Type="http://schemas.openxmlformats.org/officeDocument/2006/relationships/tags" Target="../tags/tag835.xml"/><Relationship Id="rId11" Type="http://schemas.openxmlformats.org/officeDocument/2006/relationships/tags" Target="../tags/tag834.xml"/><Relationship Id="rId10" Type="http://schemas.openxmlformats.org/officeDocument/2006/relationships/tags" Target="../tags/tag833.xml"/><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9" Type="http://schemas.openxmlformats.org/officeDocument/2006/relationships/tags" Target="../tags/tag839.xml"/><Relationship Id="rId8" Type="http://schemas.openxmlformats.org/officeDocument/2006/relationships/tags" Target="../tags/tag8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7.png"/><Relationship Id="rId5" Type="http://schemas.openxmlformats.org/officeDocument/2006/relationships/tags" Target="../tags/tag8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6.png"/><Relationship Id="rId2" Type="http://schemas.openxmlformats.org/officeDocument/2006/relationships/tags" Target="../tags/tag836.xml"/><Relationship Id="rId11" Type="http://schemas.openxmlformats.org/officeDocument/2006/relationships/tags" Target="../tags/tag841.xml"/><Relationship Id="rId10" Type="http://schemas.openxmlformats.org/officeDocument/2006/relationships/tags" Target="../tags/tag840.xml"/><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24.xml"/><Relationship Id="rId2" Type="http://schemas.openxmlformats.org/officeDocument/2006/relationships/tags" Target="../tags/tag23.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9" Type="http://schemas.openxmlformats.org/officeDocument/2006/relationships/tags" Target="../tags/tag84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84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843.xml"/><Relationship Id="rId2" Type="http://schemas.openxmlformats.org/officeDocument/2006/relationships/tags" Target="../tags/tag842.xml"/><Relationship Id="rId13" Type="http://schemas.openxmlformats.org/officeDocument/2006/relationships/tags" Target="../tags/tag849.xml"/><Relationship Id="rId12" Type="http://schemas.openxmlformats.org/officeDocument/2006/relationships/tags" Target="../tags/tag848.xml"/><Relationship Id="rId11" Type="http://schemas.openxmlformats.org/officeDocument/2006/relationships/tags" Target="../tags/tag847.xml"/><Relationship Id="rId10" Type="http://schemas.openxmlformats.org/officeDocument/2006/relationships/tags" Target="../tags/tag846.xml"/><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9" Type="http://schemas.openxmlformats.org/officeDocument/2006/relationships/tags" Target="../tags/tag855.xml"/><Relationship Id="rId8" Type="http://schemas.openxmlformats.org/officeDocument/2006/relationships/tags" Target="../tags/tag854.xml"/><Relationship Id="rId7" Type="http://schemas.openxmlformats.org/officeDocument/2006/relationships/tags" Target="../tags/tag853.xml"/><Relationship Id="rId6" Type="http://schemas.openxmlformats.org/officeDocument/2006/relationships/tags" Target="../tags/tag85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851.xml"/><Relationship Id="rId2" Type="http://schemas.openxmlformats.org/officeDocument/2006/relationships/tags" Target="../tags/tag850.xml"/><Relationship Id="rId11" Type="http://schemas.openxmlformats.org/officeDocument/2006/relationships/tags" Target="../tags/tag857.xml"/><Relationship Id="rId10" Type="http://schemas.openxmlformats.org/officeDocument/2006/relationships/tags" Target="../tags/tag856.xml"/><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9" Type="http://schemas.openxmlformats.org/officeDocument/2006/relationships/tags" Target="../tags/tag86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86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859.xml"/><Relationship Id="rId2" Type="http://schemas.openxmlformats.org/officeDocument/2006/relationships/tags" Target="../tags/tag858.xml"/><Relationship Id="rId14" Type="http://schemas.openxmlformats.org/officeDocument/2006/relationships/tags" Target="../tags/tag866.xml"/><Relationship Id="rId13" Type="http://schemas.openxmlformats.org/officeDocument/2006/relationships/tags" Target="../tags/tag865.xml"/><Relationship Id="rId12" Type="http://schemas.openxmlformats.org/officeDocument/2006/relationships/tags" Target="../tags/tag864.xml"/><Relationship Id="rId11" Type="http://schemas.openxmlformats.org/officeDocument/2006/relationships/tags" Target="../tags/tag863.xml"/><Relationship Id="rId10" Type="http://schemas.openxmlformats.org/officeDocument/2006/relationships/tags" Target="../tags/tag862.xml"/><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9" Type="http://schemas.openxmlformats.org/officeDocument/2006/relationships/tags" Target="../tags/tag87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86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868.xml"/><Relationship Id="rId2" Type="http://schemas.openxmlformats.org/officeDocument/2006/relationships/tags" Target="../tags/tag867.xml"/><Relationship Id="rId14" Type="http://schemas.openxmlformats.org/officeDocument/2006/relationships/tags" Target="../tags/tag875.xml"/><Relationship Id="rId13" Type="http://schemas.openxmlformats.org/officeDocument/2006/relationships/tags" Target="../tags/tag874.xml"/><Relationship Id="rId12" Type="http://schemas.openxmlformats.org/officeDocument/2006/relationships/tags" Target="../tags/tag873.xml"/><Relationship Id="rId11" Type="http://schemas.openxmlformats.org/officeDocument/2006/relationships/tags" Target="../tags/tag872.xml"/><Relationship Id="rId10" Type="http://schemas.openxmlformats.org/officeDocument/2006/relationships/tags" Target="../tags/tag871.xml"/><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9" Type="http://schemas.openxmlformats.org/officeDocument/2006/relationships/tags" Target="../tags/tag87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87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877.xml"/><Relationship Id="rId2" Type="http://schemas.openxmlformats.org/officeDocument/2006/relationships/tags" Target="../tags/tag876.xml"/><Relationship Id="rId16" Type="http://schemas.openxmlformats.org/officeDocument/2006/relationships/tags" Target="../tags/tag886.xml"/><Relationship Id="rId15" Type="http://schemas.openxmlformats.org/officeDocument/2006/relationships/tags" Target="../tags/tag885.xml"/><Relationship Id="rId14" Type="http://schemas.openxmlformats.org/officeDocument/2006/relationships/tags" Target="../tags/tag884.xml"/><Relationship Id="rId13" Type="http://schemas.openxmlformats.org/officeDocument/2006/relationships/tags" Target="../tags/tag883.xml"/><Relationship Id="rId12" Type="http://schemas.openxmlformats.org/officeDocument/2006/relationships/tags" Target="../tags/tag882.xml"/><Relationship Id="rId11" Type="http://schemas.openxmlformats.org/officeDocument/2006/relationships/tags" Target="../tags/tag881.xml"/><Relationship Id="rId10" Type="http://schemas.openxmlformats.org/officeDocument/2006/relationships/tags" Target="../tags/tag880.xml"/><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9" Type="http://schemas.openxmlformats.org/officeDocument/2006/relationships/tags" Target="../tags/tag89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2.png"/><Relationship Id="rId6" Type="http://schemas.openxmlformats.org/officeDocument/2006/relationships/tags" Target="../tags/tag88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1.png"/><Relationship Id="rId3" Type="http://schemas.openxmlformats.org/officeDocument/2006/relationships/tags" Target="../tags/tag888.xml"/><Relationship Id="rId2" Type="http://schemas.openxmlformats.org/officeDocument/2006/relationships/tags" Target="../tags/tag887.xml"/><Relationship Id="rId13" Type="http://schemas.openxmlformats.org/officeDocument/2006/relationships/tags" Target="../tags/tag894.xml"/><Relationship Id="rId12" Type="http://schemas.openxmlformats.org/officeDocument/2006/relationships/tags" Target="../tags/tag893.xml"/><Relationship Id="rId11" Type="http://schemas.openxmlformats.org/officeDocument/2006/relationships/tags" Target="../tags/tag892.xml"/><Relationship Id="rId10" Type="http://schemas.openxmlformats.org/officeDocument/2006/relationships/tags" Target="../tags/tag891.xml"/><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3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33.xml"/><Relationship Id="rId2" Type="http://schemas.openxmlformats.org/officeDocument/2006/relationships/tags" Target="../tags/tag32.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file:///C:\Users\1V994W2\Documents\Tencent%20Files\574576071\FileRecv\&#25340;&#35013;&#32032;&#26448;\&#20845;&#21313;\\10\subject_holdleft_166,111,80_0_staid_full_0.png" TargetMode="External"/><Relationship Id="rId3" Type="http://schemas.openxmlformats.org/officeDocument/2006/relationships/image" Target="../media/image10.png"/><Relationship Id="rId2" Type="http://schemas.openxmlformats.org/officeDocument/2006/relationships/tags" Target="../tags/tag43.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54.xml"/><Relationship Id="rId2" Type="http://schemas.openxmlformats.org/officeDocument/2006/relationships/tags" Target="../tags/tag53.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6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63.xml"/><Relationship Id="rId2" Type="http://schemas.openxmlformats.org/officeDocument/2006/relationships/tags" Target="../tags/tag62.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71.xml"/><Relationship Id="rId2" Type="http://schemas.openxmlformats.org/officeDocument/2006/relationships/tags" Target="../tags/tag70.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77.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7.png"/><Relationship Id="rId5" Type="http://schemas.openxmlformats.org/officeDocument/2006/relationships/tags" Target="../tags/tag8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6.png"/><Relationship Id="rId2" Type="http://schemas.openxmlformats.org/officeDocument/2006/relationships/tags" Target="../tags/tag86.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9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93.xml"/><Relationship Id="rId2" Type="http://schemas.openxmlformats.org/officeDocument/2006/relationships/tags" Target="../tags/tag92.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101.xml"/><Relationship Id="rId2" Type="http://schemas.openxmlformats.org/officeDocument/2006/relationships/tags" Target="../tags/tag100.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11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109.xml"/><Relationship Id="rId2" Type="http://schemas.openxmlformats.org/officeDocument/2006/relationships/tags" Target="../tags/tag108.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11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118.xml"/><Relationship Id="rId2" Type="http://schemas.openxmlformats.org/officeDocument/2006/relationships/tags" Target="../tags/tag117.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12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127.xml"/><Relationship Id="rId2" Type="http://schemas.openxmlformats.org/officeDocument/2006/relationships/tags" Target="../tags/tag126.xml"/><Relationship Id="rId16" Type="http://schemas.openxmlformats.org/officeDocument/2006/relationships/tags" Target="../tags/tag136.xml"/><Relationship Id="rId15" Type="http://schemas.openxmlformats.org/officeDocument/2006/relationships/tags" Target="../tags/tag135.xml"/><Relationship Id="rId14" Type="http://schemas.openxmlformats.org/officeDocument/2006/relationships/tags" Target="../tags/tag134.xml"/><Relationship Id="rId13" Type="http://schemas.openxmlformats.org/officeDocument/2006/relationships/tags" Target="../tags/tag133.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2.png"/><Relationship Id="rId6" Type="http://schemas.openxmlformats.org/officeDocument/2006/relationships/tags" Target="../tags/tag13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1.png"/><Relationship Id="rId3" Type="http://schemas.openxmlformats.org/officeDocument/2006/relationships/tags" Target="../tags/tag138.xml"/><Relationship Id="rId2" Type="http://schemas.openxmlformats.org/officeDocument/2006/relationships/tags" Target="../tags/tag137.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151.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15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158.xml"/><Relationship Id="rId2" Type="http://schemas.openxmlformats.org/officeDocument/2006/relationships/tags" Target="../tags/tag157.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9.png"/><Relationship Id="rId5" Type="http://schemas.openxmlformats.org/officeDocument/2006/relationships/tags" Target="../tags/tag166.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8.png"/><Relationship Id="rId2" Type="http://schemas.openxmlformats.org/officeDocument/2006/relationships/tags" Target="../tags/tag165.xml"/><Relationship Id="rId13" Type="http://schemas.openxmlformats.org/officeDocument/2006/relationships/tags" Target="../tags/tag172.xml"/><Relationship Id="rId12" Type="http://schemas.openxmlformats.org/officeDocument/2006/relationships/tags" Target="../tags/tag171.xml"/><Relationship Id="rId11" Type="http://schemas.openxmlformats.org/officeDocument/2006/relationships/tags" Target="../tags/tag170.xml"/><Relationship Id="rId10" Type="http://schemas.openxmlformats.org/officeDocument/2006/relationships/tags" Target="../tags/tag169.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17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174.xml"/><Relationship Id="rId2" Type="http://schemas.openxmlformats.org/officeDocument/2006/relationships/tags" Target="../tags/tag173.xml"/><Relationship Id="rId14" Type="http://schemas.openxmlformats.org/officeDocument/2006/relationships/tags" Target="../tags/tag181.xml"/><Relationship Id="rId13" Type="http://schemas.openxmlformats.org/officeDocument/2006/relationships/tags" Target="../tags/tag180.xml"/><Relationship Id="rId12" Type="http://schemas.openxmlformats.org/officeDocument/2006/relationships/tags" Target="../tags/tag17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18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183.xml"/><Relationship Id="rId2" Type="http://schemas.openxmlformats.org/officeDocument/2006/relationships/tags" Target="../tags/tag182.xml"/><Relationship Id="rId16" Type="http://schemas.openxmlformats.org/officeDocument/2006/relationships/tags" Target="../tags/tag192.xml"/><Relationship Id="rId15" Type="http://schemas.openxmlformats.org/officeDocument/2006/relationships/tags" Target="../tags/tag191.xml"/><Relationship Id="rId14" Type="http://schemas.openxmlformats.org/officeDocument/2006/relationships/tags" Target="../tags/tag190.xml"/><Relationship Id="rId13" Type="http://schemas.openxmlformats.org/officeDocument/2006/relationships/tags" Target="../tags/tag189.xml"/><Relationship Id="rId12" Type="http://schemas.openxmlformats.org/officeDocument/2006/relationships/tags" Target="../tags/tag188.xml"/><Relationship Id="rId11" Type="http://schemas.openxmlformats.org/officeDocument/2006/relationships/tags" Target="../tags/tag187.xml"/><Relationship Id="rId10" Type="http://schemas.openxmlformats.org/officeDocument/2006/relationships/tags" Target="../tags/tag186.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image" Target="file:///C:\Users\1V994W2\Documents\Tencent%20Files\574576071\FileRecv\&#25340;&#35013;&#32032;&#26448;\&#20845;&#21313;\\10\subject_holdleft_166,111,80_0_staid_full_0.png" TargetMode="External"/><Relationship Id="rId3" Type="http://schemas.openxmlformats.org/officeDocument/2006/relationships/image" Target="../media/image10.png"/><Relationship Id="rId2" Type="http://schemas.openxmlformats.org/officeDocument/2006/relationships/tags" Target="../tags/tag193.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20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204.xml"/><Relationship Id="rId2" Type="http://schemas.openxmlformats.org/officeDocument/2006/relationships/tags" Target="../tags/tag203.xml"/><Relationship Id="rId14" Type="http://schemas.openxmlformats.org/officeDocument/2006/relationships/tags" Target="../tags/tag211.xml"/><Relationship Id="rId13" Type="http://schemas.openxmlformats.org/officeDocument/2006/relationships/tags" Target="../tags/tag210.xml"/><Relationship Id="rId12" Type="http://schemas.openxmlformats.org/officeDocument/2006/relationships/tags" Target="../tags/tag209.xml"/><Relationship Id="rId11" Type="http://schemas.openxmlformats.org/officeDocument/2006/relationships/tags" Target="../tags/tag208.xml"/><Relationship Id="rId10" Type="http://schemas.openxmlformats.org/officeDocument/2006/relationships/tags" Target="../tags/tag207.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21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213.xml"/><Relationship Id="rId2" Type="http://schemas.openxmlformats.org/officeDocument/2006/relationships/tags" Target="../tags/tag212.xml"/><Relationship Id="rId13" Type="http://schemas.openxmlformats.org/officeDocument/2006/relationships/tags" Target="../tags/tag219.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22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221.xml"/><Relationship Id="rId2" Type="http://schemas.openxmlformats.org/officeDocument/2006/relationships/tags" Target="../tags/tag220.xml"/><Relationship Id="rId12" Type="http://schemas.openxmlformats.org/officeDocument/2006/relationships/tags" Target="../tags/tag226.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227.xml"/><Relationship Id="rId12" Type="http://schemas.openxmlformats.org/officeDocument/2006/relationships/tags" Target="../tags/tag23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7.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6.png"/><Relationship Id="rId2" Type="http://schemas.openxmlformats.org/officeDocument/2006/relationships/tags" Target="../tags/tag236.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24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243.xml"/><Relationship Id="rId2" Type="http://schemas.openxmlformats.org/officeDocument/2006/relationships/tags" Target="../tags/tag242.xml"/><Relationship Id="rId13" Type="http://schemas.openxmlformats.org/officeDocument/2006/relationships/tags" Target="../tags/tag249.xml"/><Relationship Id="rId12" Type="http://schemas.openxmlformats.org/officeDocument/2006/relationships/tags" Target="../tags/tag248.xml"/><Relationship Id="rId11" Type="http://schemas.openxmlformats.org/officeDocument/2006/relationships/tags" Target="../tags/tag247.xml"/><Relationship Id="rId10" Type="http://schemas.openxmlformats.org/officeDocument/2006/relationships/tags" Target="../tags/tag246.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55.xml"/><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251.xml"/><Relationship Id="rId2" Type="http://schemas.openxmlformats.org/officeDocument/2006/relationships/tags" Target="../tags/tag250.xml"/><Relationship Id="rId11" Type="http://schemas.openxmlformats.org/officeDocument/2006/relationships/tags" Target="../tags/tag257.xml"/><Relationship Id="rId10" Type="http://schemas.openxmlformats.org/officeDocument/2006/relationships/tags" Target="../tags/tag25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26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259.xml"/><Relationship Id="rId2" Type="http://schemas.openxmlformats.org/officeDocument/2006/relationships/tags" Target="../tags/tag258.xml"/><Relationship Id="rId14" Type="http://schemas.openxmlformats.org/officeDocument/2006/relationships/tags" Target="../tags/tag266.xml"/><Relationship Id="rId13" Type="http://schemas.openxmlformats.org/officeDocument/2006/relationships/tags" Target="../tags/tag265.xml"/><Relationship Id="rId12" Type="http://schemas.openxmlformats.org/officeDocument/2006/relationships/tags" Target="../tags/tag264.xml"/><Relationship Id="rId11" Type="http://schemas.openxmlformats.org/officeDocument/2006/relationships/tags" Target="../tags/tag263.xml"/><Relationship Id="rId10" Type="http://schemas.openxmlformats.org/officeDocument/2006/relationships/tags" Target="../tags/tag262.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26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268.xml"/><Relationship Id="rId2" Type="http://schemas.openxmlformats.org/officeDocument/2006/relationships/tags" Target="../tags/tag267.xml"/><Relationship Id="rId14" Type="http://schemas.openxmlformats.org/officeDocument/2006/relationships/tags" Target="../tags/tag275.xml"/><Relationship Id="rId13" Type="http://schemas.openxmlformats.org/officeDocument/2006/relationships/tags" Target="../tags/tag274.xml"/><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27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277.xml"/><Relationship Id="rId2" Type="http://schemas.openxmlformats.org/officeDocument/2006/relationships/tags" Target="../tags/tag276.xml"/><Relationship Id="rId16" Type="http://schemas.openxmlformats.org/officeDocument/2006/relationships/tags" Target="../tags/tag286.xml"/><Relationship Id="rId15" Type="http://schemas.openxmlformats.org/officeDocument/2006/relationships/tags" Target="../tags/tag285.xml"/><Relationship Id="rId14" Type="http://schemas.openxmlformats.org/officeDocument/2006/relationships/tags" Target="../tags/tag284.xml"/><Relationship Id="rId13" Type="http://schemas.openxmlformats.org/officeDocument/2006/relationships/tags" Target="../tags/tag283.xml"/><Relationship Id="rId12" Type="http://schemas.openxmlformats.org/officeDocument/2006/relationships/tags" Target="../tags/tag282.xml"/><Relationship Id="rId11" Type="http://schemas.openxmlformats.org/officeDocument/2006/relationships/tags" Target="../tags/tag281.xml"/><Relationship Id="rId10" Type="http://schemas.openxmlformats.org/officeDocument/2006/relationships/tags" Target="../tags/tag280.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9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2.png"/><Relationship Id="rId6" Type="http://schemas.openxmlformats.org/officeDocument/2006/relationships/tags" Target="../tags/tag28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1.png"/><Relationship Id="rId3" Type="http://schemas.openxmlformats.org/officeDocument/2006/relationships/tags" Target="../tags/tag288.xml"/><Relationship Id="rId2" Type="http://schemas.openxmlformats.org/officeDocument/2006/relationships/tags" Target="../tags/tag287.xml"/><Relationship Id="rId13" Type="http://schemas.openxmlformats.org/officeDocument/2006/relationships/tags" Target="../tags/tag294.xml"/><Relationship Id="rId12" Type="http://schemas.openxmlformats.org/officeDocument/2006/relationships/tags" Target="../tags/tag293.xml"/><Relationship Id="rId11" Type="http://schemas.openxmlformats.org/officeDocument/2006/relationships/tags" Target="../tags/tag292.xml"/><Relationship Id="rId10" Type="http://schemas.openxmlformats.org/officeDocument/2006/relationships/tags" Target="../tags/tag291.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6.xml"/><Relationship Id="rId8" Type="http://schemas.openxmlformats.org/officeDocument/2006/relationships/tags" Target="../tags/tag305.xml"/><Relationship Id="rId7" Type="http://schemas.openxmlformats.org/officeDocument/2006/relationships/tags" Target="../tags/tag304.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301.xml"/><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30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308.xml"/><Relationship Id="rId2" Type="http://schemas.openxmlformats.org/officeDocument/2006/relationships/tags" Target="../tags/tag307.xml"/><Relationship Id="rId13" Type="http://schemas.openxmlformats.org/officeDocument/2006/relationships/tags" Target="../tags/tag314.xml"/><Relationship Id="rId12" Type="http://schemas.openxmlformats.org/officeDocument/2006/relationships/tags" Target="../tags/tag313.xml"/><Relationship Id="rId11" Type="http://schemas.openxmlformats.org/officeDocument/2006/relationships/tags" Target="../tags/tag312.xml"/><Relationship Id="rId10" Type="http://schemas.openxmlformats.org/officeDocument/2006/relationships/tags" Target="../tags/tag311.xml"/><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18.xml"/><Relationship Id="rId8" Type="http://schemas.openxmlformats.org/officeDocument/2006/relationships/tags" Target="../tags/tag317.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9.png"/><Relationship Id="rId5" Type="http://schemas.openxmlformats.org/officeDocument/2006/relationships/tags" Target="../tags/tag316.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8.png"/><Relationship Id="rId2" Type="http://schemas.openxmlformats.org/officeDocument/2006/relationships/tags" Target="../tags/tag315.xml"/><Relationship Id="rId13" Type="http://schemas.openxmlformats.org/officeDocument/2006/relationships/tags" Target="../tags/tag322.xml"/><Relationship Id="rId12" Type="http://schemas.openxmlformats.org/officeDocument/2006/relationships/tags" Target="../tags/tag321.xml"/><Relationship Id="rId11" Type="http://schemas.openxmlformats.org/officeDocument/2006/relationships/tags" Target="../tags/tag320.xml"/><Relationship Id="rId10" Type="http://schemas.openxmlformats.org/officeDocument/2006/relationships/tags" Target="../tags/tag319.xml"/><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324.xml"/><Relationship Id="rId2" Type="http://schemas.openxmlformats.org/officeDocument/2006/relationships/tags" Target="../tags/tag323.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33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33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333.xml"/><Relationship Id="rId2" Type="http://schemas.openxmlformats.org/officeDocument/2006/relationships/tags" Target="../tags/tag332.xml"/><Relationship Id="rId16" Type="http://schemas.openxmlformats.org/officeDocument/2006/relationships/tags" Target="../tags/tag342.xml"/><Relationship Id="rId15" Type="http://schemas.openxmlformats.org/officeDocument/2006/relationships/tags" Target="../tags/tag341.xml"/><Relationship Id="rId14" Type="http://schemas.openxmlformats.org/officeDocument/2006/relationships/tags" Target="../tags/tag340.xml"/><Relationship Id="rId13" Type="http://schemas.openxmlformats.org/officeDocument/2006/relationships/tags" Target="../tags/tag339.xml"/><Relationship Id="rId12" Type="http://schemas.openxmlformats.org/officeDocument/2006/relationships/tags" Target="../tags/tag338.xml"/><Relationship Id="rId11" Type="http://schemas.openxmlformats.org/officeDocument/2006/relationships/tags" Target="../tags/tag337.xml"/><Relationship Id="rId10" Type="http://schemas.openxmlformats.org/officeDocument/2006/relationships/tags" Target="../tags/tag336.xml"/><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34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image" Target="file:///C:\Users\1V994W2\Documents\Tencent%20Files\574576071\FileRecv\&#25340;&#35013;&#32032;&#26448;\&#20845;&#21313;\\10\subject_holdleft_166,111,80_0_staid_full_0.png" TargetMode="External"/><Relationship Id="rId3" Type="http://schemas.openxmlformats.org/officeDocument/2006/relationships/image" Target="../media/image10.png"/><Relationship Id="rId2" Type="http://schemas.openxmlformats.org/officeDocument/2006/relationships/tags" Target="../tags/tag343.xml"/><Relationship Id="rId12" Type="http://schemas.openxmlformats.org/officeDocument/2006/relationships/tags" Target="../tags/tag349.xml"/><Relationship Id="rId11" Type="http://schemas.openxmlformats.org/officeDocument/2006/relationships/tags" Target="../tags/tag348.xml"/><Relationship Id="rId10" Type="http://schemas.openxmlformats.org/officeDocument/2006/relationships/tags" Target="../tags/tag347.xml"/><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5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3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354.xml"/><Relationship Id="rId2" Type="http://schemas.openxmlformats.org/officeDocument/2006/relationships/tags" Target="../tags/tag353.xml"/><Relationship Id="rId14" Type="http://schemas.openxmlformats.org/officeDocument/2006/relationships/tags" Target="../tags/tag361.xml"/><Relationship Id="rId13" Type="http://schemas.openxmlformats.org/officeDocument/2006/relationships/tags" Target="../tags/tag360.xml"/><Relationship Id="rId12" Type="http://schemas.openxmlformats.org/officeDocument/2006/relationships/tags" Target="../tags/tag359.xml"/><Relationship Id="rId11" Type="http://schemas.openxmlformats.org/officeDocument/2006/relationships/tags" Target="../tags/tag358.xml"/><Relationship Id="rId10" Type="http://schemas.openxmlformats.org/officeDocument/2006/relationships/tags" Target="../tags/tag357.xml"/><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36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36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363.xml"/><Relationship Id="rId2" Type="http://schemas.openxmlformats.org/officeDocument/2006/relationships/tags" Target="../tags/tag362.xml"/><Relationship Id="rId13" Type="http://schemas.openxmlformats.org/officeDocument/2006/relationships/tags" Target="../tags/tag369.xml"/><Relationship Id="rId12" Type="http://schemas.openxmlformats.org/officeDocument/2006/relationships/tags" Target="../tags/tag368.xml"/><Relationship Id="rId11" Type="http://schemas.openxmlformats.org/officeDocument/2006/relationships/tags" Target="../tags/tag367.xml"/><Relationship Id="rId10" Type="http://schemas.openxmlformats.org/officeDocument/2006/relationships/tags" Target="../tags/tag366.xml"/><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3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3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371.xml"/><Relationship Id="rId2" Type="http://schemas.openxmlformats.org/officeDocument/2006/relationships/tags" Target="../tags/tag370.xml"/><Relationship Id="rId12" Type="http://schemas.openxmlformats.org/officeDocument/2006/relationships/tags" Target="../tags/tag376.xml"/><Relationship Id="rId11" Type="http://schemas.openxmlformats.org/officeDocument/2006/relationships/tags" Target="../tags/tag375.xml"/><Relationship Id="rId10" Type="http://schemas.openxmlformats.org/officeDocument/2006/relationships/tags" Target="../tags/tag374.xml"/><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382.xml"/><Relationship Id="rId8" Type="http://schemas.openxmlformats.org/officeDocument/2006/relationships/tags" Target="../tags/tag381.xml"/><Relationship Id="rId7" Type="http://schemas.openxmlformats.org/officeDocument/2006/relationships/tags" Target="../tags/tag380.xml"/><Relationship Id="rId6" Type="http://schemas.openxmlformats.org/officeDocument/2006/relationships/tags" Target="../tags/tag379.xml"/><Relationship Id="rId5" Type="http://schemas.openxmlformats.org/officeDocument/2006/relationships/tags" Target="../tags/tag3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377.xml"/><Relationship Id="rId12" Type="http://schemas.openxmlformats.org/officeDocument/2006/relationships/tags" Target="../tags/tag385.xml"/><Relationship Id="rId11" Type="http://schemas.openxmlformats.org/officeDocument/2006/relationships/tags" Target="../tags/tag384.xml"/><Relationship Id="rId10" Type="http://schemas.openxmlformats.org/officeDocument/2006/relationships/tags" Target="../tags/tag383.xml"/><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7.png"/><Relationship Id="rId5" Type="http://schemas.openxmlformats.org/officeDocument/2006/relationships/tags" Target="../tags/tag38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6.png"/><Relationship Id="rId2" Type="http://schemas.openxmlformats.org/officeDocument/2006/relationships/tags" Target="../tags/tag386.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9" Type="http://schemas.openxmlformats.org/officeDocument/2006/relationships/tags" Target="../tags/tag39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39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393.xml"/><Relationship Id="rId2" Type="http://schemas.openxmlformats.org/officeDocument/2006/relationships/tags" Target="../tags/tag392.xml"/><Relationship Id="rId13" Type="http://schemas.openxmlformats.org/officeDocument/2006/relationships/tags" Target="../tags/tag399.xml"/><Relationship Id="rId12" Type="http://schemas.openxmlformats.org/officeDocument/2006/relationships/tags" Target="../tags/tag398.xml"/><Relationship Id="rId11" Type="http://schemas.openxmlformats.org/officeDocument/2006/relationships/tags" Target="../tags/tag397.xml"/><Relationship Id="rId10" Type="http://schemas.openxmlformats.org/officeDocument/2006/relationships/tags" Target="../tags/tag396.xml"/><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tags" Target="../tags/tag40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401.xml"/><Relationship Id="rId2" Type="http://schemas.openxmlformats.org/officeDocument/2006/relationships/tags" Target="../tags/tag400.xml"/><Relationship Id="rId11" Type="http://schemas.openxmlformats.org/officeDocument/2006/relationships/tags" Target="../tags/tag407.xml"/><Relationship Id="rId10" Type="http://schemas.openxmlformats.org/officeDocument/2006/relationships/tags" Target="../tags/tag406.xml"/><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9" Type="http://schemas.openxmlformats.org/officeDocument/2006/relationships/tags" Target="../tags/tag41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41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409.xml"/><Relationship Id="rId2" Type="http://schemas.openxmlformats.org/officeDocument/2006/relationships/tags" Target="../tags/tag408.xml"/><Relationship Id="rId14" Type="http://schemas.openxmlformats.org/officeDocument/2006/relationships/tags" Target="../tags/tag416.xml"/><Relationship Id="rId13" Type="http://schemas.openxmlformats.org/officeDocument/2006/relationships/tags" Target="../tags/tag415.xml"/><Relationship Id="rId12" Type="http://schemas.openxmlformats.org/officeDocument/2006/relationships/tags" Target="../tags/tag414.xml"/><Relationship Id="rId11" Type="http://schemas.openxmlformats.org/officeDocument/2006/relationships/tags" Target="../tags/tag413.xml"/><Relationship Id="rId10" Type="http://schemas.openxmlformats.org/officeDocument/2006/relationships/tags" Target="../tags/tag412.xml"/><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42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41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418.xml"/><Relationship Id="rId2" Type="http://schemas.openxmlformats.org/officeDocument/2006/relationships/tags" Target="../tags/tag417.xml"/><Relationship Id="rId14" Type="http://schemas.openxmlformats.org/officeDocument/2006/relationships/tags" Target="../tags/tag425.xml"/><Relationship Id="rId13" Type="http://schemas.openxmlformats.org/officeDocument/2006/relationships/tags" Target="../tags/tag424.xml"/><Relationship Id="rId12" Type="http://schemas.openxmlformats.org/officeDocument/2006/relationships/tags" Target="../tags/tag423.xml"/><Relationship Id="rId11" Type="http://schemas.openxmlformats.org/officeDocument/2006/relationships/tags" Target="../tags/tag422.xml"/><Relationship Id="rId10" Type="http://schemas.openxmlformats.org/officeDocument/2006/relationships/tags" Target="../tags/tag421.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tags" Target="../tags/tag42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42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427.xml"/><Relationship Id="rId2" Type="http://schemas.openxmlformats.org/officeDocument/2006/relationships/tags" Target="../tags/tag426.xml"/><Relationship Id="rId16" Type="http://schemas.openxmlformats.org/officeDocument/2006/relationships/tags" Target="../tags/tag436.xml"/><Relationship Id="rId15" Type="http://schemas.openxmlformats.org/officeDocument/2006/relationships/tags" Target="../tags/tag435.xml"/><Relationship Id="rId14" Type="http://schemas.openxmlformats.org/officeDocument/2006/relationships/tags" Target="../tags/tag434.xml"/><Relationship Id="rId13" Type="http://schemas.openxmlformats.org/officeDocument/2006/relationships/tags" Target="../tags/tag433.xml"/><Relationship Id="rId12" Type="http://schemas.openxmlformats.org/officeDocument/2006/relationships/tags" Target="../tags/tag432.xml"/><Relationship Id="rId11" Type="http://schemas.openxmlformats.org/officeDocument/2006/relationships/tags" Target="../tags/tag431.xml"/><Relationship Id="rId10" Type="http://schemas.openxmlformats.org/officeDocument/2006/relationships/tags" Target="../tags/tag430.xml"/><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9" Type="http://schemas.openxmlformats.org/officeDocument/2006/relationships/tags" Target="../tags/tag44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2.png"/><Relationship Id="rId6" Type="http://schemas.openxmlformats.org/officeDocument/2006/relationships/tags" Target="../tags/tag43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1.png"/><Relationship Id="rId3" Type="http://schemas.openxmlformats.org/officeDocument/2006/relationships/tags" Target="../tags/tag438.xml"/><Relationship Id="rId2" Type="http://schemas.openxmlformats.org/officeDocument/2006/relationships/tags" Target="../tags/tag437.xml"/><Relationship Id="rId13" Type="http://schemas.openxmlformats.org/officeDocument/2006/relationships/tags" Target="../tags/tag444.xml"/><Relationship Id="rId12" Type="http://schemas.openxmlformats.org/officeDocument/2006/relationships/tags" Target="../tags/tag443.xml"/><Relationship Id="rId11" Type="http://schemas.openxmlformats.org/officeDocument/2006/relationships/tags" Target="../tags/tag442.xml"/><Relationship Id="rId10" Type="http://schemas.openxmlformats.org/officeDocument/2006/relationships/tags" Target="../tags/tag441.xml"/><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456.xml"/><Relationship Id="rId8" Type="http://schemas.openxmlformats.org/officeDocument/2006/relationships/tags" Target="../tags/tag455.xml"/><Relationship Id="rId7" Type="http://schemas.openxmlformats.org/officeDocument/2006/relationships/tags" Target="../tags/tag454.xml"/><Relationship Id="rId6" Type="http://schemas.openxmlformats.org/officeDocument/2006/relationships/tags" Target="../tags/tag453.xml"/><Relationship Id="rId5" Type="http://schemas.openxmlformats.org/officeDocument/2006/relationships/tags" Target="../tags/tag45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451.xml"/><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9" Type="http://schemas.openxmlformats.org/officeDocument/2006/relationships/tags" Target="../tags/tag46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45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458.xml"/><Relationship Id="rId2" Type="http://schemas.openxmlformats.org/officeDocument/2006/relationships/tags" Target="../tags/tag457.xml"/><Relationship Id="rId13" Type="http://schemas.openxmlformats.org/officeDocument/2006/relationships/tags" Target="../tags/tag464.xml"/><Relationship Id="rId12" Type="http://schemas.openxmlformats.org/officeDocument/2006/relationships/tags" Target="../tags/tag463.xml"/><Relationship Id="rId11" Type="http://schemas.openxmlformats.org/officeDocument/2006/relationships/tags" Target="../tags/tag462.xml"/><Relationship Id="rId10" Type="http://schemas.openxmlformats.org/officeDocument/2006/relationships/tags" Target="../tags/tag461.xml"/><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9" Type="http://schemas.openxmlformats.org/officeDocument/2006/relationships/tags" Target="../tags/tag468.xml"/><Relationship Id="rId8" Type="http://schemas.openxmlformats.org/officeDocument/2006/relationships/tags" Target="../tags/tag467.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9.png"/><Relationship Id="rId5" Type="http://schemas.openxmlformats.org/officeDocument/2006/relationships/tags" Target="../tags/tag466.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8.png"/><Relationship Id="rId2" Type="http://schemas.openxmlformats.org/officeDocument/2006/relationships/tags" Target="../tags/tag465.xml"/><Relationship Id="rId13" Type="http://schemas.openxmlformats.org/officeDocument/2006/relationships/tags" Target="../tags/tag472.xml"/><Relationship Id="rId12" Type="http://schemas.openxmlformats.org/officeDocument/2006/relationships/tags" Target="../tags/tag471.xml"/><Relationship Id="rId11" Type="http://schemas.openxmlformats.org/officeDocument/2006/relationships/tags" Target="../tags/tag470.xml"/><Relationship Id="rId10" Type="http://schemas.openxmlformats.org/officeDocument/2006/relationships/tags" Target="../tags/tag469.xml"/><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47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47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474.xml"/><Relationship Id="rId2" Type="http://schemas.openxmlformats.org/officeDocument/2006/relationships/tags" Target="../tags/tag473.xml"/><Relationship Id="rId14" Type="http://schemas.openxmlformats.org/officeDocument/2006/relationships/tags" Target="../tags/tag481.xml"/><Relationship Id="rId13" Type="http://schemas.openxmlformats.org/officeDocument/2006/relationships/tags" Target="../tags/tag480.xml"/><Relationship Id="rId12" Type="http://schemas.openxmlformats.org/officeDocument/2006/relationships/tags" Target="../tags/tag479.xml"/><Relationship Id="rId11" Type="http://schemas.openxmlformats.org/officeDocument/2006/relationships/tags" Target="../tags/tag478.xml"/><Relationship Id="rId10" Type="http://schemas.openxmlformats.org/officeDocument/2006/relationships/tags" Target="../tags/tag477.xml"/><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9" Type="http://schemas.openxmlformats.org/officeDocument/2006/relationships/tags" Target="../tags/tag48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48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483.xml"/><Relationship Id="rId2" Type="http://schemas.openxmlformats.org/officeDocument/2006/relationships/tags" Target="../tags/tag482.xml"/><Relationship Id="rId16" Type="http://schemas.openxmlformats.org/officeDocument/2006/relationships/tags" Target="../tags/tag492.xml"/><Relationship Id="rId15" Type="http://schemas.openxmlformats.org/officeDocument/2006/relationships/tags" Target="../tags/tag491.xml"/><Relationship Id="rId14" Type="http://schemas.openxmlformats.org/officeDocument/2006/relationships/tags" Target="../tags/tag490.xml"/><Relationship Id="rId13" Type="http://schemas.openxmlformats.org/officeDocument/2006/relationships/tags" Target="../tags/tag489.xml"/><Relationship Id="rId12" Type="http://schemas.openxmlformats.org/officeDocument/2006/relationships/tags" Target="../tags/tag488.xml"/><Relationship Id="rId11" Type="http://schemas.openxmlformats.org/officeDocument/2006/relationships/tags" Target="../tags/tag487.xml"/><Relationship Id="rId10" Type="http://schemas.openxmlformats.org/officeDocument/2006/relationships/tags" Target="../tags/tag486.xml"/><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9" Type="http://schemas.openxmlformats.org/officeDocument/2006/relationships/tags" Target="../tags/tag49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495.xml"/><Relationship Id="rId5" Type="http://schemas.openxmlformats.org/officeDocument/2006/relationships/tags" Target="../tags/tag494.xml"/><Relationship Id="rId4" Type="http://schemas.openxmlformats.org/officeDocument/2006/relationships/image" Target="file:///C:\Users\1V994W2\Documents\Tencent%20Files\574576071\FileRecv\&#25340;&#35013;&#32032;&#26448;\&#20845;&#21313;\\10\subject_holdleft_166,111,80_0_staid_full_0.png" TargetMode="External"/><Relationship Id="rId3" Type="http://schemas.openxmlformats.org/officeDocument/2006/relationships/image" Target="../media/image10.png"/><Relationship Id="rId2" Type="http://schemas.openxmlformats.org/officeDocument/2006/relationships/tags" Target="../tags/tag493.xml"/><Relationship Id="rId12" Type="http://schemas.openxmlformats.org/officeDocument/2006/relationships/tags" Target="../tags/tag499.xml"/><Relationship Id="rId11" Type="http://schemas.openxmlformats.org/officeDocument/2006/relationships/tags" Target="../tags/tag498.xml"/><Relationship Id="rId10" Type="http://schemas.openxmlformats.org/officeDocument/2006/relationships/tags" Target="../tags/tag497.xml"/><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4" Type="http://schemas.openxmlformats.org/officeDocument/2006/relationships/tags" Target="../tags/tag502.xml"/><Relationship Id="rId3" Type="http://schemas.openxmlformats.org/officeDocument/2006/relationships/tags" Target="../tags/tag501.xml"/><Relationship Id="rId2" Type="http://schemas.openxmlformats.org/officeDocument/2006/relationships/tags" Target="../tags/tag500.xml"/><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9" Type="http://schemas.openxmlformats.org/officeDocument/2006/relationships/tags" Target="../tags/tag50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50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504.xml"/><Relationship Id="rId2" Type="http://schemas.openxmlformats.org/officeDocument/2006/relationships/tags" Target="../tags/tag503.xml"/><Relationship Id="rId14" Type="http://schemas.openxmlformats.org/officeDocument/2006/relationships/tags" Target="../tags/tag511.xml"/><Relationship Id="rId13" Type="http://schemas.openxmlformats.org/officeDocument/2006/relationships/tags" Target="../tags/tag510.xml"/><Relationship Id="rId12" Type="http://schemas.openxmlformats.org/officeDocument/2006/relationships/tags" Target="../tags/tag509.xml"/><Relationship Id="rId11" Type="http://schemas.openxmlformats.org/officeDocument/2006/relationships/tags" Target="../tags/tag508.xml"/><Relationship Id="rId10" Type="http://schemas.openxmlformats.org/officeDocument/2006/relationships/tags" Target="../tags/tag507.xml"/><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9" Type="http://schemas.openxmlformats.org/officeDocument/2006/relationships/tags" Target="../tags/tag51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51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513.xml"/><Relationship Id="rId2" Type="http://schemas.openxmlformats.org/officeDocument/2006/relationships/tags" Target="../tags/tag512.xml"/><Relationship Id="rId13" Type="http://schemas.openxmlformats.org/officeDocument/2006/relationships/tags" Target="../tags/tag519.xml"/><Relationship Id="rId12" Type="http://schemas.openxmlformats.org/officeDocument/2006/relationships/tags" Target="../tags/tag518.xml"/><Relationship Id="rId11" Type="http://schemas.openxmlformats.org/officeDocument/2006/relationships/tags" Target="../tags/tag517.xml"/><Relationship Id="rId10" Type="http://schemas.openxmlformats.org/officeDocument/2006/relationships/tags" Target="../tags/tag516.xml"/><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9" Type="http://schemas.openxmlformats.org/officeDocument/2006/relationships/tags" Target="../tags/tag52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52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521.xml"/><Relationship Id="rId2" Type="http://schemas.openxmlformats.org/officeDocument/2006/relationships/tags" Target="../tags/tag520.xml"/><Relationship Id="rId12" Type="http://schemas.openxmlformats.org/officeDocument/2006/relationships/tags" Target="../tags/tag526.xml"/><Relationship Id="rId11" Type="http://schemas.openxmlformats.org/officeDocument/2006/relationships/tags" Target="../tags/tag525.xml"/><Relationship Id="rId10" Type="http://schemas.openxmlformats.org/officeDocument/2006/relationships/tags" Target="../tags/tag524.xml"/><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9" Type="http://schemas.openxmlformats.org/officeDocument/2006/relationships/tags" Target="../tags/tag532.xml"/><Relationship Id="rId8" Type="http://schemas.openxmlformats.org/officeDocument/2006/relationships/tags" Target="../tags/tag531.xml"/><Relationship Id="rId7" Type="http://schemas.openxmlformats.org/officeDocument/2006/relationships/tags" Target="../tags/tag530.xml"/><Relationship Id="rId6" Type="http://schemas.openxmlformats.org/officeDocument/2006/relationships/tags" Target="../tags/tag529.xml"/><Relationship Id="rId5" Type="http://schemas.openxmlformats.org/officeDocument/2006/relationships/tags" Target="../tags/tag52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527.xml"/><Relationship Id="rId12" Type="http://schemas.openxmlformats.org/officeDocument/2006/relationships/tags" Target="../tags/tag535.xml"/><Relationship Id="rId11" Type="http://schemas.openxmlformats.org/officeDocument/2006/relationships/tags" Target="../tags/tag534.xml"/><Relationship Id="rId10" Type="http://schemas.openxmlformats.org/officeDocument/2006/relationships/tags" Target="../tags/tag533.xml"/><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9" Type="http://schemas.openxmlformats.org/officeDocument/2006/relationships/tags" Target="../tags/tag539.xml"/><Relationship Id="rId8" Type="http://schemas.openxmlformats.org/officeDocument/2006/relationships/tags" Target="../tags/tag5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7.png"/><Relationship Id="rId5" Type="http://schemas.openxmlformats.org/officeDocument/2006/relationships/tags" Target="../tags/tag5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6.png"/><Relationship Id="rId2" Type="http://schemas.openxmlformats.org/officeDocument/2006/relationships/tags" Target="../tags/tag536.xml"/><Relationship Id="rId11" Type="http://schemas.openxmlformats.org/officeDocument/2006/relationships/tags" Target="../tags/tag541.xml"/><Relationship Id="rId10" Type="http://schemas.openxmlformats.org/officeDocument/2006/relationships/tags" Target="../tags/tag540.xml"/><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9" Type="http://schemas.openxmlformats.org/officeDocument/2006/relationships/tags" Target="../tags/tag54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54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543.xml"/><Relationship Id="rId2" Type="http://schemas.openxmlformats.org/officeDocument/2006/relationships/tags" Target="../tags/tag542.xml"/><Relationship Id="rId13" Type="http://schemas.openxmlformats.org/officeDocument/2006/relationships/tags" Target="../tags/tag549.xml"/><Relationship Id="rId12" Type="http://schemas.openxmlformats.org/officeDocument/2006/relationships/tags" Target="../tags/tag548.xml"/><Relationship Id="rId11" Type="http://schemas.openxmlformats.org/officeDocument/2006/relationships/tags" Target="../tags/tag547.xml"/><Relationship Id="rId10" Type="http://schemas.openxmlformats.org/officeDocument/2006/relationships/tags" Target="../tags/tag546.xml"/><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9" Type="http://schemas.openxmlformats.org/officeDocument/2006/relationships/tags" Target="../tags/tag555.xml"/><Relationship Id="rId8" Type="http://schemas.openxmlformats.org/officeDocument/2006/relationships/tags" Target="../tags/tag554.xml"/><Relationship Id="rId7" Type="http://schemas.openxmlformats.org/officeDocument/2006/relationships/tags" Target="../tags/tag553.xml"/><Relationship Id="rId6" Type="http://schemas.openxmlformats.org/officeDocument/2006/relationships/tags" Target="../tags/tag55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551.xml"/><Relationship Id="rId2" Type="http://schemas.openxmlformats.org/officeDocument/2006/relationships/tags" Target="../tags/tag550.xml"/><Relationship Id="rId11" Type="http://schemas.openxmlformats.org/officeDocument/2006/relationships/tags" Target="../tags/tag557.xml"/><Relationship Id="rId10" Type="http://schemas.openxmlformats.org/officeDocument/2006/relationships/tags" Target="../tags/tag556.xml"/><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9" Type="http://schemas.openxmlformats.org/officeDocument/2006/relationships/tags" Target="../tags/tag56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56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559.xml"/><Relationship Id="rId2" Type="http://schemas.openxmlformats.org/officeDocument/2006/relationships/tags" Target="../tags/tag558.xml"/><Relationship Id="rId14" Type="http://schemas.openxmlformats.org/officeDocument/2006/relationships/tags" Target="../tags/tag566.xml"/><Relationship Id="rId13" Type="http://schemas.openxmlformats.org/officeDocument/2006/relationships/tags" Target="../tags/tag565.xml"/><Relationship Id="rId12" Type="http://schemas.openxmlformats.org/officeDocument/2006/relationships/tags" Target="../tags/tag564.xml"/><Relationship Id="rId11" Type="http://schemas.openxmlformats.org/officeDocument/2006/relationships/tags" Target="../tags/tag563.xml"/><Relationship Id="rId10" Type="http://schemas.openxmlformats.org/officeDocument/2006/relationships/tags" Target="../tags/tag562.xml"/><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9" Type="http://schemas.openxmlformats.org/officeDocument/2006/relationships/tags" Target="../tags/tag57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56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568.xml"/><Relationship Id="rId2" Type="http://schemas.openxmlformats.org/officeDocument/2006/relationships/tags" Target="../tags/tag567.xml"/><Relationship Id="rId14" Type="http://schemas.openxmlformats.org/officeDocument/2006/relationships/tags" Target="../tags/tag575.xml"/><Relationship Id="rId13" Type="http://schemas.openxmlformats.org/officeDocument/2006/relationships/tags" Target="../tags/tag574.xml"/><Relationship Id="rId12" Type="http://schemas.openxmlformats.org/officeDocument/2006/relationships/tags" Target="../tags/tag573.xml"/><Relationship Id="rId11" Type="http://schemas.openxmlformats.org/officeDocument/2006/relationships/tags" Target="../tags/tag572.xml"/><Relationship Id="rId10" Type="http://schemas.openxmlformats.org/officeDocument/2006/relationships/tags" Target="../tags/tag571.xml"/><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9" Type="http://schemas.openxmlformats.org/officeDocument/2006/relationships/tags" Target="../tags/tag57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57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577.xml"/><Relationship Id="rId2" Type="http://schemas.openxmlformats.org/officeDocument/2006/relationships/tags" Target="../tags/tag576.xml"/><Relationship Id="rId16" Type="http://schemas.openxmlformats.org/officeDocument/2006/relationships/tags" Target="../tags/tag586.xml"/><Relationship Id="rId15" Type="http://schemas.openxmlformats.org/officeDocument/2006/relationships/tags" Target="../tags/tag585.xml"/><Relationship Id="rId14" Type="http://schemas.openxmlformats.org/officeDocument/2006/relationships/tags" Target="../tags/tag584.xml"/><Relationship Id="rId13" Type="http://schemas.openxmlformats.org/officeDocument/2006/relationships/tags" Target="../tags/tag583.xml"/><Relationship Id="rId12" Type="http://schemas.openxmlformats.org/officeDocument/2006/relationships/tags" Target="../tags/tag582.xml"/><Relationship Id="rId11" Type="http://schemas.openxmlformats.org/officeDocument/2006/relationships/tags" Target="../tags/tag581.xml"/><Relationship Id="rId10" Type="http://schemas.openxmlformats.org/officeDocument/2006/relationships/tags" Target="../tags/tag580.xml"/><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9" Type="http://schemas.openxmlformats.org/officeDocument/2006/relationships/tags" Target="../tags/tag59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2.png"/><Relationship Id="rId6" Type="http://schemas.openxmlformats.org/officeDocument/2006/relationships/tags" Target="../tags/tag58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1.png"/><Relationship Id="rId3" Type="http://schemas.openxmlformats.org/officeDocument/2006/relationships/tags" Target="../tags/tag588.xml"/><Relationship Id="rId2" Type="http://schemas.openxmlformats.org/officeDocument/2006/relationships/tags" Target="../tags/tag587.xml"/><Relationship Id="rId13" Type="http://schemas.openxmlformats.org/officeDocument/2006/relationships/tags" Target="../tags/tag594.xml"/><Relationship Id="rId12" Type="http://schemas.openxmlformats.org/officeDocument/2006/relationships/tags" Target="../tags/tag593.xml"/><Relationship Id="rId11" Type="http://schemas.openxmlformats.org/officeDocument/2006/relationships/tags" Target="../tags/tag592.xml"/><Relationship Id="rId10" Type="http://schemas.openxmlformats.org/officeDocument/2006/relationships/tags" Target="../tags/tag591.xml"/><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9" Type="http://schemas.openxmlformats.org/officeDocument/2006/relationships/tags" Target="../tags/tag606.xml"/><Relationship Id="rId8" Type="http://schemas.openxmlformats.org/officeDocument/2006/relationships/tags" Target="../tags/tag605.xml"/><Relationship Id="rId7" Type="http://schemas.openxmlformats.org/officeDocument/2006/relationships/tags" Target="../tags/tag604.xml"/><Relationship Id="rId6" Type="http://schemas.openxmlformats.org/officeDocument/2006/relationships/tags" Target="../tags/tag603.xml"/><Relationship Id="rId5" Type="http://schemas.openxmlformats.org/officeDocument/2006/relationships/tags" Target="../tags/tag60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601.xml"/><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9" Type="http://schemas.openxmlformats.org/officeDocument/2006/relationships/tags" Target="../tags/tag61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60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608.xml"/><Relationship Id="rId2" Type="http://schemas.openxmlformats.org/officeDocument/2006/relationships/tags" Target="../tags/tag607.xml"/><Relationship Id="rId13" Type="http://schemas.openxmlformats.org/officeDocument/2006/relationships/tags" Target="../tags/tag614.xml"/><Relationship Id="rId12" Type="http://schemas.openxmlformats.org/officeDocument/2006/relationships/tags" Target="../tags/tag613.xml"/><Relationship Id="rId11" Type="http://schemas.openxmlformats.org/officeDocument/2006/relationships/tags" Target="../tags/tag612.xml"/><Relationship Id="rId10" Type="http://schemas.openxmlformats.org/officeDocument/2006/relationships/tags" Target="../tags/tag611.xml"/><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9" Type="http://schemas.openxmlformats.org/officeDocument/2006/relationships/tags" Target="../tags/tag618.xml"/><Relationship Id="rId8" Type="http://schemas.openxmlformats.org/officeDocument/2006/relationships/tags" Target="../tags/tag617.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9.png"/><Relationship Id="rId5" Type="http://schemas.openxmlformats.org/officeDocument/2006/relationships/tags" Target="../tags/tag616.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8.png"/><Relationship Id="rId2" Type="http://schemas.openxmlformats.org/officeDocument/2006/relationships/tags" Target="../tags/tag615.xml"/><Relationship Id="rId13" Type="http://schemas.openxmlformats.org/officeDocument/2006/relationships/tags" Target="../tags/tag622.xml"/><Relationship Id="rId12" Type="http://schemas.openxmlformats.org/officeDocument/2006/relationships/tags" Target="../tags/tag621.xml"/><Relationship Id="rId11" Type="http://schemas.openxmlformats.org/officeDocument/2006/relationships/tags" Target="../tags/tag620.xml"/><Relationship Id="rId10" Type="http://schemas.openxmlformats.org/officeDocument/2006/relationships/tags" Target="../tags/tag619.xml"/><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9" Type="http://schemas.openxmlformats.org/officeDocument/2006/relationships/tags" Target="../tags/tag6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6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624.xml"/><Relationship Id="rId2" Type="http://schemas.openxmlformats.org/officeDocument/2006/relationships/tags" Target="../tags/tag623.xml"/><Relationship Id="rId14" Type="http://schemas.openxmlformats.org/officeDocument/2006/relationships/tags" Target="../tags/tag631.xml"/><Relationship Id="rId13" Type="http://schemas.openxmlformats.org/officeDocument/2006/relationships/tags" Target="../tags/tag630.xml"/><Relationship Id="rId12" Type="http://schemas.openxmlformats.org/officeDocument/2006/relationships/tags" Target="../tags/tag629.xml"/><Relationship Id="rId11" Type="http://schemas.openxmlformats.org/officeDocument/2006/relationships/tags" Target="../tags/tag628.xml"/><Relationship Id="rId10" Type="http://schemas.openxmlformats.org/officeDocument/2006/relationships/tags" Target="../tags/tag627.xml"/><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9" Type="http://schemas.openxmlformats.org/officeDocument/2006/relationships/tags" Target="../tags/tag63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63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633.xml"/><Relationship Id="rId2" Type="http://schemas.openxmlformats.org/officeDocument/2006/relationships/tags" Target="../tags/tag632.xml"/><Relationship Id="rId16" Type="http://schemas.openxmlformats.org/officeDocument/2006/relationships/tags" Target="../tags/tag642.xml"/><Relationship Id="rId15" Type="http://schemas.openxmlformats.org/officeDocument/2006/relationships/tags" Target="../tags/tag641.xml"/><Relationship Id="rId14" Type="http://schemas.openxmlformats.org/officeDocument/2006/relationships/tags" Target="../tags/tag640.xml"/><Relationship Id="rId13" Type="http://schemas.openxmlformats.org/officeDocument/2006/relationships/tags" Target="../tags/tag639.xml"/><Relationship Id="rId12" Type="http://schemas.openxmlformats.org/officeDocument/2006/relationships/tags" Target="../tags/tag638.xml"/><Relationship Id="rId11" Type="http://schemas.openxmlformats.org/officeDocument/2006/relationships/tags" Target="../tags/tag637.xml"/><Relationship Id="rId10" Type="http://schemas.openxmlformats.org/officeDocument/2006/relationships/tags" Target="../tags/tag636.xml"/><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9" Type="http://schemas.openxmlformats.org/officeDocument/2006/relationships/tags" Target="../tags/tag64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645.xml"/><Relationship Id="rId5" Type="http://schemas.openxmlformats.org/officeDocument/2006/relationships/tags" Target="../tags/tag644.xml"/><Relationship Id="rId4" Type="http://schemas.openxmlformats.org/officeDocument/2006/relationships/image" Target="file:///C:\Users\1V994W2\Documents\Tencent%20Files\574576071\FileRecv\&#25340;&#35013;&#32032;&#26448;\&#20845;&#21313;\\10\subject_holdleft_166,111,80_0_staid_full_0.png" TargetMode="External"/><Relationship Id="rId3" Type="http://schemas.openxmlformats.org/officeDocument/2006/relationships/image" Target="../media/image10.png"/><Relationship Id="rId2" Type="http://schemas.openxmlformats.org/officeDocument/2006/relationships/tags" Target="../tags/tag643.xml"/><Relationship Id="rId12" Type="http://schemas.openxmlformats.org/officeDocument/2006/relationships/tags" Target="../tags/tag649.xml"/><Relationship Id="rId11" Type="http://schemas.openxmlformats.org/officeDocument/2006/relationships/tags" Target="../tags/tag648.xml"/><Relationship Id="rId10" Type="http://schemas.openxmlformats.org/officeDocument/2006/relationships/tags" Target="../tags/tag647.xml"/><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4" Type="http://schemas.openxmlformats.org/officeDocument/2006/relationships/tags" Target="../tags/tag652.xml"/><Relationship Id="rId3" Type="http://schemas.openxmlformats.org/officeDocument/2006/relationships/tags" Target="../tags/tag651.xml"/><Relationship Id="rId2" Type="http://schemas.openxmlformats.org/officeDocument/2006/relationships/tags" Target="../tags/tag650.xml"/><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9" Type="http://schemas.openxmlformats.org/officeDocument/2006/relationships/tags" Target="../tags/tag65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6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654.xml"/><Relationship Id="rId2" Type="http://schemas.openxmlformats.org/officeDocument/2006/relationships/tags" Target="../tags/tag653.xml"/><Relationship Id="rId14" Type="http://schemas.openxmlformats.org/officeDocument/2006/relationships/tags" Target="../tags/tag661.xml"/><Relationship Id="rId13" Type="http://schemas.openxmlformats.org/officeDocument/2006/relationships/tags" Target="../tags/tag660.xml"/><Relationship Id="rId12" Type="http://schemas.openxmlformats.org/officeDocument/2006/relationships/tags" Target="../tags/tag659.xml"/><Relationship Id="rId11" Type="http://schemas.openxmlformats.org/officeDocument/2006/relationships/tags" Target="../tags/tag658.xml"/><Relationship Id="rId10" Type="http://schemas.openxmlformats.org/officeDocument/2006/relationships/tags" Target="../tags/tag657.xml"/><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9" Type="http://schemas.openxmlformats.org/officeDocument/2006/relationships/tags" Target="../tags/tag66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66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663.xml"/><Relationship Id="rId2" Type="http://schemas.openxmlformats.org/officeDocument/2006/relationships/tags" Target="../tags/tag662.xml"/><Relationship Id="rId13" Type="http://schemas.openxmlformats.org/officeDocument/2006/relationships/tags" Target="../tags/tag669.xml"/><Relationship Id="rId12" Type="http://schemas.openxmlformats.org/officeDocument/2006/relationships/tags" Target="../tags/tag668.xml"/><Relationship Id="rId11" Type="http://schemas.openxmlformats.org/officeDocument/2006/relationships/tags" Target="../tags/tag667.xml"/><Relationship Id="rId10" Type="http://schemas.openxmlformats.org/officeDocument/2006/relationships/tags" Target="../tags/tag666.xml"/><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9" Type="http://schemas.openxmlformats.org/officeDocument/2006/relationships/tags" Target="../tags/tag6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6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671.xml"/><Relationship Id="rId2" Type="http://schemas.openxmlformats.org/officeDocument/2006/relationships/tags" Target="../tags/tag670.xml"/><Relationship Id="rId12" Type="http://schemas.openxmlformats.org/officeDocument/2006/relationships/tags" Target="../tags/tag676.xml"/><Relationship Id="rId11" Type="http://schemas.openxmlformats.org/officeDocument/2006/relationships/tags" Target="../tags/tag675.xml"/><Relationship Id="rId10" Type="http://schemas.openxmlformats.org/officeDocument/2006/relationships/tags" Target="../tags/tag674.xml"/><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8.xml"/><Relationship Id="rId2" Type="http://schemas.openxmlformats.org/officeDocument/2006/relationships/tags" Target="../tags/tag7.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9" Type="http://schemas.openxmlformats.org/officeDocument/2006/relationships/tags" Target="../tags/tag682.xml"/><Relationship Id="rId8" Type="http://schemas.openxmlformats.org/officeDocument/2006/relationships/tags" Target="../tags/tag681.xml"/><Relationship Id="rId7" Type="http://schemas.openxmlformats.org/officeDocument/2006/relationships/tags" Target="../tags/tag680.xml"/><Relationship Id="rId6" Type="http://schemas.openxmlformats.org/officeDocument/2006/relationships/tags" Target="../tags/tag679.xml"/><Relationship Id="rId5" Type="http://schemas.openxmlformats.org/officeDocument/2006/relationships/tags" Target="../tags/tag6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677.xml"/><Relationship Id="rId12" Type="http://schemas.openxmlformats.org/officeDocument/2006/relationships/tags" Target="../tags/tag685.xml"/><Relationship Id="rId11" Type="http://schemas.openxmlformats.org/officeDocument/2006/relationships/tags" Target="../tags/tag684.xml"/><Relationship Id="rId10" Type="http://schemas.openxmlformats.org/officeDocument/2006/relationships/tags" Target="../tags/tag683.xml"/><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9" Type="http://schemas.openxmlformats.org/officeDocument/2006/relationships/tags" Target="../tags/tag689.xml"/><Relationship Id="rId8" Type="http://schemas.openxmlformats.org/officeDocument/2006/relationships/tags" Target="../tags/tag68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7.png"/><Relationship Id="rId5" Type="http://schemas.openxmlformats.org/officeDocument/2006/relationships/tags" Target="../tags/tag68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6.png"/><Relationship Id="rId2" Type="http://schemas.openxmlformats.org/officeDocument/2006/relationships/tags" Target="../tags/tag686.xml"/><Relationship Id="rId11" Type="http://schemas.openxmlformats.org/officeDocument/2006/relationships/tags" Target="../tags/tag691.xml"/><Relationship Id="rId10" Type="http://schemas.openxmlformats.org/officeDocument/2006/relationships/tags" Target="../tags/tag690.xml"/><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9" Type="http://schemas.openxmlformats.org/officeDocument/2006/relationships/tags" Target="../tags/tag69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69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693.xml"/><Relationship Id="rId2" Type="http://schemas.openxmlformats.org/officeDocument/2006/relationships/tags" Target="../tags/tag692.xml"/><Relationship Id="rId13" Type="http://schemas.openxmlformats.org/officeDocument/2006/relationships/tags" Target="../tags/tag699.xml"/><Relationship Id="rId12" Type="http://schemas.openxmlformats.org/officeDocument/2006/relationships/tags" Target="../tags/tag698.xml"/><Relationship Id="rId11" Type="http://schemas.openxmlformats.org/officeDocument/2006/relationships/tags" Target="../tags/tag697.xml"/><Relationship Id="rId10" Type="http://schemas.openxmlformats.org/officeDocument/2006/relationships/tags" Target="../tags/tag696.xml"/><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9" Type="http://schemas.openxmlformats.org/officeDocument/2006/relationships/tags" Target="../tags/tag705.xml"/><Relationship Id="rId8" Type="http://schemas.openxmlformats.org/officeDocument/2006/relationships/tags" Target="../tags/tag704.xml"/><Relationship Id="rId7" Type="http://schemas.openxmlformats.org/officeDocument/2006/relationships/tags" Target="../tags/tag703.xml"/><Relationship Id="rId6" Type="http://schemas.openxmlformats.org/officeDocument/2006/relationships/tags" Target="../tags/tag70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701.xml"/><Relationship Id="rId2" Type="http://schemas.openxmlformats.org/officeDocument/2006/relationships/tags" Target="../tags/tag700.xml"/><Relationship Id="rId11" Type="http://schemas.openxmlformats.org/officeDocument/2006/relationships/tags" Target="../tags/tag707.xml"/><Relationship Id="rId10" Type="http://schemas.openxmlformats.org/officeDocument/2006/relationships/tags" Target="../tags/tag706.xml"/><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9" Type="http://schemas.openxmlformats.org/officeDocument/2006/relationships/tags" Target="../tags/tag71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71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709.xml"/><Relationship Id="rId2" Type="http://schemas.openxmlformats.org/officeDocument/2006/relationships/tags" Target="../tags/tag708.xml"/><Relationship Id="rId14" Type="http://schemas.openxmlformats.org/officeDocument/2006/relationships/tags" Target="../tags/tag716.xml"/><Relationship Id="rId13" Type="http://schemas.openxmlformats.org/officeDocument/2006/relationships/tags" Target="../tags/tag715.xml"/><Relationship Id="rId12" Type="http://schemas.openxmlformats.org/officeDocument/2006/relationships/tags" Target="../tags/tag714.xml"/><Relationship Id="rId11" Type="http://schemas.openxmlformats.org/officeDocument/2006/relationships/tags" Target="../tags/tag713.xml"/><Relationship Id="rId10" Type="http://schemas.openxmlformats.org/officeDocument/2006/relationships/tags" Target="../tags/tag712.xml"/><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9" Type="http://schemas.openxmlformats.org/officeDocument/2006/relationships/tags" Target="../tags/tag72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71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718.xml"/><Relationship Id="rId2" Type="http://schemas.openxmlformats.org/officeDocument/2006/relationships/tags" Target="../tags/tag717.xml"/><Relationship Id="rId14" Type="http://schemas.openxmlformats.org/officeDocument/2006/relationships/tags" Target="../tags/tag725.xml"/><Relationship Id="rId13" Type="http://schemas.openxmlformats.org/officeDocument/2006/relationships/tags" Target="../tags/tag724.xml"/><Relationship Id="rId12" Type="http://schemas.openxmlformats.org/officeDocument/2006/relationships/tags" Target="../tags/tag723.xml"/><Relationship Id="rId11" Type="http://schemas.openxmlformats.org/officeDocument/2006/relationships/tags" Target="../tags/tag722.xml"/><Relationship Id="rId10" Type="http://schemas.openxmlformats.org/officeDocument/2006/relationships/tags" Target="../tags/tag721.xml"/><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9" Type="http://schemas.openxmlformats.org/officeDocument/2006/relationships/tags" Target="../tags/tag72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72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727.xml"/><Relationship Id="rId2" Type="http://schemas.openxmlformats.org/officeDocument/2006/relationships/tags" Target="../tags/tag726.xml"/><Relationship Id="rId16" Type="http://schemas.openxmlformats.org/officeDocument/2006/relationships/tags" Target="../tags/tag736.xml"/><Relationship Id="rId15" Type="http://schemas.openxmlformats.org/officeDocument/2006/relationships/tags" Target="../tags/tag735.xml"/><Relationship Id="rId14" Type="http://schemas.openxmlformats.org/officeDocument/2006/relationships/tags" Target="../tags/tag734.xml"/><Relationship Id="rId13" Type="http://schemas.openxmlformats.org/officeDocument/2006/relationships/tags" Target="../tags/tag733.xml"/><Relationship Id="rId12" Type="http://schemas.openxmlformats.org/officeDocument/2006/relationships/tags" Target="../tags/tag732.xml"/><Relationship Id="rId11" Type="http://schemas.openxmlformats.org/officeDocument/2006/relationships/tags" Target="../tags/tag731.xml"/><Relationship Id="rId10" Type="http://schemas.openxmlformats.org/officeDocument/2006/relationships/tags" Target="../tags/tag730.xml"/><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9" Type="http://schemas.openxmlformats.org/officeDocument/2006/relationships/tags" Target="../tags/tag74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2.png"/><Relationship Id="rId6" Type="http://schemas.openxmlformats.org/officeDocument/2006/relationships/tags" Target="../tags/tag73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1.png"/><Relationship Id="rId3" Type="http://schemas.openxmlformats.org/officeDocument/2006/relationships/tags" Target="../tags/tag738.xml"/><Relationship Id="rId2" Type="http://schemas.openxmlformats.org/officeDocument/2006/relationships/tags" Target="../tags/tag737.xml"/><Relationship Id="rId13" Type="http://schemas.openxmlformats.org/officeDocument/2006/relationships/tags" Target="../tags/tag744.xml"/><Relationship Id="rId12" Type="http://schemas.openxmlformats.org/officeDocument/2006/relationships/tags" Target="../tags/tag743.xml"/><Relationship Id="rId11" Type="http://schemas.openxmlformats.org/officeDocument/2006/relationships/tags" Target="../tags/tag742.xml"/><Relationship Id="rId10" Type="http://schemas.openxmlformats.org/officeDocument/2006/relationships/tags" Target="../tags/tag741.xml"/><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9" Type="http://schemas.openxmlformats.org/officeDocument/2006/relationships/tags" Target="../tags/tag756.xml"/><Relationship Id="rId8" Type="http://schemas.openxmlformats.org/officeDocument/2006/relationships/tags" Target="../tags/tag755.xml"/><Relationship Id="rId7" Type="http://schemas.openxmlformats.org/officeDocument/2006/relationships/tags" Target="../tags/tag754.xml"/><Relationship Id="rId6" Type="http://schemas.openxmlformats.org/officeDocument/2006/relationships/tags" Target="../tags/tag753.xml"/><Relationship Id="rId5" Type="http://schemas.openxmlformats.org/officeDocument/2006/relationships/tags" Target="../tags/tag75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5.png"/><Relationship Id="rId2" Type="http://schemas.openxmlformats.org/officeDocument/2006/relationships/tags" Target="../tags/tag751.xml"/><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9" Type="http://schemas.openxmlformats.org/officeDocument/2006/relationships/tags" Target="../tags/tag76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7.png"/><Relationship Id="rId6" Type="http://schemas.openxmlformats.org/officeDocument/2006/relationships/tags" Target="../tags/tag75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6.png"/><Relationship Id="rId3" Type="http://schemas.openxmlformats.org/officeDocument/2006/relationships/tags" Target="../tags/tag758.xml"/><Relationship Id="rId2" Type="http://schemas.openxmlformats.org/officeDocument/2006/relationships/tags" Target="../tags/tag757.xml"/><Relationship Id="rId13" Type="http://schemas.openxmlformats.org/officeDocument/2006/relationships/tags" Target="../tags/tag764.xml"/><Relationship Id="rId12" Type="http://schemas.openxmlformats.org/officeDocument/2006/relationships/tags" Target="../tags/tag763.xml"/><Relationship Id="rId11" Type="http://schemas.openxmlformats.org/officeDocument/2006/relationships/tags" Target="../tags/tag762.xml"/><Relationship Id="rId10" Type="http://schemas.openxmlformats.org/officeDocument/2006/relationships/tags" Target="../tags/tag761.xml"/><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76019" y="944179"/>
            <a:ext cx="5791962" cy="748426"/>
          </a:xfrm>
        </p:spPr>
        <p:txBody>
          <a:bodyPr anchor="b">
            <a:normAutofit/>
          </a:bodyPr>
          <a:lstStyle>
            <a:lvl1pPr algn="l">
              <a:defRPr sz="3600">
                <a:solidFill>
                  <a:srgbClr val="002060"/>
                </a:solidFill>
                <a:latin typeface="Times New Roman" panose="02020603050405020304" pitchFamily="18" charset="0"/>
                <a:cs typeface="Times New Roman" panose="02020603050405020304" pitchFamily="18" charset="0"/>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1548580" y="4264712"/>
            <a:ext cx="2639961" cy="1869131"/>
          </a:xfrm>
        </p:spPr>
        <p:txBody>
          <a:bodyPr>
            <a:noAutofit/>
          </a:bodyPr>
          <a:lstStyle>
            <a:lvl1pPr marL="0" indent="0" algn="ctr">
              <a:buNone/>
              <a:defRPr sz="2400" i="1"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Presenter</a:t>
            </a:r>
            <a:endParaRPr lang="en-US" dirty="0" smtClean="0"/>
          </a:p>
          <a:p>
            <a:r>
              <a:rPr lang="en-US" i="1" dirty="0" smtClean="0"/>
              <a:t>Title</a:t>
            </a:r>
            <a:endParaRPr lang="en-US" i="1" dirty="0" smtClean="0"/>
          </a:p>
          <a:p>
            <a:r>
              <a:rPr lang="en-US" i="1" dirty="0" smtClean="0"/>
              <a:t>Organization</a:t>
            </a:r>
            <a:endParaRPr lang="en-US" i="1" dirty="0" smtClean="0"/>
          </a:p>
          <a:p>
            <a:r>
              <a:rPr lang="en-US" i="1" dirty="0" smtClean="0"/>
              <a:t>Date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88" y="51472"/>
            <a:ext cx="1590300" cy="470175"/>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966423"/>
            <a:ext cx="9144000" cy="34692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1905000"/>
            <a:ext cx="2434505" cy="304800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6709495" y="1905000"/>
            <a:ext cx="2434505" cy="3048000"/>
          </a:xfrm>
          <a:prstGeom prst="rect">
            <a:avLst/>
          </a:prstGeom>
        </p:spPr>
      </p:pic>
      <p:sp>
        <p:nvSpPr>
          <p:cNvPr id="7" name="矩形 6"/>
          <p:cNvSpPr/>
          <p:nvPr userDrawn="1">
            <p:custDataLst>
              <p:tags r:id="rId8"/>
            </p:custDataLst>
          </p:nvPr>
        </p:nvSpPr>
        <p:spPr>
          <a:xfrm>
            <a:off x="219056" y="303809"/>
            <a:ext cx="8705888"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015"/>
          </a:p>
        </p:txBody>
      </p:sp>
      <p:sp>
        <p:nvSpPr>
          <p:cNvPr id="4" name="日期占位符 3"/>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12"/>
            </p:custDataLst>
          </p:nvPr>
        </p:nvSpPr>
        <p:spPr>
          <a:xfrm>
            <a:off x="2484120" y="4343798"/>
            <a:ext cx="4175760" cy="551021"/>
          </a:xfrm>
        </p:spPr>
        <p:txBody>
          <a:bodyPr vert="horz" wrap="square" lIns="0" tIns="0" rIns="0" bIns="0" rtlCol="0" anchor="t" anchorCtr="0">
            <a:normAutofit/>
          </a:bodyPr>
          <a:lstStyle>
            <a:lvl1pPr algn="ctr">
              <a:defRPr kumimoji="0" lang="zh-CN" altLang="en-US"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gn="ctr">
              <a:spcAft>
                <a:spcPts val="0"/>
              </a:spcAft>
              <a:buClrTx/>
              <a:buSzTx/>
              <a:buNone/>
            </a:pPr>
            <a:r>
              <a:rPr lang="zh-CN" altLang="en-US"/>
              <a:t>单击此处编辑副标题</a:t>
            </a:r>
            <a:endParaRPr lang="zh-CN" altLang="en-US"/>
          </a:p>
        </p:txBody>
      </p:sp>
      <p:sp>
        <p:nvSpPr>
          <p:cNvPr id="3" name="标题 2"/>
          <p:cNvSpPr>
            <a:spLocks noGrp="1"/>
          </p:cNvSpPr>
          <p:nvPr>
            <p:ph type="ctrTitle" idx="14" hasCustomPrompt="1"/>
            <p:custDataLst>
              <p:tags r:id="rId13"/>
            </p:custDataLst>
          </p:nvPr>
        </p:nvSpPr>
        <p:spPr>
          <a:xfrm>
            <a:off x="2484120" y="3317557"/>
            <a:ext cx="4175760" cy="626745"/>
          </a:xfrm>
        </p:spPr>
        <p:txBody>
          <a:bodyPr vert="horz" wrap="square" lIns="0" tIns="0" rIns="0" bIns="0" rtlCol="0" anchor="b" anchorCtr="0">
            <a:normAutofit/>
          </a:bodyPr>
          <a:lstStyle>
            <a:lvl1pPr algn="dist">
              <a:defRPr kumimoji="0" lang="zh-CN" altLang="en-US" sz="2250" b="0" i="0" spc="4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lgn="dist">
              <a:spcAft>
                <a:spcPts val="0"/>
              </a:spcAft>
              <a:buClrTx/>
              <a:buSzTx/>
              <a:buFontTx/>
            </a:pPr>
            <a:r>
              <a:rPr lang="zh-CN" altLang="en-US"/>
              <a:t>编辑标题</a:t>
            </a:r>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1905000"/>
            <a:ext cx="2434505" cy="304800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6709495" y="1905000"/>
            <a:ext cx="2434505" cy="3048000"/>
          </a:xfrm>
          <a:prstGeom prst="rect">
            <a:avLst/>
          </a:prstGeom>
        </p:spPr>
      </p:pic>
      <p:sp>
        <p:nvSpPr>
          <p:cNvPr id="7" name="矩形 6"/>
          <p:cNvSpPr/>
          <p:nvPr userDrawn="1">
            <p:custDataLst>
              <p:tags r:id="rId8"/>
            </p:custDataLst>
          </p:nvPr>
        </p:nvSpPr>
        <p:spPr>
          <a:xfrm>
            <a:off x="219056" y="303809"/>
            <a:ext cx="8705888"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sp>
        <p:nvSpPr>
          <p:cNvPr id="4" name="日期占位符 3"/>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12"/>
            </p:custDataLst>
          </p:nvPr>
        </p:nvSpPr>
        <p:spPr>
          <a:xfrm>
            <a:off x="2484120" y="4343798"/>
            <a:ext cx="4175760" cy="551021"/>
          </a:xfrm>
        </p:spPr>
        <p:txBody>
          <a:bodyPr vert="horz" wrap="square" lIns="0" tIns="0" rIns="0" bIns="0" rtlCol="0" anchor="t" anchorCtr="0">
            <a:normAutofit/>
          </a:bodyPr>
          <a:lstStyle>
            <a:lvl1pPr algn="ctr">
              <a:defRPr kumimoji="0" lang="zh-CN" altLang="en-US"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gn="ctr">
              <a:spcAft>
                <a:spcPts val="0"/>
              </a:spcAft>
              <a:buClrTx/>
              <a:buSzTx/>
              <a:buNone/>
            </a:pPr>
            <a:r>
              <a:rPr lang="zh-CN" altLang="en-US"/>
              <a:t>单击此处编辑副标题</a:t>
            </a:r>
            <a:endParaRPr lang="zh-CN" altLang="en-US"/>
          </a:p>
        </p:txBody>
      </p:sp>
      <p:sp>
        <p:nvSpPr>
          <p:cNvPr id="3" name="标题 2"/>
          <p:cNvSpPr>
            <a:spLocks noGrp="1"/>
          </p:cNvSpPr>
          <p:nvPr>
            <p:ph type="ctrTitle" idx="14" hasCustomPrompt="1"/>
            <p:custDataLst>
              <p:tags r:id="rId13"/>
            </p:custDataLst>
          </p:nvPr>
        </p:nvSpPr>
        <p:spPr>
          <a:xfrm>
            <a:off x="2484120" y="3317557"/>
            <a:ext cx="4175760" cy="626745"/>
          </a:xfrm>
        </p:spPr>
        <p:txBody>
          <a:bodyPr vert="horz" wrap="square" lIns="0" tIns="0" rIns="0" bIns="0" rtlCol="0" anchor="b" anchorCtr="0">
            <a:normAutofit/>
          </a:bodyPr>
          <a:lstStyle>
            <a:lvl1pPr algn="dist">
              <a:defRPr kumimoji="0" lang="zh-CN" altLang="en-US" sz="3000" b="0" i="0" spc="4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lgn="dist">
              <a:spcAft>
                <a:spcPts val="0"/>
              </a:spcAft>
              <a:buClrTx/>
              <a:buSzTx/>
              <a:buFontTx/>
            </a:pPr>
            <a:r>
              <a:rPr lang="zh-CN" altLang="en-US"/>
              <a:t>编辑标题</a:t>
            </a:r>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777851"/>
            <a:chOff x="0" y="0"/>
            <a:chExt cx="12192000" cy="777851"/>
          </a:xfrm>
        </p:grpSpPr>
        <p:pic>
          <p:nvPicPr>
            <p:cNvPr id="9" name="图片 8"/>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charset="-122"/>
              </a:defRPr>
            </a:lvl1pPr>
            <a:lvl2pPr eaLnBrk="1" fontAlgn="auto" latinLnBrk="0" hangingPunct="1">
              <a:defRPr sz="1200">
                <a:solidFill>
                  <a:schemeClr val="tx1"/>
                </a:solidFill>
                <a:latin typeface="Arial" panose="020B0604020202020204" pitchFamily="34" charset="0"/>
                <a:ea typeface="微软雅黑" panose="020B0503020204020204" charset="-122"/>
              </a:defRPr>
            </a:lvl2pPr>
            <a:lvl3pPr eaLnBrk="1" fontAlgn="auto" latinLnBrk="0" hangingPunct="1">
              <a:defRPr sz="1200">
                <a:solidFill>
                  <a:schemeClr val="tx1"/>
                </a:solidFill>
                <a:latin typeface="Arial" panose="020B0604020202020204" pitchFamily="34" charset="0"/>
                <a:ea typeface="微软雅黑" panose="020B0503020204020204" charset="-122"/>
              </a:defRPr>
            </a:lvl3pPr>
            <a:lvl4pPr eaLnBrk="1" fontAlgn="auto" latinLnBrk="0" hangingPunct="1">
              <a:defRPr sz="1200">
                <a:solidFill>
                  <a:schemeClr val="tx1"/>
                </a:solidFill>
                <a:latin typeface="Arial" panose="020B0604020202020204" pitchFamily="34" charset="0"/>
                <a:ea typeface="微软雅黑" panose="020B0503020204020204" charset="-122"/>
              </a:defRPr>
            </a:lvl4pPr>
            <a:lvl5pPr eaLnBrk="1" fontAlgn="auto" latinLnBrk="0" hangingPunct="1">
              <a:defRPr sz="12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9144000" cy="777851"/>
            <a:chOff x="0" y="0"/>
            <a:chExt cx="12192000" cy="777851"/>
          </a:xfrm>
        </p:grpSpPr>
        <p:pic>
          <p:nvPicPr>
            <p:cNvPr id="11" name="图片 10"/>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6"/>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5623560" y="2398654"/>
            <a:ext cx="3291840" cy="2060692"/>
          </a:xfrm>
          <a:prstGeom prst="rect">
            <a:avLst/>
          </a:prstGeom>
        </p:spPr>
      </p:pic>
      <p:sp>
        <p:nvSpPr>
          <p:cNvPr id="7" name="任意多边形 6"/>
          <p:cNvSpPr/>
          <p:nvPr userDrawn="1">
            <p:custDataLst>
              <p:tags r:id="rId5"/>
            </p:custDataLst>
          </p:nvPr>
        </p:nvSpPr>
        <p:spPr>
          <a:xfrm flipH="1">
            <a:off x="0" y="0"/>
            <a:ext cx="5484971"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pic>
        <p:nvPicPr>
          <p:cNvPr id="6" name="图片 5"/>
          <p:cNvPicPr/>
          <p:nvPr userDrawn="1">
            <p:custDataLst>
              <p:tags r:id="rId6"/>
            </p:custDataLst>
          </p:nvPr>
        </p:nvPicPr>
        <p:blipFill>
          <a:blip r:embed="rId7" r:link="rId8" cstate="screen"/>
          <a:stretch>
            <a:fillRect/>
          </a:stretch>
        </p:blipFill>
        <p:spPr>
          <a:xfrm>
            <a:off x="0" y="6080149"/>
            <a:ext cx="540068" cy="777851"/>
          </a:xfrm>
          <a:prstGeom prst="rect">
            <a:avLst/>
          </a:prstGeom>
        </p:spPr>
      </p:pic>
      <p:sp>
        <p:nvSpPr>
          <p:cNvPr id="2" name="标题 1"/>
          <p:cNvSpPr>
            <a:spLocks noGrp="1"/>
          </p:cNvSpPr>
          <p:nvPr>
            <p:ph type="title"/>
            <p:custDataLst>
              <p:tags r:id="rId9"/>
            </p:custDataLst>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777851"/>
            <a:chOff x="0" y="0"/>
            <a:chExt cx="12192000" cy="777851"/>
          </a:xfrm>
        </p:grpSpPr>
        <p:pic>
          <p:nvPicPr>
            <p:cNvPr id="9" name="图片 8"/>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all"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竖排标题 1"/>
          <p:cNvSpPr>
            <a:spLocks noGrp="1"/>
          </p:cNvSpPr>
          <p:nvPr>
            <p:ph type="title" orient="vert"/>
            <p:custDataLst>
              <p:tags r:id="rId9"/>
            </p:custDataLs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502444" y="1626113"/>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3" name="日期占位符 2"/>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502447" y="1626121"/>
            <a:ext cx="8139178" cy="4041680"/>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3" name="日期占位符 2"/>
          <p:cNvSpPr>
            <a:spLocks noGrp="1"/>
          </p:cNvSpPr>
          <p:nvPr>
            <p:ph type="dt" sz="half" idx="10"/>
            <p:custDataLst>
              <p:tags r:id="rId5"/>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2559844" y="2084626"/>
            <a:ext cx="4024313" cy="1049179"/>
          </a:xfrm>
        </p:spPr>
        <p:txBody>
          <a:bodyPr vert="horz" wrap="square" lIns="0" tIns="0" rIns="0" bIns="0" rtlCol="0" anchor="b" anchorCtr="0">
            <a:normAutofit/>
          </a:bodyPr>
          <a:lstStyle>
            <a:lvl1pPr algn="dist">
              <a:defRPr lang="zh-CN" altLang="en-US" sz="6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文本占位符 6"/>
          <p:cNvSpPr>
            <a:spLocks noGrp="1"/>
          </p:cNvSpPr>
          <p:nvPr>
            <p:ph type="body" idx="14" hasCustomPrompt="1"/>
            <p:custDataLst>
              <p:tags r:id="rId9"/>
            </p:custDataLst>
          </p:nvPr>
        </p:nvSpPr>
        <p:spPr>
          <a:xfrm>
            <a:off x="2581751" y="3756660"/>
            <a:ext cx="3985736" cy="828675"/>
          </a:xfrm>
        </p:spPr>
        <p:txBody>
          <a:bodyPr vert="horz" wrap="square" lIns="0" tIns="0" rIns="0" bIns="0" rtlCol="0" anchor="ctr" anchorCtr="0">
            <a:normAutofit/>
          </a:bodyPr>
          <a:lstStyle>
            <a:lvl1pPr algn="ctr">
              <a:defRPr lang="zh-CN" altLang="en-US" sz="135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20000"/>
              </a:lnSpc>
              <a:spcAft>
                <a:spcPts val="0"/>
              </a:spcAft>
              <a:buClrTx/>
              <a:buSzTx/>
              <a:buNone/>
            </a:pPr>
            <a:r>
              <a:rPr lang="zh-CN" altLang="en-US" dirty="0"/>
              <a:t>单击此处编辑副标题</a:t>
            </a:r>
            <a:endParaRPr lang="zh-CN" altLang="en-US" dirty="0"/>
          </a:p>
        </p:txBody>
      </p:sp>
      <p:grpSp>
        <p:nvGrpSpPr>
          <p:cNvPr id="8" name="组合 7"/>
          <p:cNvGrpSpPr/>
          <p:nvPr userDrawn="1">
            <p:custDataLst>
              <p:tags r:id="rId10"/>
            </p:custDataLst>
          </p:nvPr>
        </p:nvGrpSpPr>
        <p:grpSpPr>
          <a:xfrm>
            <a:off x="2581751" y="3683318"/>
            <a:ext cx="3980498" cy="975360"/>
            <a:chOff x="4991" y="5402"/>
            <a:chExt cx="9414" cy="2048"/>
          </a:xfrm>
        </p:grpSpPr>
        <p:cxnSp>
          <p:nvCxnSpPr>
            <p:cNvPr id="9" name="直接连接符 8"/>
            <p:cNvCxnSpPr/>
            <p:nvPr>
              <p:custDataLst>
                <p:tags r:id="rId11"/>
              </p:custDataLst>
            </p:nvPr>
          </p:nvCxnSpPr>
          <p:spPr>
            <a:xfrm>
              <a:off x="4991" y="5402"/>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2"/>
              </p:custDataLst>
            </p:nvPr>
          </p:nvCxnSpPr>
          <p:spPr>
            <a:xfrm>
              <a:off x="4991" y="7450"/>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37624" y="0"/>
            <a:ext cx="540068" cy="525145"/>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8641556" y="0"/>
            <a:ext cx="540068" cy="777875"/>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777851"/>
            <a:chOff x="0" y="0"/>
            <a:chExt cx="12192000" cy="777851"/>
          </a:xfrm>
        </p:grpSpPr>
        <p:pic>
          <p:nvPicPr>
            <p:cNvPr id="9" name="图片 8"/>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502447" y="1626121"/>
            <a:ext cx="3962432" cy="4041680"/>
          </a:xfrm>
        </p:spPr>
        <p:txBody>
          <a:bodyPr vert="horz" wrap="square"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4679158" y="1626121"/>
            <a:ext cx="3962432" cy="4041680"/>
          </a:xfrm>
        </p:spPr>
        <p:txBody>
          <a:bodyPr wrap="square" lIns="90170" tIns="46990" rIns="90170" bIns="46990">
            <a:normAutofit/>
          </a:bodyPr>
          <a:lstStyle>
            <a:lvl1pPr eaLnBrk="1" fontAlgn="auto" latinLnBrk="0" hangingPunct="1">
              <a:defRPr sz="900">
                <a:solidFill>
                  <a:schemeClr val="tx1"/>
                </a:solidFill>
                <a:latin typeface="Arial" panose="020B0604020202020204" pitchFamily="34" charset="0"/>
                <a:ea typeface="微软雅黑" panose="020B0503020204020204" charset="-122"/>
              </a:defRPr>
            </a:lvl1pPr>
            <a:lvl2pPr eaLnBrk="1" fontAlgn="auto" latinLnBrk="0" hangingPunct="1">
              <a:defRPr sz="900">
                <a:solidFill>
                  <a:schemeClr val="tx1"/>
                </a:solidFill>
                <a:latin typeface="Arial" panose="020B0604020202020204" pitchFamily="34" charset="0"/>
                <a:ea typeface="微软雅黑" panose="020B0503020204020204" charset="-122"/>
              </a:defRPr>
            </a:lvl2pPr>
            <a:lvl3pPr eaLnBrk="1" fontAlgn="auto" latinLnBrk="0" hangingPunct="1">
              <a:defRPr sz="900">
                <a:solidFill>
                  <a:schemeClr val="tx1"/>
                </a:solidFill>
                <a:latin typeface="Arial" panose="020B0604020202020204" pitchFamily="34" charset="0"/>
                <a:ea typeface="微软雅黑" panose="020B0503020204020204" charset="-122"/>
              </a:defRPr>
            </a:lvl3pPr>
            <a:lvl4pPr eaLnBrk="1" fontAlgn="auto" latinLnBrk="0" hangingPunct="1">
              <a:defRPr sz="900">
                <a:solidFill>
                  <a:schemeClr val="tx1"/>
                </a:solidFill>
                <a:latin typeface="Arial" panose="020B0604020202020204" pitchFamily="34" charset="0"/>
                <a:ea typeface="微软雅黑" panose="020B0503020204020204" charset="-122"/>
              </a:defRPr>
            </a:lvl4pPr>
            <a:lvl5pPr eaLnBrk="1" fontAlgn="auto" latinLnBrk="0" hangingPunct="1">
              <a:defRPr sz="9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303809"/>
            <a:ext cx="8705888"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hasCustomPrompt="1"/>
            <p:custDataLst>
              <p:tags r:id="rId9"/>
            </p:custDataLst>
          </p:nvPr>
        </p:nvSpPr>
        <p:spPr>
          <a:xfrm>
            <a:off x="961200" y="1339650"/>
            <a:ext cx="7219800" cy="542700"/>
          </a:xfrm>
        </p:spPr>
        <p:txBody>
          <a:bodyPr wrap="square" anchor="ctr">
            <a:normAutofit/>
          </a:bodyPr>
          <a:lstStyle>
            <a:lvl1pP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594250"/>
            <a:ext cx="7219950" cy="2583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3618452"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8" name="图片 7"/>
          <p:cNvPicPr/>
          <p:nvPr userDrawn="1">
            <p:custDataLst>
              <p:tags r:id="rId3"/>
            </p:custDataLst>
          </p:nvPr>
        </p:nvPicPr>
        <p:blipFill>
          <a:blip r:embed="rId4" r:link="rId5" cstate="screen"/>
          <a:stretch>
            <a:fillRect/>
          </a:stretch>
        </p:blipFill>
        <p:spPr>
          <a:xfrm>
            <a:off x="8603932" y="0"/>
            <a:ext cx="540068" cy="525338"/>
          </a:xfrm>
          <a:prstGeom prst="rect">
            <a:avLst/>
          </a:prstGeom>
        </p:spPr>
      </p:pic>
      <p:sp>
        <p:nvSpPr>
          <p:cNvPr id="2" name="标题 1"/>
          <p:cNvSpPr>
            <a:spLocks noGrp="1"/>
          </p:cNvSpPr>
          <p:nvPr>
            <p:ph type="title" hasCustomPrompt="1"/>
            <p:custDataLst>
              <p:tags r:id="rId6"/>
            </p:custDataLst>
          </p:nvPr>
        </p:nvSpPr>
        <p:spPr>
          <a:xfrm>
            <a:off x="437400" y="880650"/>
            <a:ext cx="2970000" cy="661500"/>
          </a:xfrm>
        </p:spPr>
        <p:txBody>
          <a:bodyPr wrap="square" anchor="ctr" anchorCtr="0">
            <a:normAutofit/>
          </a:bodyPr>
          <a:lstStyle>
            <a:lvl1pPr>
              <a:defRPr sz="27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275650"/>
            <a:ext cx="2967300" cy="3069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05930"/>
            <a:ext cx="4860000" cy="381595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p:custDataLst>
              <p:tags r:id="rId9"/>
            </p:custDataLst>
          </p:nvPr>
        </p:nvSpPr>
        <p:spPr>
          <a:xfrm>
            <a:off x="459000" y="859500"/>
            <a:ext cx="8232300" cy="469800"/>
          </a:xfrm>
        </p:spPr>
        <p:txBody>
          <a:bodyPr wrap="square" anchor="ctr">
            <a:normAutofit/>
          </a:bodyPr>
          <a:lstStyle>
            <a:lvl1pPr algn="ctr">
              <a:defRPr sz="27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1763100"/>
            <a:ext cx="8231981" cy="621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3236850"/>
            <a:ext cx="8224200" cy="25731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9144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p:custDataLst>
              <p:tags r:id="rId9"/>
            </p:custDataLst>
          </p:nvPr>
        </p:nvSpPr>
        <p:spPr>
          <a:xfrm>
            <a:off x="453600" y="740250"/>
            <a:ext cx="8232300" cy="423900"/>
          </a:xfrm>
        </p:spPr>
        <p:txBody>
          <a:bodyPr wrap="square" anchor="ctr" anchorCtr="0">
            <a:normAutofit/>
          </a:bodyPr>
          <a:lstStyle>
            <a:lvl1pPr algn="ct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082600"/>
            <a:ext cx="8243100" cy="2408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5306850"/>
            <a:ext cx="8251200" cy="7587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9144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2" name="图片 11"/>
          <p:cNvPicPr/>
          <p:nvPr userDrawn="1">
            <p:custDataLst>
              <p:tags r:id="rId3"/>
            </p:custDataLst>
          </p:nvPr>
        </p:nvPicPr>
        <p:blipFill>
          <a:blip r:embed="rId4" r:link="rId5" cstate="screen"/>
          <a:stretch>
            <a:fillRect/>
          </a:stretch>
        </p:blipFill>
        <p:spPr>
          <a:xfrm>
            <a:off x="8603932" y="6332855"/>
            <a:ext cx="540068" cy="525145"/>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080125"/>
            <a:ext cx="540068" cy="777875"/>
          </a:xfrm>
          <a:prstGeom prst="rect">
            <a:avLst/>
          </a:prstGeom>
        </p:spPr>
      </p:pic>
      <p:sp>
        <p:nvSpPr>
          <p:cNvPr id="2" name="标题 1"/>
          <p:cNvSpPr>
            <a:spLocks noGrp="1"/>
          </p:cNvSpPr>
          <p:nvPr>
            <p:ph type="title"/>
            <p:custDataLst>
              <p:tags r:id="rId9"/>
            </p:custDataLst>
          </p:nvPr>
        </p:nvSpPr>
        <p:spPr>
          <a:xfrm>
            <a:off x="434700" y="292846"/>
            <a:ext cx="8278200"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025000"/>
            <a:ext cx="40068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025000"/>
            <a:ext cx="40257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914450"/>
            <a:ext cx="40068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910850"/>
            <a:ext cx="40257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screen"/>
          <a:stretch>
            <a:fillRect/>
          </a:stretch>
        </p:blipFill>
        <p:spPr>
          <a:xfrm>
            <a:off x="7928610" y="5676265"/>
            <a:ext cx="1214914" cy="118173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0" y="5107940"/>
            <a:ext cx="1214914" cy="1750060"/>
          </a:xfrm>
          <a:prstGeom prst="rect">
            <a:avLst/>
          </a:prstGeom>
        </p:spPr>
      </p:pic>
      <p:sp>
        <p:nvSpPr>
          <p:cNvPr id="2" name="标题 1"/>
          <p:cNvSpPr>
            <a:spLocks noGrp="1"/>
          </p:cNvSpPr>
          <p:nvPr>
            <p:ph type="title" hasCustomPrompt="1"/>
            <p:custDataLst>
              <p:tags r:id="rId9"/>
            </p:custDataLst>
          </p:nvPr>
        </p:nvSpPr>
        <p:spPr>
          <a:xfrm>
            <a:off x="1142100" y="1637550"/>
            <a:ext cx="6858000" cy="1790100"/>
          </a:xfrm>
        </p:spPr>
        <p:txBody>
          <a:bodyPr wrap="square" anchor="b">
            <a:normAutofit/>
          </a:bodyPr>
          <a:lstStyle>
            <a:lvl1pPr algn="ctr">
              <a:defRPr sz="45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4069800"/>
            <a:ext cx="6858000" cy="1242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9144000" cy="777851"/>
            <a:chOff x="0" y="0"/>
            <a:chExt cx="12192000" cy="777851"/>
          </a:xfrm>
        </p:grpSpPr>
        <p:pic>
          <p:nvPicPr>
            <p:cNvPr id="11" name="图片 10"/>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502444" y="2023369"/>
            <a:ext cx="3962400" cy="3701064"/>
          </a:xfrm>
        </p:spPr>
        <p:txBody>
          <a:bodyPr vert="horz" wrap="square"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4676812" y="2023369"/>
            <a:ext cx="3962432" cy="3701064"/>
          </a:xfrm>
        </p:spPr>
        <p:txBody>
          <a:bodyPr vert="horz" wrap="square"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6"/>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5623560" y="2398654"/>
            <a:ext cx="3291840" cy="2060692"/>
          </a:xfrm>
          <a:prstGeom prst="rect">
            <a:avLst/>
          </a:prstGeom>
        </p:spPr>
      </p:pic>
      <p:sp>
        <p:nvSpPr>
          <p:cNvPr id="7" name="任意多边形 6"/>
          <p:cNvSpPr/>
          <p:nvPr userDrawn="1">
            <p:custDataLst>
              <p:tags r:id="rId5"/>
            </p:custDataLst>
          </p:nvPr>
        </p:nvSpPr>
        <p:spPr>
          <a:xfrm flipH="1">
            <a:off x="0" y="0"/>
            <a:ext cx="5484971"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015"/>
          </a:p>
        </p:txBody>
      </p:sp>
      <p:pic>
        <p:nvPicPr>
          <p:cNvPr id="6" name="图片 5"/>
          <p:cNvPicPr/>
          <p:nvPr userDrawn="1">
            <p:custDataLst>
              <p:tags r:id="rId6"/>
            </p:custDataLst>
          </p:nvPr>
        </p:nvPicPr>
        <p:blipFill>
          <a:blip r:embed="rId7" r:link="rId8" cstate="screen"/>
          <a:stretch>
            <a:fillRect/>
          </a:stretch>
        </p:blipFill>
        <p:spPr>
          <a:xfrm>
            <a:off x="0" y="6080149"/>
            <a:ext cx="540068" cy="777851"/>
          </a:xfrm>
          <a:prstGeom prst="rect">
            <a:avLst/>
          </a:prstGeom>
        </p:spPr>
      </p:pic>
      <p:sp>
        <p:nvSpPr>
          <p:cNvPr id="2" name="标题 1"/>
          <p:cNvSpPr>
            <a:spLocks noGrp="1"/>
          </p:cNvSpPr>
          <p:nvPr>
            <p:ph type="title"/>
            <p:custDataLst>
              <p:tags r:id="rId9"/>
            </p:custDataLst>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777851"/>
            <a:chOff x="0" y="0"/>
            <a:chExt cx="12192000" cy="777851"/>
          </a:xfrm>
        </p:grpSpPr>
        <p:pic>
          <p:nvPicPr>
            <p:cNvPr id="9" name="图片 8"/>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all"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4679194" y="1626121"/>
            <a:ext cx="3962432" cy="4041680"/>
          </a:xfrm>
        </p:spPr>
        <p:txBody>
          <a:bodyPr vert="horz" wrap="square"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竖排标题 1"/>
          <p:cNvSpPr>
            <a:spLocks noGrp="1"/>
          </p:cNvSpPr>
          <p:nvPr>
            <p:ph type="title" orient="vert"/>
            <p:custDataLst>
              <p:tags r:id="rId9"/>
            </p:custDataLs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502444" y="1626113"/>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3" name="日期占位符 2"/>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502447" y="1626121"/>
            <a:ext cx="8139178" cy="4041680"/>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3" name="日期占位符 2"/>
          <p:cNvSpPr>
            <a:spLocks noGrp="1"/>
          </p:cNvSpPr>
          <p:nvPr>
            <p:ph type="dt" sz="half" idx="10"/>
            <p:custDataLst>
              <p:tags r:id="rId5"/>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2559844" y="2084626"/>
            <a:ext cx="4024313" cy="1049179"/>
          </a:xfrm>
        </p:spPr>
        <p:txBody>
          <a:bodyPr vert="horz" wrap="square" lIns="0" tIns="0" rIns="0" bIns="0" rtlCol="0" anchor="b" anchorCtr="0">
            <a:normAutofit/>
          </a:bodyPr>
          <a:lstStyle>
            <a:lvl1pPr algn="dist">
              <a:defRPr lang="zh-CN" altLang="en-US" sz="45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文本占位符 6"/>
          <p:cNvSpPr>
            <a:spLocks noGrp="1"/>
          </p:cNvSpPr>
          <p:nvPr>
            <p:ph type="body" idx="14" hasCustomPrompt="1"/>
            <p:custDataLst>
              <p:tags r:id="rId9"/>
            </p:custDataLst>
          </p:nvPr>
        </p:nvSpPr>
        <p:spPr>
          <a:xfrm>
            <a:off x="2581751" y="3756660"/>
            <a:ext cx="3985736" cy="828675"/>
          </a:xfrm>
        </p:spPr>
        <p:txBody>
          <a:bodyPr vert="horz" wrap="square" lIns="0" tIns="0" rIns="0" bIns="0" rtlCol="0" anchor="ctr" anchorCtr="0">
            <a:normAutofit/>
          </a:bodyPr>
          <a:lstStyle>
            <a:lvl1pPr algn="ctr">
              <a:defRPr lang="zh-CN" altLang="en-US" sz="1015"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20000"/>
              </a:lnSpc>
              <a:spcAft>
                <a:spcPts val="0"/>
              </a:spcAft>
              <a:buClrTx/>
              <a:buSzTx/>
              <a:buNone/>
            </a:pPr>
            <a:r>
              <a:rPr lang="zh-CN" altLang="en-US" dirty="0"/>
              <a:t>单击此处编辑副标题</a:t>
            </a:r>
            <a:endParaRPr lang="zh-CN" altLang="en-US" dirty="0"/>
          </a:p>
        </p:txBody>
      </p:sp>
      <p:grpSp>
        <p:nvGrpSpPr>
          <p:cNvPr id="8" name="组合 7"/>
          <p:cNvGrpSpPr/>
          <p:nvPr userDrawn="1">
            <p:custDataLst>
              <p:tags r:id="rId10"/>
            </p:custDataLst>
          </p:nvPr>
        </p:nvGrpSpPr>
        <p:grpSpPr>
          <a:xfrm>
            <a:off x="2581751" y="3683318"/>
            <a:ext cx="3980498" cy="975360"/>
            <a:chOff x="4991" y="5402"/>
            <a:chExt cx="9414" cy="2048"/>
          </a:xfrm>
        </p:grpSpPr>
        <p:cxnSp>
          <p:nvCxnSpPr>
            <p:cNvPr id="9" name="直接连接符 8"/>
            <p:cNvCxnSpPr/>
            <p:nvPr>
              <p:custDataLst>
                <p:tags r:id="rId11"/>
              </p:custDataLst>
            </p:nvPr>
          </p:nvCxnSpPr>
          <p:spPr>
            <a:xfrm>
              <a:off x="4991" y="5402"/>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2"/>
              </p:custDataLst>
            </p:nvPr>
          </p:nvCxnSpPr>
          <p:spPr>
            <a:xfrm>
              <a:off x="4991" y="7450"/>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37624" y="0"/>
            <a:ext cx="540068" cy="525145"/>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8641556" y="0"/>
            <a:ext cx="540068" cy="777875"/>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76019" y="944179"/>
            <a:ext cx="5791962" cy="748426"/>
          </a:xfrm>
        </p:spPr>
        <p:txBody>
          <a:bodyPr anchor="b">
            <a:normAutofit/>
          </a:bodyPr>
          <a:lstStyle>
            <a:lvl1pPr algn="l">
              <a:defRPr sz="3600">
                <a:solidFill>
                  <a:srgbClr val="002060"/>
                </a:solidFill>
                <a:latin typeface="Times New Roman" panose="02020603050405020304" pitchFamily="18" charset="0"/>
                <a:cs typeface="Times New Roman" panose="02020603050405020304" pitchFamily="18" charset="0"/>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1548580" y="4264712"/>
            <a:ext cx="2639961" cy="1869131"/>
          </a:xfrm>
        </p:spPr>
        <p:txBody>
          <a:bodyPr>
            <a:noAutofit/>
          </a:bodyPr>
          <a:lstStyle>
            <a:lvl1pPr marL="0" indent="0" algn="ctr">
              <a:buNone/>
              <a:defRPr sz="2400" i="1"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Presenter</a:t>
            </a:r>
            <a:endParaRPr lang="en-US" dirty="0" smtClean="0"/>
          </a:p>
          <a:p>
            <a:r>
              <a:rPr lang="en-US" i="1" dirty="0" smtClean="0"/>
              <a:t>Title</a:t>
            </a:r>
            <a:endParaRPr lang="en-US" i="1" dirty="0" smtClean="0"/>
          </a:p>
          <a:p>
            <a:r>
              <a:rPr lang="en-US" i="1" dirty="0" smtClean="0"/>
              <a:t>Organization</a:t>
            </a:r>
            <a:endParaRPr lang="en-US" i="1" dirty="0" smtClean="0"/>
          </a:p>
          <a:p>
            <a:r>
              <a:rPr lang="en-US" i="1" dirty="0" smtClean="0"/>
              <a:t>Date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88" y="51472"/>
            <a:ext cx="1590300" cy="470175"/>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966423"/>
            <a:ext cx="9144000" cy="346924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303809"/>
            <a:ext cx="8705888"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015"/>
          </a:p>
        </p:txBody>
      </p:sp>
      <p:pic>
        <p:nvPicPr>
          <p:cNvPr id="9" name="图片 8"/>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hasCustomPrompt="1"/>
            <p:custDataLst>
              <p:tags r:id="rId9"/>
            </p:custDataLst>
          </p:nvPr>
        </p:nvSpPr>
        <p:spPr>
          <a:xfrm>
            <a:off x="961200" y="1339650"/>
            <a:ext cx="7219800" cy="542700"/>
          </a:xfrm>
        </p:spPr>
        <p:txBody>
          <a:bodyPr wrap="square" anchor="ctr">
            <a:normAutofit/>
          </a:bodyPr>
          <a:lstStyle>
            <a:lvl1pPr>
              <a:defRPr sz="18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594250"/>
            <a:ext cx="7219950" cy="2583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3618452"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015"/>
          </a:p>
        </p:txBody>
      </p:sp>
      <p:pic>
        <p:nvPicPr>
          <p:cNvPr id="8" name="图片 7"/>
          <p:cNvPicPr/>
          <p:nvPr userDrawn="1">
            <p:custDataLst>
              <p:tags r:id="rId3"/>
            </p:custDataLst>
          </p:nvPr>
        </p:nvPicPr>
        <p:blipFill>
          <a:blip r:embed="rId4" r:link="rId5" cstate="screen"/>
          <a:stretch>
            <a:fillRect/>
          </a:stretch>
        </p:blipFill>
        <p:spPr>
          <a:xfrm>
            <a:off x="8603932" y="0"/>
            <a:ext cx="540068" cy="525338"/>
          </a:xfrm>
          <a:prstGeom prst="rect">
            <a:avLst/>
          </a:prstGeom>
        </p:spPr>
      </p:pic>
      <p:sp>
        <p:nvSpPr>
          <p:cNvPr id="2" name="标题 1"/>
          <p:cNvSpPr>
            <a:spLocks noGrp="1"/>
          </p:cNvSpPr>
          <p:nvPr>
            <p:ph type="title" hasCustomPrompt="1"/>
            <p:custDataLst>
              <p:tags r:id="rId6"/>
            </p:custDataLst>
          </p:nvPr>
        </p:nvSpPr>
        <p:spPr>
          <a:xfrm>
            <a:off x="437400" y="880650"/>
            <a:ext cx="2970000" cy="661500"/>
          </a:xfrm>
        </p:spPr>
        <p:txBody>
          <a:bodyPr wrap="square" anchor="ctr" anchorCtr="0">
            <a:normAutofit/>
          </a:bodyPr>
          <a:lstStyle>
            <a:lvl1pPr>
              <a:defRPr sz="2025"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275650"/>
            <a:ext cx="2967300" cy="3069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05930"/>
            <a:ext cx="4860000" cy="381595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015"/>
          </a:p>
        </p:txBody>
      </p:sp>
      <p:pic>
        <p:nvPicPr>
          <p:cNvPr id="10" name="图片 9"/>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p:custDataLst>
              <p:tags r:id="rId9"/>
            </p:custDataLst>
          </p:nvPr>
        </p:nvSpPr>
        <p:spPr>
          <a:xfrm>
            <a:off x="459000" y="859500"/>
            <a:ext cx="8232300" cy="469800"/>
          </a:xfrm>
        </p:spPr>
        <p:txBody>
          <a:bodyPr wrap="square" anchor="ctr">
            <a:normAutofit/>
          </a:bodyPr>
          <a:lstStyle>
            <a:lvl1pPr algn="ctr">
              <a:defRPr sz="2025"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1763100"/>
            <a:ext cx="8231981" cy="621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3236850"/>
            <a:ext cx="8224200" cy="25731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9144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015"/>
          </a:p>
        </p:txBody>
      </p:sp>
      <p:pic>
        <p:nvPicPr>
          <p:cNvPr id="10" name="图片 9"/>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p:custDataLst>
              <p:tags r:id="rId9"/>
            </p:custDataLst>
          </p:nvPr>
        </p:nvSpPr>
        <p:spPr>
          <a:xfrm>
            <a:off x="453600" y="740250"/>
            <a:ext cx="8232300" cy="423900"/>
          </a:xfrm>
        </p:spPr>
        <p:txBody>
          <a:bodyPr wrap="square" anchor="ctr" anchorCtr="0">
            <a:normAutofit/>
          </a:bodyPr>
          <a:lstStyle>
            <a:lvl1pPr algn="ctr">
              <a:defRPr sz="18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082600"/>
            <a:ext cx="8243100" cy="2408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5306850"/>
            <a:ext cx="8251200" cy="7587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9144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015"/>
          </a:p>
        </p:txBody>
      </p:sp>
      <p:pic>
        <p:nvPicPr>
          <p:cNvPr id="12" name="图片 11"/>
          <p:cNvPicPr/>
          <p:nvPr userDrawn="1">
            <p:custDataLst>
              <p:tags r:id="rId3"/>
            </p:custDataLst>
          </p:nvPr>
        </p:nvPicPr>
        <p:blipFill>
          <a:blip r:embed="rId4" r:link="rId5" cstate="screen"/>
          <a:stretch>
            <a:fillRect/>
          </a:stretch>
        </p:blipFill>
        <p:spPr>
          <a:xfrm>
            <a:off x="8603932" y="6332855"/>
            <a:ext cx="540068" cy="525145"/>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080125"/>
            <a:ext cx="540068" cy="777875"/>
          </a:xfrm>
          <a:prstGeom prst="rect">
            <a:avLst/>
          </a:prstGeom>
        </p:spPr>
      </p:pic>
      <p:sp>
        <p:nvSpPr>
          <p:cNvPr id="2" name="标题 1"/>
          <p:cNvSpPr>
            <a:spLocks noGrp="1"/>
          </p:cNvSpPr>
          <p:nvPr>
            <p:ph type="title"/>
            <p:custDataLst>
              <p:tags r:id="rId9"/>
            </p:custDataLst>
          </p:nvPr>
        </p:nvSpPr>
        <p:spPr>
          <a:xfrm>
            <a:off x="434700" y="292846"/>
            <a:ext cx="8278200"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025000"/>
            <a:ext cx="40068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025000"/>
            <a:ext cx="40257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914450"/>
            <a:ext cx="40068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910850"/>
            <a:ext cx="40257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015"/>
          </a:p>
        </p:txBody>
      </p:sp>
      <p:pic>
        <p:nvPicPr>
          <p:cNvPr id="9" name="图片 8"/>
          <p:cNvPicPr/>
          <p:nvPr userDrawn="1">
            <p:custDataLst>
              <p:tags r:id="rId3"/>
            </p:custDataLst>
          </p:nvPr>
        </p:nvPicPr>
        <p:blipFill>
          <a:blip r:embed="rId4" r:link="rId5" cstate="screen"/>
          <a:stretch>
            <a:fillRect/>
          </a:stretch>
        </p:blipFill>
        <p:spPr>
          <a:xfrm>
            <a:off x="7928610" y="5676265"/>
            <a:ext cx="1214914" cy="118173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0" y="5107940"/>
            <a:ext cx="1214914" cy="1750060"/>
          </a:xfrm>
          <a:prstGeom prst="rect">
            <a:avLst/>
          </a:prstGeom>
        </p:spPr>
      </p:pic>
      <p:sp>
        <p:nvSpPr>
          <p:cNvPr id="2" name="标题 1"/>
          <p:cNvSpPr>
            <a:spLocks noGrp="1"/>
          </p:cNvSpPr>
          <p:nvPr>
            <p:ph type="title" hasCustomPrompt="1"/>
            <p:custDataLst>
              <p:tags r:id="rId9"/>
            </p:custDataLst>
          </p:nvPr>
        </p:nvSpPr>
        <p:spPr>
          <a:xfrm>
            <a:off x="1142100" y="1637550"/>
            <a:ext cx="6858000" cy="1790100"/>
          </a:xfrm>
        </p:spPr>
        <p:txBody>
          <a:bodyPr wrap="square" anchor="b">
            <a:normAutofit/>
          </a:bodyPr>
          <a:lstStyle>
            <a:lvl1pPr algn="ctr">
              <a:defRPr sz="3375"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4069800"/>
            <a:ext cx="6858000" cy="1242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16" name="日期占位符 15"/>
          <p:cNvSpPr>
            <a:spLocks noGrp="1"/>
          </p:cNvSpPr>
          <p:nvPr>
            <p:ph type="dt" sz="half" idx="10"/>
            <p:custDataLst>
              <p:tags r:id="rId5"/>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190750" y="2758679"/>
            <a:ext cx="4762500" cy="1049179"/>
          </a:xfrm>
        </p:spPr>
        <p:txBody>
          <a:bodyPr vert="horz" wrap="square" lIns="0" tIns="0" rIns="0" bIns="0" rtlCol="0" anchor="b" anchorCtr="0">
            <a:normAutofit/>
          </a:bodyPr>
          <a:lstStyle>
            <a:lvl1pPr algn="ctr">
              <a:defRPr lang="zh-CN" altLang="en-US" sz="54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2190750" y="4231085"/>
            <a:ext cx="4762500" cy="270986"/>
          </a:xfrm>
        </p:spPr>
        <p:txBody>
          <a:bodyPr vert="horz" wrap="square" lIns="0" tIns="0" rIns="0" bIns="0" rtlCol="0" anchor="t" anchorCtr="0">
            <a:normAutofit/>
          </a:bodyPr>
          <a:lstStyle>
            <a:lvl1pPr algn="ctr">
              <a:defRPr lang="zh-CN" altLang="en-US" sz="15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1905000"/>
            <a:ext cx="2434505" cy="304800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6709495" y="1905000"/>
            <a:ext cx="2434505" cy="3048000"/>
          </a:xfrm>
          <a:prstGeom prst="rect">
            <a:avLst/>
          </a:prstGeom>
        </p:spPr>
      </p:pic>
      <p:sp>
        <p:nvSpPr>
          <p:cNvPr id="7" name="矩形 6"/>
          <p:cNvSpPr/>
          <p:nvPr userDrawn="1">
            <p:custDataLst>
              <p:tags r:id="rId8"/>
            </p:custDataLst>
          </p:nvPr>
        </p:nvSpPr>
        <p:spPr>
          <a:xfrm>
            <a:off x="219056" y="303809"/>
            <a:ext cx="8705888"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sp>
        <p:nvSpPr>
          <p:cNvPr id="4" name="日期占位符 3"/>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12"/>
            </p:custDataLst>
          </p:nvPr>
        </p:nvSpPr>
        <p:spPr>
          <a:xfrm>
            <a:off x="2484120" y="4343798"/>
            <a:ext cx="4175760" cy="551021"/>
          </a:xfrm>
        </p:spPr>
        <p:txBody>
          <a:bodyPr vert="horz" wrap="square" lIns="0" tIns="0" rIns="0" bIns="0" rtlCol="0" anchor="t" anchorCtr="0">
            <a:normAutofit/>
          </a:bodyPr>
          <a:lstStyle>
            <a:lvl1pPr algn="ctr">
              <a:defRPr kumimoji="0" lang="zh-CN" altLang="en-US"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gn="ctr">
              <a:spcAft>
                <a:spcPts val="0"/>
              </a:spcAft>
              <a:buClrTx/>
              <a:buSzTx/>
              <a:buNone/>
            </a:pPr>
            <a:r>
              <a:rPr lang="zh-CN" altLang="en-US"/>
              <a:t>单击此处编辑副标题</a:t>
            </a:r>
            <a:endParaRPr lang="zh-CN" altLang="en-US"/>
          </a:p>
        </p:txBody>
      </p:sp>
      <p:sp>
        <p:nvSpPr>
          <p:cNvPr id="3" name="标题 2"/>
          <p:cNvSpPr>
            <a:spLocks noGrp="1"/>
          </p:cNvSpPr>
          <p:nvPr>
            <p:ph type="ctrTitle" idx="14" hasCustomPrompt="1"/>
            <p:custDataLst>
              <p:tags r:id="rId13"/>
            </p:custDataLst>
          </p:nvPr>
        </p:nvSpPr>
        <p:spPr>
          <a:xfrm>
            <a:off x="2484120" y="3317557"/>
            <a:ext cx="4175760" cy="626745"/>
          </a:xfrm>
        </p:spPr>
        <p:txBody>
          <a:bodyPr vert="horz" wrap="square" lIns="0" tIns="0" rIns="0" bIns="0" rtlCol="0" anchor="b" anchorCtr="0">
            <a:normAutofit/>
          </a:bodyPr>
          <a:lstStyle>
            <a:lvl1pPr algn="dist">
              <a:defRPr kumimoji="0" lang="zh-CN" altLang="en-US" sz="3000" b="0" i="0" spc="4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lgn="dist">
              <a:spcAft>
                <a:spcPts val="0"/>
              </a:spcAft>
              <a:buClrTx/>
              <a:buSzTx/>
              <a:buFontTx/>
            </a:pPr>
            <a:r>
              <a:rPr lang="zh-CN" altLang="en-US"/>
              <a:t>编辑标题</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777851"/>
            <a:chOff x="0" y="0"/>
            <a:chExt cx="12192000" cy="777851"/>
          </a:xfrm>
        </p:grpSpPr>
        <p:pic>
          <p:nvPicPr>
            <p:cNvPr id="9" name="图片 8"/>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charset="-122"/>
              </a:defRPr>
            </a:lvl1pPr>
            <a:lvl2pPr eaLnBrk="1" fontAlgn="auto" latinLnBrk="0" hangingPunct="1">
              <a:defRPr sz="1200">
                <a:solidFill>
                  <a:schemeClr val="tx1"/>
                </a:solidFill>
                <a:latin typeface="Arial" panose="020B0604020202020204" pitchFamily="34" charset="0"/>
                <a:ea typeface="微软雅黑" panose="020B0503020204020204" charset="-122"/>
              </a:defRPr>
            </a:lvl2pPr>
            <a:lvl3pPr eaLnBrk="1" fontAlgn="auto" latinLnBrk="0" hangingPunct="1">
              <a:defRPr sz="1200">
                <a:solidFill>
                  <a:schemeClr val="tx1"/>
                </a:solidFill>
                <a:latin typeface="Arial" panose="020B0604020202020204" pitchFamily="34" charset="0"/>
                <a:ea typeface="微软雅黑" panose="020B0503020204020204" charset="-122"/>
              </a:defRPr>
            </a:lvl3pPr>
            <a:lvl4pPr eaLnBrk="1" fontAlgn="auto" latinLnBrk="0" hangingPunct="1">
              <a:defRPr sz="1200">
                <a:solidFill>
                  <a:schemeClr val="tx1"/>
                </a:solidFill>
                <a:latin typeface="Arial" panose="020B0604020202020204" pitchFamily="34" charset="0"/>
                <a:ea typeface="微软雅黑" panose="020B0503020204020204" charset="-122"/>
              </a:defRPr>
            </a:lvl4pPr>
            <a:lvl5pPr eaLnBrk="1" fontAlgn="auto" latinLnBrk="0" hangingPunct="1">
              <a:defRPr sz="12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59904" y="304806"/>
            <a:ext cx="7602105" cy="714250"/>
          </a:xfrm>
        </p:spPr>
        <p:txBody>
          <a:bodyPr>
            <a:normAutofit/>
          </a:bodyPr>
          <a:lstStyle>
            <a:lvl1pPr>
              <a:defRPr sz="3200">
                <a:solidFill>
                  <a:srgbClr val="002060"/>
                </a:solidFill>
                <a:latin typeface="Times New Roman" panose="02020603050405020304" pitchFamily="18" charset="0"/>
                <a:cs typeface="Times New Roman" panose="02020603050405020304" pitchFamily="18" charset="0"/>
              </a:defRPr>
            </a:lvl1pPr>
          </a:lstStyle>
          <a:p>
            <a:r>
              <a:rPr lang="en-US" dirty="0" smtClean="0"/>
              <a:t>Slide Title Goes Here</a:t>
            </a:r>
            <a:endParaRPr lang="en-US" dirty="0"/>
          </a:p>
        </p:txBody>
      </p:sp>
      <p:sp>
        <p:nvSpPr>
          <p:cNvPr id="3" name="Content Placeholder 2"/>
          <p:cNvSpPr>
            <a:spLocks noGrp="1"/>
          </p:cNvSpPr>
          <p:nvPr>
            <p:ph idx="1" hasCustomPrompt="1"/>
          </p:nvPr>
        </p:nvSpPr>
        <p:spPr>
          <a:xfrm>
            <a:off x="859904" y="1458523"/>
            <a:ext cx="7602105" cy="4310215"/>
          </a:xfrm>
        </p:spPr>
        <p:txBody>
          <a:bodyPr/>
          <a:lstStyle>
            <a:lvl1pPr marL="0" indent="0">
              <a:buFont typeface="Wingdings" panose="05000000000000000000" pitchFamily="2" charset="2"/>
              <a:buNone/>
              <a:defRPr sz="2400">
                <a:latin typeface="Arial" panose="020B0604020202020204" pitchFamily="34" charset="0"/>
                <a:cs typeface="Arial" panose="020B0604020202020204" pitchFamily="34" charset="0"/>
              </a:defRPr>
            </a:lvl1pPr>
            <a:lvl2pPr marL="685800" indent="-228600">
              <a:buFont typeface="Wingdings" panose="05000000000000000000" pitchFamily="2" charset="2"/>
              <a:buChar char="v"/>
              <a:defRPr sz="2000"/>
            </a:lvl2pPr>
            <a:lvl3pPr>
              <a:defRPr/>
            </a:lvl3pPr>
          </a:lstStyle>
          <a:p>
            <a:pPr marL="0" indent="0">
              <a:buNone/>
            </a:pPr>
            <a:r>
              <a:rPr lang="en-US" sz="2000" dirty="0" smtClean="0">
                <a:solidFill>
                  <a:srgbClr val="002060"/>
                </a:solidFill>
              </a:rPr>
              <a:t>Slide content Goes Here:</a:t>
            </a:r>
            <a:endParaRPr lang="en-US" sz="2000" dirty="0" smtClean="0">
              <a:solidFill>
                <a:srgbClr val="002060"/>
              </a:solidFill>
            </a:endParaRPr>
          </a:p>
          <a:p>
            <a:pPr>
              <a:buFont typeface="Wingdings" panose="05000000000000000000" pitchFamily="2" charset="2"/>
              <a:buChar char="§"/>
            </a:pPr>
            <a:r>
              <a:rPr lang="en-US" sz="2000" dirty="0" smtClean="0"/>
              <a:t> Content here </a:t>
            </a:r>
            <a:endParaRPr lang="en-US" sz="2000" dirty="0" smtClean="0"/>
          </a:p>
          <a:p>
            <a:pPr lvl="1">
              <a:buFont typeface="Wingdings" panose="05000000000000000000" pitchFamily="2" charset="2"/>
              <a:buChar char="§"/>
            </a:pPr>
            <a:r>
              <a:rPr lang="en-US" sz="1800" dirty="0" smtClean="0"/>
              <a:t>Content here as a sub-bullet </a:t>
            </a:r>
            <a:endParaRPr lang="en-US" sz="1800" dirty="0" smtClean="0"/>
          </a:p>
          <a:p>
            <a:pPr>
              <a:buFont typeface="Wingdings" panose="05000000000000000000" pitchFamily="2" charset="2"/>
              <a:buChar char="§"/>
            </a:pPr>
            <a:r>
              <a:rPr lang="en-US" sz="2000" dirty="0" smtClean="0"/>
              <a:t> More content here</a:t>
            </a:r>
            <a:endParaRPr lang="en-US" sz="2000" dirty="0" smtClean="0"/>
          </a:p>
          <a:p>
            <a:pPr lvl="1">
              <a:buFont typeface="Wingdings" panose="05000000000000000000" pitchFamily="2" charset="2"/>
              <a:buChar char="§"/>
            </a:pPr>
            <a:r>
              <a:rPr lang="en-US" sz="1800" dirty="0" smtClean="0"/>
              <a:t>Content here as a sub-bullet</a:t>
            </a:r>
            <a:endParaRPr lang="en-US" sz="1800" dirty="0" smtClean="0"/>
          </a:p>
          <a:p>
            <a:pPr lvl="2">
              <a:buFont typeface="Wingdings" panose="05000000000000000000" pitchFamily="2" charset="2"/>
              <a:buChar char="§"/>
            </a:pPr>
            <a:r>
              <a:rPr lang="en-US" sz="1800" dirty="0" smtClean="0"/>
              <a:t>More content here as an additional sub-bullet</a:t>
            </a:r>
            <a:endParaRPr lang="en-US" sz="1800" dirty="0" smtClean="0"/>
          </a:p>
          <a:p>
            <a:pPr lvl="2">
              <a:buFont typeface="Wingdings" panose="05000000000000000000" pitchFamily="2" charset="2"/>
              <a:buChar char="§"/>
            </a:pPr>
            <a:r>
              <a:rPr lang="en-US" sz="1800" dirty="0" smtClean="0"/>
              <a:t>More content here as an additional sub-bullet</a:t>
            </a:r>
            <a:endParaRPr lang="en-US" sz="1800" dirty="0" smtClean="0"/>
          </a:p>
          <a:p>
            <a:pPr>
              <a:buFont typeface="Wingdings" panose="05000000000000000000" pitchFamily="2" charset="2"/>
              <a:buChar char="§"/>
            </a:pPr>
            <a:r>
              <a:rPr lang="en-US" sz="2000" dirty="0" smtClean="0"/>
              <a:t> Even more content here</a:t>
            </a:r>
            <a:endParaRPr lang="en-US" sz="2000" dirty="0" smtClean="0"/>
          </a:p>
          <a:p>
            <a:pPr lvl="1">
              <a:buFont typeface="Wingdings" panose="05000000000000000000" pitchFamily="2" charset="2"/>
              <a:buChar char="§"/>
            </a:pPr>
            <a:r>
              <a:rPr lang="en-US" sz="1800" dirty="0" smtClean="0"/>
              <a:t>Content here as a sub-bullet</a:t>
            </a:r>
            <a:endParaRPr lang="en-US" sz="1400" dirty="0" smtClean="0"/>
          </a:p>
        </p:txBody>
      </p:sp>
      <p:sp>
        <p:nvSpPr>
          <p:cNvPr id="6" name="Slide Number Placeholder 5"/>
          <p:cNvSpPr>
            <a:spLocks noGrp="1"/>
          </p:cNvSpPr>
          <p:nvPr>
            <p:ph type="sldNum" sz="quarter" idx="12"/>
          </p:nvPr>
        </p:nvSpPr>
        <p:spPr>
          <a:xfrm>
            <a:off x="6404610" y="6356351"/>
            <a:ext cx="2057400" cy="365125"/>
          </a:xfrm>
        </p:spPr>
        <p:txBody>
          <a:bodyPr/>
          <a:lstStyle/>
          <a:p>
            <a:fld id="{B54BC315-9560-46F5-B4AE-0DDBF6B14E63}" type="slidenum">
              <a:rPr lang="en-US" smtClean="0"/>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24" y="1044486"/>
            <a:ext cx="8119463" cy="100595"/>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768673"/>
            <a:ext cx="2544417" cy="1089328"/>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9144000" cy="777851"/>
            <a:chOff x="0" y="0"/>
            <a:chExt cx="12192000" cy="777851"/>
          </a:xfrm>
        </p:grpSpPr>
        <p:pic>
          <p:nvPicPr>
            <p:cNvPr id="11" name="图片 10"/>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6"/>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5623560" y="2398654"/>
            <a:ext cx="3291840" cy="2060692"/>
          </a:xfrm>
          <a:prstGeom prst="rect">
            <a:avLst/>
          </a:prstGeom>
        </p:spPr>
      </p:pic>
      <p:sp>
        <p:nvSpPr>
          <p:cNvPr id="7" name="任意多边形 6"/>
          <p:cNvSpPr/>
          <p:nvPr userDrawn="1">
            <p:custDataLst>
              <p:tags r:id="rId5"/>
            </p:custDataLst>
          </p:nvPr>
        </p:nvSpPr>
        <p:spPr>
          <a:xfrm flipH="1">
            <a:off x="0" y="0"/>
            <a:ext cx="5484971"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endParaRPr>
          </a:p>
        </p:txBody>
      </p:sp>
      <p:pic>
        <p:nvPicPr>
          <p:cNvPr id="6" name="图片 5"/>
          <p:cNvPicPr/>
          <p:nvPr userDrawn="1">
            <p:custDataLst>
              <p:tags r:id="rId6"/>
            </p:custDataLst>
          </p:nvPr>
        </p:nvPicPr>
        <p:blipFill>
          <a:blip r:embed="rId7" r:link="rId8" cstate="screen"/>
          <a:stretch>
            <a:fillRect/>
          </a:stretch>
        </p:blipFill>
        <p:spPr>
          <a:xfrm>
            <a:off x="0" y="6080149"/>
            <a:ext cx="540068" cy="777851"/>
          </a:xfrm>
          <a:prstGeom prst="rect">
            <a:avLst/>
          </a:prstGeom>
        </p:spPr>
      </p:pic>
      <p:sp>
        <p:nvSpPr>
          <p:cNvPr id="2" name="标题 1"/>
          <p:cNvSpPr>
            <a:spLocks noGrp="1"/>
          </p:cNvSpPr>
          <p:nvPr>
            <p:ph type="title"/>
            <p:custDataLst>
              <p:tags r:id="rId9"/>
            </p:custDataLst>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777851"/>
            <a:chOff x="0" y="0"/>
            <a:chExt cx="12192000" cy="777851"/>
          </a:xfrm>
        </p:grpSpPr>
        <p:pic>
          <p:nvPicPr>
            <p:cNvPr id="9" name="图片 8"/>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all"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竖排标题 1"/>
          <p:cNvSpPr>
            <a:spLocks noGrp="1"/>
          </p:cNvSpPr>
          <p:nvPr>
            <p:ph type="title" orient="vert"/>
            <p:custDataLst>
              <p:tags r:id="rId9"/>
            </p:custDataLs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502444" y="1626113"/>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3" name="日期占位符 2"/>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502447" y="1626121"/>
            <a:ext cx="8139178" cy="4041680"/>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3" name="日期占位符 2"/>
          <p:cNvSpPr>
            <a:spLocks noGrp="1"/>
          </p:cNvSpPr>
          <p:nvPr>
            <p:ph type="dt" sz="half" idx="10"/>
            <p:custDataLst>
              <p:tags r:id="rId5"/>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2559844" y="2084626"/>
            <a:ext cx="4024313" cy="1049179"/>
          </a:xfrm>
        </p:spPr>
        <p:txBody>
          <a:bodyPr vert="horz" wrap="square" lIns="0" tIns="0" rIns="0" bIns="0" rtlCol="0" anchor="b" anchorCtr="0">
            <a:normAutofit/>
          </a:bodyPr>
          <a:lstStyle>
            <a:lvl1pPr algn="dist">
              <a:defRPr lang="zh-CN" altLang="en-US" sz="6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文本占位符 6"/>
          <p:cNvSpPr>
            <a:spLocks noGrp="1"/>
          </p:cNvSpPr>
          <p:nvPr>
            <p:ph type="body" idx="14" hasCustomPrompt="1"/>
            <p:custDataLst>
              <p:tags r:id="rId9"/>
            </p:custDataLst>
          </p:nvPr>
        </p:nvSpPr>
        <p:spPr>
          <a:xfrm>
            <a:off x="2581751" y="3756660"/>
            <a:ext cx="3985736" cy="828675"/>
          </a:xfrm>
        </p:spPr>
        <p:txBody>
          <a:bodyPr vert="horz" wrap="square" lIns="0" tIns="0" rIns="0" bIns="0" rtlCol="0" anchor="ctr" anchorCtr="0">
            <a:normAutofit/>
          </a:bodyPr>
          <a:lstStyle>
            <a:lvl1pPr algn="ctr">
              <a:defRPr lang="zh-CN" altLang="en-US" sz="135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20000"/>
              </a:lnSpc>
              <a:spcAft>
                <a:spcPts val="0"/>
              </a:spcAft>
              <a:buClrTx/>
              <a:buSzTx/>
              <a:buNone/>
            </a:pPr>
            <a:r>
              <a:rPr lang="zh-CN" altLang="en-US" dirty="0"/>
              <a:t>单击此处编辑副标题</a:t>
            </a:r>
            <a:endParaRPr lang="zh-CN" altLang="en-US" dirty="0"/>
          </a:p>
        </p:txBody>
      </p:sp>
      <p:grpSp>
        <p:nvGrpSpPr>
          <p:cNvPr id="8" name="组合 7"/>
          <p:cNvGrpSpPr/>
          <p:nvPr userDrawn="1">
            <p:custDataLst>
              <p:tags r:id="rId10"/>
            </p:custDataLst>
          </p:nvPr>
        </p:nvGrpSpPr>
        <p:grpSpPr>
          <a:xfrm>
            <a:off x="2581751" y="3683318"/>
            <a:ext cx="3980498" cy="975360"/>
            <a:chOff x="4991" y="5402"/>
            <a:chExt cx="9414" cy="2048"/>
          </a:xfrm>
        </p:grpSpPr>
        <p:cxnSp>
          <p:nvCxnSpPr>
            <p:cNvPr id="9" name="直接连接符 8"/>
            <p:cNvCxnSpPr/>
            <p:nvPr>
              <p:custDataLst>
                <p:tags r:id="rId11"/>
              </p:custDataLst>
            </p:nvPr>
          </p:nvCxnSpPr>
          <p:spPr>
            <a:xfrm>
              <a:off x="4991" y="5402"/>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2"/>
              </p:custDataLst>
            </p:nvPr>
          </p:nvCxnSpPr>
          <p:spPr>
            <a:xfrm>
              <a:off x="4991" y="7450"/>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37624" y="0"/>
            <a:ext cx="540068" cy="525145"/>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8641556" y="0"/>
            <a:ext cx="540068" cy="777875"/>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303809"/>
            <a:ext cx="8705888"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hasCustomPrompt="1"/>
            <p:custDataLst>
              <p:tags r:id="rId9"/>
            </p:custDataLst>
          </p:nvPr>
        </p:nvSpPr>
        <p:spPr>
          <a:xfrm>
            <a:off x="961200" y="1339650"/>
            <a:ext cx="7219800" cy="542700"/>
          </a:xfrm>
        </p:spPr>
        <p:txBody>
          <a:bodyPr wrap="square" anchor="ctr">
            <a:normAutofit/>
          </a:bodyPr>
          <a:lstStyle>
            <a:lvl1pP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594250"/>
            <a:ext cx="7219950" cy="2583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3618452"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8" name="图片 7"/>
          <p:cNvPicPr/>
          <p:nvPr userDrawn="1">
            <p:custDataLst>
              <p:tags r:id="rId3"/>
            </p:custDataLst>
          </p:nvPr>
        </p:nvPicPr>
        <p:blipFill>
          <a:blip r:embed="rId4" r:link="rId5" cstate="screen"/>
          <a:stretch>
            <a:fillRect/>
          </a:stretch>
        </p:blipFill>
        <p:spPr>
          <a:xfrm>
            <a:off x="8603932" y="0"/>
            <a:ext cx="540068" cy="525338"/>
          </a:xfrm>
          <a:prstGeom prst="rect">
            <a:avLst/>
          </a:prstGeom>
        </p:spPr>
      </p:pic>
      <p:sp>
        <p:nvSpPr>
          <p:cNvPr id="2" name="标题 1"/>
          <p:cNvSpPr>
            <a:spLocks noGrp="1"/>
          </p:cNvSpPr>
          <p:nvPr>
            <p:ph type="title" hasCustomPrompt="1"/>
            <p:custDataLst>
              <p:tags r:id="rId6"/>
            </p:custDataLst>
          </p:nvPr>
        </p:nvSpPr>
        <p:spPr>
          <a:xfrm>
            <a:off x="437400" y="880650"/>
            <a:ext cx="2970000" cy="661500"/>
          </a:xfrm>
        </p:spPr>
        <p:txBody>
          <a:bodyPr wrap="square" anchor="ctr" anchorCtr="0">
            <a:normAutofit/>
          </a:bodyPr>
          <a:lstStyle>
            <a:lvl1pPr>
              <a:defRPr sz="27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275650"/>
            <a:ext cx="2967300" cy="3069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05930"/>
            <a:ext cx="4860000" cy="381595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666" y="236125"/>
            <a:ext cx="7705344" cy="858658"/>
          </a:xfrm>
        </p:spPr>
        <p:txBody>
          <a:bodyPr>
            <a:normAutofit/>
          </a:bodyPr>
          <a:lstStyle>
            <a:lvl1pPr>
              <a:defRPr sz="3200">
                <a:solidFill>
                  <a:srgbClr val="002060"/>
                </a:solidFill>
                <a:latin typeface="Times New Roman" panose="02020603050405020304" pitchFamily="18" charset="0"/>
                <a:cs typeface="Times New Roman" panose="02020603050405020304" pitchFamily="18" charset="0"/>
              </a:defRPr>
            </a:lvl1pPr>
          </a:lstStyle>
          <a:p>
            <a:r>
              <a:rPr lang="en-US" dirty="0" smtClean="0"/>
              <a:t>Slide Title Goes Here And Continues </a:t>
            </a:r>
            <a:br>
              <a:rPr lang="en-US" dirty="0" smtClean="0"/>
            </a:br>
            <a:r>
              <a:rPr lang="en-US" dirty="0" smtClean="0"/>
              <a:t>On A Second Line</a:t>
            </a:r>
            <a:endParaRPr lang="en-US" dirty="0"/>
          </a:p>
        </p:txBody>
      </p:sp>
      <p:sp>
        <p:nvSpPr>
          <p:cNvPr id="3" name="Content Placeholder 2"/>
          <p:cNvSpPr>
            <a:spLocks noGrp="1"/>
          </p:cNvSpPr>
          <p:nvPr>
            <p:ph idx="1" hasCustomPrompt="1"/>
          </p:nvPr>
        </p:nvSpPr>
        <p:spPr>
          <a:xfrm>
            <a:off x="756665" y="1384270"/>
            <a:ext cx="7705344" cy="4502770"/>
          </a:xfrm>
        </p:spPr>
        <p:txBody>
          <a:bodyPr/>
          <a:lstStyle>
            <a:lvl1pPr>
              <a:defRPr sz="2400">
                <a:latin typeface="Arial" panose="020B0604020202020204" pitchFamily="34" charset="0"/>
                <a:cs typeface="Arial" panose="020B0604020202020204" pitchFamily="34" charset="0"/>
              </a:defRPr>
            </a:lvl1pPr>
            <a:lvl2pPr>
              <a:defRPr sz="2000"/>
            </a:lvl2pPr>
            <a:lvl3pPr>
              <a:defRPr/>
            </a:lvl3pPr>
          </a:lstStyle>
          <a:p>
            <a:pPr marL="0" indent="0">
              <a:buNone/>
            </a:pPr>
            <a:r>
              <a:rPr lang="en-US" sz="2000" dirty="0" smtClean="0">
                <a:solidFill>
                  <a:srgbClr val="002060"/>
                </a:solidFill>
              </a:rPr>
              <a:t>Slide content goes here:</a:t>
            </a:r>
            <a:endParaRPr lang="en-US" sz="2000" dirty="0" smtClean="0">
              <a:solidFill>
                <a:srgbClr val="002060"/>
              </a:solidFill>
            </a:endParaRPr>
          </a:p>
          <a:p>
            <a:pPr marL="457200" indent="-457200">
              <a:buFont typeface="+mj-lt"/>
              <a:buAutoNum type="arabicPeriod"/>
            </a:pPr>
            <a:r>
              <a:rPr lang="en-US" sz="2000" dirty="0" smtClean="0"/>
              <a:t>Content here:</a:t>
            </a:r>
            <a:endParaRPr lang="en-US" sz="2000" dirty="0" smtClean="0"/>
          </a:p>
          <a:p>
            <a:pPr marL="857250" lvl="1" indent="-457200">
              <a:buFont typeface="+mj-lt"/>
              <a:buAutoNum type="alphaLcParenR"/>
            </a:pPr>
            <a:r>
              <a:rPr lang="en-US" sz="1800" dirty="0" smtClean="0"/>
              <a:t>Content here as a sub-bullet</a:t>
            </a:r>
            <a:endParaRPr lang="en-US" sz="1800" dirty="0" smtClean="0"/>
          </a:p>
          <a:p>
            <a:pPr marL="457200" indent="-457200">
              <a:buFont typeface="+mj-lt"/>
              <a:buAutoNum type="arabicPeriod"/>
            </a:pPr>
            <a:r>
              <a:rPr lang="en-US" sz="2000" dirty="0" smtClean="0"/>
              <a:t>More content here</a:t>
            </a:r>
            <a:endParaRPr lang="en-US" sz="2000" dirty="0" smtClean="0"/>
          </a:p>
          <a:p>
            <a:pPr marL="800100" lvl="1" indent="-342900">
              <a:buFont typeface="+mj-lt"/>
              <a:buAutoNum type="alphaLcParenR"/>
            </a:pPr>
            <a:r>
              <a:rPr lang="en-US" sz="1800" dirty="0" smtClean="0"/>
              <a:t>Content here as a sub-bullet</a:t>
            </a:r>
            <a:endParaRPr lang="en-US" sz="1800" dirty="0" smtClean="0"/>
          </a:p>
          <a:p>
            <a:pPr lvl="2">
              <a:buFont typeface="+mj-lt"/>
              <a:buAutoNum type="arabicPeriod"/>
            </a:pPr>
            <a:r>
              <a:rPr lang="en-US" sz="1800" dirty="0" smtClean="0"/>
              <a:t>More content here as an additional sub-bullet</a:t>
            </a:r>
            <a:endParaRPr lang="en-US" sz="1800" dirty="0" smtClean="0"/>
          </a:p>
          <a:p>
            <a:pPr lvl="2">
              <a:buFont typeface="+mj-lt"/>
              <a:buAutoNum type="arabicPeriod"/>
            </a:pPr>
            <a:r>
              <a:rPr lang="en-US" sz="1800" dirty="0" smtClean="0"/>
              <a:t>  More content here as an additional sub-bullet</a:t>
            </a:r>
            <a:endParaRPr lang="en-US" sz="1800" dirty="0" smtClean="0"/>
          </a:p>
          <a:p>
            <a:pPr marL="457200" indent="-457200">
              <a:buFont typeface="+mj-lt"/>
              <a:buAutoNum type="arabicPeriod"/>
            </a:pPr>
            <a:r>
              <a:rPr lang="en-US" sz="2000" dirty="0" smtClean="0"/>
              <a:t>Even more content here</a:t>
            </a:r>
            <a:endParaRPr lang="en-US" sz="2000" dirty="0" smtClean="0"/>
          </a:p>
          <a:p>
            <a:pPr marL="800100" lvl="1" indent="-342900">
              <a:buFont typeface="+mj-lt"/>
              <a:buAutoNum type="alphaLcParenR"/>
            </a:pPr>
            <a:r>
              <a:rPr lang="en-US" sz="1800" dirty="0" smtClean="0"/>
              <a:t>Content here as a sub-bullet</a:t>
            </a:r>
            <a:endParaRPr lang="en-US" sz="1400" dirty="0"/>
          </a:p>
        </p:txBody>
      </p:sp>
      <p:sp>
        <p:nvSpPr>
          <p:cNvPr id="6" name="Slide Number Placeholder 5"/>
          <p:cNvSpPr>
            <a:spLocks noGrp="1"/>
          </p:cNvSpPr>
          <p:nvPr>
            <p:ph type="sldNum" sz="quarter" idx="12"/>
          </p:nvPr>
        </p:nvSpPr>
        <p:spPr>
          <a:xfrm>
            <a:off x="6404610" y="6356351"/>
            <a:ext cx="2057400" cy="365125"/>
          </a:xfrm>
        </p:spPr>
        <p:txBody>
          <a:bodyPr/>
          <a:lstStyle/>
          <a:p>
            <a:fld id="{B54BC315-9560-46F5-B4AE-0DDBF6B14E63}" type="slidenum">
              <a:rPr lang="en-US" smtClean="0"/>
            </a:fld>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06" y="1112747"/>
            <a:ext cx="8119463" cy="100595"/>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768673"/>
            <a:ext cx="2544417" cy="1089328"/>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p:custDataLst>
              <p:tags r:id="rId9"/>
            </p:custDataLst>
          </p:nvPr>
        </p:nvSpPr>
        <p:spPr>
          <a:xfrm>
            <a:off x="459000" y="859500"/>
            <a:ext cx="8232300" cy="469800"/>
          </a:xfrm>
        </p:spPr>
        <p:txBody>
          <a:bodyPr wrap="square" anchor="ctr">
            <a:normAutofit/>
          </a:bodyPr>
          <a:lstStyle>
            <a:lvl1pPr algn="ctr">
              <a:defRPr sz="27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1763100"/>
            <a:ext cx="8231981" cy="621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3236850"/>
            <a:ext cx="8224200" cy="25731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9144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p:custDataLst>
              <p:tags r:id="rId9"/>
            </p:custDataLst>
          </p:nvPr>
        </p:nvSpPr>
        <p:spPr>
          <a:xfrm>
            <a:off x="453600" y="740250"/>
            <a:ext cx="8232300" cy="423900"/>
          </a:xfrm>
        </p:spPr>
        <p:txBody>
          <a:bodyPr wrap="square" anchor="ctr" anchorCtr="0">
            <a:normAutofit/>
          </a:bodyPr>
          <a:lstStyle>
            <a:lvl1pPr algn="ct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082600"/>
            <a:ext cx="8243100" cy="2408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5306850"/>
            <a:ext cx="8251200" cy="7587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9144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2" name="图片 11"/>
          <p:cNvPicPr/>
          <p:nvPr userDrawn="1">
            <p:custDataLst>
              <p:tags r:id="rId3"/>
            </p:custDataLst>
          </p:nvPr>
        </p:nvPicPr>
        <p:blipFill>
          <a:blip r:embed="rId4" r:link="rId5" cstate="screen"/>
          <a:stretch>
            <a:fillRect/>
          </a:stretch>
        </p:blipFill>
        <p:spPr>
          <a:xfrm>
            <a:off x="8603932" y="6332855"/>
            <a:ext cx="540068" cy="525145"/>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080125"/>
            <a:ext cx="540068" cy="777875"/>
          </a:xfrm>
          <a:prstGeom prst="rect">
            <a:avLst/>
          </a:prstGeom>
        </p:spPr>
      </p:pic>
      <p:sp>
        <p:nvSpPr>
          <p:cNvPr id="2" name="标题 1"/>
          <p:cNvSpPr>
            <a:spLocks noGrp="1"/>
          </p:cNvSpPr>
          <p:nvPr>
            <p:ph type="title"/>
            <p:custDataLst>
              <p:tags r:id="rId9"/>
            </p:custDataLst>
          </p:nvPr>
        </p:nvSpPr>
        <p:spPr>
          <a:xfrm>
            <a:off x="434700" y="292846"/>
            <a:ext cx="8278200"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025000"/>
            <a:ext cx="40068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025000"/>
            <a:ext cx="40257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914450"/>
            <a:ext cx="40068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910850"/>
            <a:ext cx="40257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screen"/>
          <a:stretch>
            <a:fillRect/>
          </a:stretch>
        </p:blipFill>
        <p:spPr>
          <a:xfrm>
            <a:off x="7928610" y="5676265"/>
            <a:ext cx="1214914" cy="118173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0" y="5107940"/>
            <a:ext cx="1214914" cy="1750060"/>
          </a:xfrm>
          <a:prstGeom prst="rect">
            <a:avLst/>
          </a:prstGeom>
        </p:spPr>
      </p:pic>
      <p:sp>
        <p:nvSpPr>
          <p:cNvPr id="2" name="标题 1"/>
          <p:cNvSpPr>
            <a:spLocks noGrp="1"/>
          </p:cNvSpPr>
          <p:nvPr>
            <p:ph type="title" hasCustomPrompt="1"/>
            <p:custDataLst>
              <p:tags r:id="rId9"/>
            </p:custDataLst>
          </p:nvPr>
        </p:nvSpPr>
        <p:spPr>
          <a:xfrm>
            <a:off x="1142100" y="1637550"/>
            <a:ext cx="6858000" cy="1790100"/>
          </a:xfrm>
        </p:spPr>
        <p:txBody>
          <a:bodyPr wrap="square" anchor="b">
            <a:normAutofit/>
          </a:bodyPr>
          <a:lstStyle>
            <a:lvl1pPr algn="ctr">
              <a:defRPr sz="45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4069800"/>
            <a:ext cx="6858000" cy="1242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16" name="日期占位符 15"/>
          <p:cNvSpPr>
            <a:spLocks noGrp="1"/>
          </p:cNvSpPr>
          <p:nvPr>
            <p:ph type="dt" sz="half" idx="10"/>
            <p:custDataLst>
              <p:tags r:id="rId5"/>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190750" y="2758679"/>
            <a:ext cx="4762500" cy="1049179"/>
          </a:xfrm>
        </p:spPr>
        <p:txBody>
          <a:bodyPr vert="horz" wrap="square" lIns="0" tIns="0" rIns="0" bIns="0" rtlCol="0" anchor="b" anchorCtr="0">
            <a:normAutofit/>
          </a:bodyPr>
          <a:lstStyle>
            <a:lvl1pPr algn="ctr">
              <a:defRPr lang="zh-CN" altLang="en-US" sz="54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2190750" y="4231085"/>
            <a:ext cx="4762500" cy="270986"/>
          </a:xfrm>
        </p:spPr>
        <p:txBody>
          <a:bodyPr vert="horz" wrap="square" lIns="0" tIns="0" rIns="0" bIns="0" rtlCol="0" anchor="t" anchorCtr="0">
            <a:normAutofit/>
          </a:bodyPr>
          <a:lstStyle>
            <a:lvl1pPr algn="ctr">
              <a:defRPr lang="zh-CN" altLang="en-US" sz="15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1905000"/>
            <a:ext cx="2434505" cy="304800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6709495" y="1905000"/>
            <a:ext cx="2434505" cy="3048000"/>
          </a:xfrm>
          <a:prstGeom prst="rect">
            <a:avLst/>
          </a:prstGeom>
        </p:spPr>
      </p:pic>
      <p:sp>
        <p:nvSpPr>
          <p:cNvPr id="7" name="矩形 6"/>
          <p:cNvSpPr/>
          <p:nvPr userDrawn="1">
            <p:custDataLst>
              <p:tags r:id="rId8"/>
            </p:custDataLst>
          </p:nvPr>
        </p:nvSpPr>
        <p:spPr>
          <a:xfrm>
            <a:off x="219056" y="303809"/>
            <a:ext cx="8705888"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sp>
        <p:nvSpPr>
          <p:cNvPr id="4" name="日期占位符 3"/>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12"/>
            </p:custDataLst>
          </p:nvPr>
        </p:nvSpPr>
        <p:spPr>
          <a:xfrm>
            <a:off x="2484120" y="4343798"/>
            <a:ext cx="4175760" cy="551021"/>
          </a:xfrm>
        </p:spPr>
        <p:txBody>
          <a:bodyPr vert="horz" wrap="square" lIns="0" tIns="0" rIns="0" bIns="0" rtlCol="0" anchor="t" anchorCtr="0">
            <a:normAutofit/>
          </a:bodyPr>
          <a:lstStyle>
            <a:lvl1pPr algn="ctr">
              <a:defRPr kumimoji="0" lang="zh-CN" altLang="en-US"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gn="ctr">
              <a:spcAft>
                <a:spcPts val="0"/>
              </a:spcAft>
              <a:buClrTx/>
              <a:buSzTx/>
              <a:buNone/>
            </a:pPr>
            <a:r>
              <a:rPr lang="zh-CN" altLang="en-US"/>
              <a:t>单击此处编辑副标题</a:t>
            </a:r>
            <a:endParaRPr lang="zh-CN" altLang="en-US"/>
          </a:p>
        </p:txBody>
      </p:sp>
      <p:sp>
        <p:nvSpPr>
          <p:cNvPr id="3" name="标题 2"/>
          <p:cNvSpPr>
            <a:spLocks noGrp="1"/>
          </p:cNvSpPr>
          <p:nvPr>
            <p:ph type="ctrTitle" idx="14" hasCustomPrompt="1"/>
            <p:custDataLst>
              <p:tags r:id="rId13"/>
            </p:custDataLst>
          </p:nvPr>
        </p:nvSpPr>
        <p:spPr>
          <a:xfrm>
            <a:off x="2484120" y="3317557"/>
            <a:ext cx="4175760" cy="626745"/>
          </a:xfrm>
        </p:spPr>
        <p:txBody>
          <a:bodyPr vert="horz" wrap="square" lIns="0" tIns="0" rIns="0" bIns="0" rtlCol="0" anchor="b" anchorCtr="0">
            <a:normAutofit/>
          </a:bodyPr>
          <a:lstStyle>
            <a:lvl1pPr algn="dist">
              <a:defRPr kumimoji="0" lang="zh-CN" altLang="en-US" sz="3000" b="0" i="0" spc="4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lgn="dist">
              <a:spcAft>
                <a:spcPts val="0"/>
              </a:spcAft>
              <a:buClrTx/>
              <a:buSzTx/>
              <a:buFontTx/>
            </a:pPr>
            <a:r>
              <a:rPr lang="zh-CN" altLang="en-US"/>
              <a:t>编辑标题</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777851"/>
            <a:chOff x="0" y="0"/>
            <a:chExt cx="12192000" cy="777851"/>
          </a:xfrm>
        </p:grpSpPr>
        <p:pic>
          <p:nvPicPr>
            <p:cNvPr id="9" name="图片 8"/>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charset="-122"/>
              </a:defRPr>
            </a:lvl1pPr>
            <a:lvl2pPr eaLnBrk="1" fontAlgn="auto" latinLnBrk="0" hangingPunct="1">
              <a:defRPr sz="1200">
                <a:solidFill>
                  <a:schemeClr val="tx1"/>
                </a:solidFill>
                <a:latin typeface="Arial" panose="020B0604020202020204" pitchFamily="34" charset="0"/>
                <a:ea typeface="微软雅黑" panose="020B0503020204020204" charset="-122"/>
              </a:defRPr>
            </a:lvl2pPr>
            <a:lvl3pPr eaLnBrk="1" fontAlgn="auto" latinLnBrk="0" hangingPunct="1">
              <a:defRPr sz="1200">
                <a:solidFill>
                  <a:schemeClr val="tx1"/>
                </a:solidFill>
                <a:latin typeface="Arial" panose="020B0604020202020204" pitchFamily="34" charset="0"/>
                <a:ea typeface="微软雅黑" panose="020B0503020204020204" charset="-122"/>
              </a:defRPr>
            </a:lvl3pPr>
            <a:lvl4pPr eaLnBrk="1" fontAlgn="auto" latinLnBrk="0" hangingPunct="1">
              <a:defRPr sz="1200">
                <a:solidFill>
                  <a:schemeClr val="tx1"/>
                </a:solidFill>
                <a:latin typeface="Arial" panose="020B0604020202020204" pitchFamily="34" charset="0"/>
                <a:ea typeface="微软雅黑" panose="020B0503020204020204" charset="-122"/>
              </a:defRPr>
            </a:lvl4pPr>
            <a:lvl5pPr eaLnBrk="1" fontAlgn="auto" latinLnBrk="0" hangingPunct="1">
              <a:defRPr sz="12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9144000" cy="777851"/>
            <a:chOff x="0" y="0"/>
            <a:chExt cx="12192000" cy="777851"/>
          </a:xfrm>
        </p:grpSpPr>
        <p:pic>
          <p:nvPicPr>
            <p:cNvPr id="11" name="图片 10"/>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6"/>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5623560" y="2398654"/>
            <a:ext cx="3291840" cy="2060692"/>
          </a:xfrm>
          <a:prstGeom prst="rect">
            <a:avLst/>
          </a:prstGeom>
        </p:spPr>
      </p:pic>
      <p:sp>
        <p:nvSpPr>
          <p:cNvPr id="7" name="任意多边形 6"/>
          <p:cNvSpPr/>
          <p:nvPr userDrawn="1">
            <p:custDataLst>
              <p:tags r:id="rId5"/>
            </p:custDataLst>
          </p:nvPr>
        </p:nvSpPr>
        <p:spPr>
          <a:xfrm flipH="1">
            <a:off x="0" y="0"/>
            <a:ext cx="5484971"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pic>
        <p:nvPicPr>
          <p:cNvPr id="6" name="图片 5"/>
          <p:cNvPicPr/>
          <p:nvPr userDrawn="1">
            <p:custDataLst>
              <p:tags r:id="rId6"/>
            </p:custDataLst>
          </p:nvPr>
        </p:nvPicPr>
        <p:blipFill>
          <a:blip r:embed="rId7" r:link="rId8" cstate="screen"/>
          <a:stretch>
            <a:fillRect/>
          </a:stretch>
        </p:blipFill>
        <p:spPr>
          <a:xfrm>
            <a:off x="0" y="6080149"/>
            <a:ext cx="540068" cy="777851"/>
          </a:xfrm>
          <a:prstGeom prst="rect">
            <a:avLst/>
          </a:prstGeom>
        </p:spPr>
      </p:pic>
      <p:sp>
        <p:nvSpPr>
          <p:cNvPr id="2" name="标题 1"/>
          <p:cNvSpPr>
            <a:spLocks noGrp="1"/>
          </p:cNvSpPr>
          <p:nvPr>
            <p:ph type="title"/>
            <p:custDataLst>
              <p:tags r:id="rId9"/>
            </p:custDataLst>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404610" y="6356351"/>
            <a:ext cx="2057400" cy="365125"/>
          </a:xfrm>
        </p:spPr>
        <p:txBody>
          <a:bodyPr/>
          <a:lstStyle/>
          <a:p>
            <a:fld id="{B54BC315-9560-46F5-B4AE-0DDBF6B14E63}" type="slidenum">
              <a:rPr lang="en-US" smtClean="0"/>
            </a:fld>
            <a:endParaRPr lang="en-US"/>
          </a:p>
        </p:txBody>
      </p:sp>
      <p:sp>
        <p:nvSpPr>
          <p:cNvPr id="8" name="Content Placeholder 2"/>
          <p:cNvSpPr>
            <a:spLocks noGrp="1"/>
          </p:cNvSpPr>
          <p:nvPr>
            <p:ph idx="1" hasCustomPrompt="1"/>
          </p:nvPr>
        </p:nvSpPr>
        <p:spPr>
          <a:xfrm>
            <a:off x="859904" y="1420762"/>
            <a:ext cx="4114800" cy="4191000"/>
          </a:xfrm>
        </p:spPr>
        <p:txBody>
          <a:bodyPr>
            <a:normAutofit lnSpcReduction="10000"/>
          </a:bodyPr>
          <a:lstStyle>
            <a:lvl1pPr>
              <a:defRPr>
                <a:latin typeface="Arial" panose="020B0604020202020204" pitchFamily="34" charset="0"/>
                <a:cs typeface="Arial" panose="020B0604020202020204" pitchFamily="34" charset="0"/>
              </a:defRPr>
            </a:lvl1pPr>
          </a:lstStyle>
          <a:p>
            <a:pPr marL="0" indent="0">
              <a:buNone/>
            </a:pPr>
            <a:r>
              <a:rPr lang="en-US" sz="2000" dirty="0" smtClean="0"/>
              <a:t>Lorem </a:t>
            </a:r>
            <a:r>
              <a:rPr lang="en-US" sz="2000" dirty="0"/>
              <a:t>ipsum dolor sit </a:t>
            </a:r>
            <a:r>
              <a:rPr lang="en-US" sz="2000" dirty="0" err="1"/>
              <a:t>amet</a:t>
            </a:r>
            <a:r>
              <a:rPr lang="en-US" sz="2000" dirty="0"/>
              <a:t>, </a:t>
            </a:r>
            <a:r>
              <a:rPr lang="en-US" sz="2000" dirty="0" err="1"/>
              <a:t>consectetur</a:t>
            </a:r>
            <a:r>
              <a:rPr lang="en-US" sz="2000" dirty="0"/>
              <a:t> </a:t>
            </a:r>
            <a:r>
              <a:rPr lang="en-US" sz="2000" dirty="0" err="1"/>
              <a:t>adipiscing</a:t>
            </a:r>
            <a:r>
              <a:rPr lang="en-US" sz="2000" dirty="0"/>
              <a:t> </a:t>
            </a:r>
            <a:r>
              <a:rPr lang="en-US" sz="2000" dirty="0" err="1"/>
              <a:t>elit</a:t>
            </a:r>
            <a:r>
              <a:rPr lang="en-US" sz="2000" dirty="0"/>
              <a:t>. </a:t>
            </a:r>
            <a:r>
              <a:rPr lang="en-US" sz="2000" dirty="0" err="1"/>
              <a:t>Suspendisse</a:t>
            </a:r>
            <a:r>
              <a:rPr lang="en-US" sz="2000" dirty="0"/>
              <a:t> </a:t>
            </a:r>
            <a:r>
              <a:rPr lang="en-US" sz="2000" dirty="0" err="1"/>
              <a:t>mattis</a:t>
            </a:r>
            <a:r>
              <a:rPr lang="en-US" sz="2000" dirty="0"/>
              <a:t> </a:t>
            </a:r>
            <a:r>
              <a:rPr lang="en-US" sz="2000" dirty="0" err="1"/>
              <a:t>venenatis</a:t>
            </a:r>
            <a:r>
              <a:rPr lang="en-US" sz="2000" dirty="0"/>
              <a:t> magna, </a:t>
            </a:r>
            <a:r>
              <a:rPr lang="en-US" sz="2000" dirty="0" err="1"/>
              <a:t>sed</a:t>
            </a:r>
            <a:r>
              <a:rPr lang="en-US" sz="2000" dirty="0"/>
              <a:t> </a:t>
            </a:r>
            <a:r>
              <a:rPr lang="en-US" sz="2000" dirty="0" err="1"/>
              <a:t>tincidunt</a:t>
            </a:r>
            <a:r>
              <a:rPr lang="en-US" sz="2000" dirty="0"/>
              <a:t> </a:t>
            </a:r>
            <a:r>
              <a:rPr lang="en-US" sz="2000" dirty="0" err="1"/>
              <a:t>orci</a:t>
            </a:r>
            <a:r>
              <a:rPr lang="en-US" sz="2000" dirty="0"/>
              <a:t> </a:t>
            </a:r>
            <a:r>
              <a:rPr lang="en-US" sz="2000" dirty="0" err="1"/>
              <a:t>consequat</a:t>
            </a:r>
            <a:r>
              <a:rPr lang="en-US" sz="2000" dirty="0"/>
              <a:t> vel. </a:t>
            </a:r>
            <a:r>
              <a:rPr lang="en-US" sz="2000" dirty="0" err="1"/>
              <a:t>Quisque</a:t>
            </a:r>
            <a:r>
              <a:rPr lang="en-US" sz="2000" dirty="0"/>
              <a:t> </a:t>
            </a:r>
            <a:r>
              <a:rPr lang="en-US" sz="2000" dirty="0" err="1"/>
              <a:t>fringilla</a:t>
            </a:r>
            <a:r>
              <a:rPr lang="en-US" sz="2000" dirty="0"/>
              <a:t> a </a:t>
            </a:r>
            <a:r>
              <a:rPr lang="en-US" sz="2000" dirty="0" err="1"/>
              <a:t>sapien</a:t>
            </a:r>
            <a:r>
              <a:rPr lang="en-US" sz="2000" dirty="0"/>
              <a:t> </a:t>
            </a:r>
            <a:r>
              <a:rPr lang="en-US" sz="2000" dirty="0" err="1"/>
              <a:t>ut</a:t>
            </a:r>
            <a:r>
              <a:rPr lang="en-US" sz="2000" dirty="0"/>
              <a:t> </a:t>
            </a:r>
            <a:r>
              <a:rPr lang="en-US" sz="2000" dirty="0" err="1"/>
              <a:t>interdum</a:t>
            </a:r>
            <a:r>
              <a:rPr lang="en-US" sz="2000" dirty="0"/>
              <a:t>. </a:t>
            </a:r>
            <a:r>
              <a:rPr lang="en-US" sz="2000" dirty="0" err="1"/>
              <a:t>Duis</a:t>
            </a:r>
            <a:r>
              <a:rPr lang="en-US" sz="2000" dirty="0"/>
              <a:t> id </a:t>
            </a:r>
            <a:r>
              <a:rPr lang="en-US" sz="2000" dirty="0" err="1"/>
              <a:t>pharetra</a:t>
            </a:r>
            <a:r>
              <a:rPr lang="en-US" sz="2000" dirty="0"/>
              <a:t> </a:t>
            </a:r>
            <a:r>
              <a:rPr lang="en-US" sz="2000" dirty="0" err="1"/>
              <a:t>urna</a:t>
            </a:r>
            <a:r>
              <a:rPr lang="en-US" sz="2000" dirty="0"/>
              <a:t>, vitae </a:t>
            </a:r>
            <a:r>
              <a:rPr lang="en-US" sz="2000" dirty="0" err="1"/>
              <a:t>condimentum</a:t>
            </a:r>
            <a:r>
              <a:rPr lang="en-US" sz="2000" dirty="0"/>
              <a:t> </a:t>
            </a:r>
            <a:r>
              <a:rPr lang="en-US" sz="2000" dirty="0" err="1"/>
              <a:t>nisl</a:t>
            </a:r>
            <a:r>
              <a:rPr lang="en-US" sz="2000" dirty="0"/>
              <a:t>. </a:t>
            </a:r>
            <a:endParaRPr lang="en-US" sz="2000" dirty="0"/>
          </a:p>
          <a:p>
            <a:pPr marL="0" indent="0">
              <a:buNone/>
            </a:pPr>
            <a:r>
              <a:rPr lang="en-US" sz="2000" dirty="0"/>
              <a:t>Lorem ipsum dolor sit </a:t>
            </a:r>
            <a:r>
              <a:rPr lang="en-US" sz="2000" dirty="0" err="1"/>
              <a:t>amet</a:t>
            </a:r>
            <a:r>
              <a:rPr lang="en-US" sz="2000" dirty="0"/>
              <a:t>, </a:t>
            </a:r>
            <a:r>
              <a:rPr lang="en-US" sz="2000" dirty="0" err="1"/>
              <a:t>consectetur</a:t>
            </a:r>
            <a:r>
              <a:rPr lang="en-US" sz="2000" dirty="0"/>
              <a:t> </a:t>
            </a:r>
            <a:r>
              <a:rPr lang="en-US" sz="2000" dirty="0" err="1"/>
              <a:t>adipiscing</a:t>
            </a:r>
            <a:r>
              <a:rPr lang="en-US" sz="2000" dirty="0"/>
              <a:t> </a:t>
            </a:r>
            <a:r>
              <a:rPr lang="en-US" sz="2000" dirty="0" err="1"/>
              <a:t>elit</a:t>
            </a:r>
            <a:r>
              <a:rPr lang="en-US" sz="2000" dirty="0"/>
              <a:t>. </a:t>
            </a:r>
            <a:r>
              <a:rPr lang="en-US" sz="2000" dirty="0" err="1"/>
              <a:t>Suspendisse</a:t>
            </a:r>
            <a:r>
              <a:rPr lang="en-US" sz="2000" dirty="0"/>
              <a:t> </a:t>
            </a:r>
            <a:r>
              <a:rPr lang="en-US" sz="2000" dirty="0" err="1"/>
              <a:t>mattis</a:t>
            </a:r>
            <a:r>
              <a:rPr lang="en-US" sz="2000" dirty="0"/>
              <a:t> </a:t>
            </a:r>
            <a:r>
              <a:rPr lang="en-US" sz="2000" dirty="0" err="1"/>
              <a:t>venenatis</a:t>
            </a:r>
            <a:r>
              <a:rPr lang="en-US" sz="2000" dirty="0"/>
              <a:t> magna, </a:t>
            </a:r>
            <a:r>
              <a:rPr lang="en-US" sz="2000" dirty="0" err="1"/>
              <a:t>sed</a:t>
            </a:r>
            <a:r>
              <a:rPr lang="en-US" sz="2000" dirty="0"/>
              <a:t> </a:t>
            </a:r>
            <a:r>
              <a:rPr lang="en-US" sz="2000" dirty="0" err="1"/>
              <a:t>tincidunt</a:t>
            </a:r>
            <a:r>
              <a:rPr lang="en-US" sz="2000" dirty="0"/>
              <a:t> </a:t>
            </a:r>
            <a:r>
              <a:rPr lang="en-US" sz="2000" dirty="0" err="1"/>
              <a:t>orci</a:t>
            </a:r>
            <a:r>
              <a:rPr lang="en-US" sz="2000" dirty="0"/>
              <a:t> </a:t>
            </a:r>
            <a:r>
              <a:rPr lang="en-US" sz="2000" dirty="0" err="1"/>
              <a:t>consequat</a:t>
            </a:r>
            <a:r>
              <a:rPr lang="en-US" sz="2000" dirty="0"/>
              <a:t> vel. </a:t>
            </a:r>
            <a:r>
              <a:rPr lang="en-US" sz="2000" dirty="0" err="1"/>
              <a:t>Quisque</a:t>
            </a:r>
            <a:r>
              <a:rPr lang="en-US" sz="2000" dirty="0"/>
              <a:t> </a:t>
            </a:r>
            <a:r>
              <a:rPr lang="en-US" sz="2000" dirty="0" err="1"/>
              <a:t>fringilla</a:t>
            </a:r>
            <a:r>
              <a:rPr lang="en-US" sz="2000" dirty="0"/>
              <a:t> a </a:t>
            </a:r>
            <a:r>
              <a:rPr lang="en-US" sz="2000" dirty="0" err="1"/>
              <a:t>sapien</a:t>
            </a:r>
            <a:r>
              <a:rPr lang="en-US" sz="2000" dirty="0"/>
              <a:t> </a:t>
            </a:r>
            <a:r>
              <a:rPr lang="en-US" sz="2000" dirty="0" err="1"/>
              <a:t>ut</a:t>
            </a:r>
            <a:r>
              <a:rPr lang="en-US" sz="2000" dirty="0"/>
              <a:t> </a:t>
            </a:r>
            <a:r>
              <a:rPr lang="en-US" sz="2000" dirty="0" err="1"/>
              <a:t>interdum</a:t>
            </a:r>
            <a:r>
              <a:rPr lang="en-US" sz="2000" dirty="0"/>
              <a:t>. </a:t>
            </a:r>
            <a:r>
              <a:rPr lang="en-US" sz="2000" dirty="0" err="1"/>
              <a:t>Duis</a:t>
            </a:r>
            <a:r>
              <a:rPr lang="en-US" sz="2000" dirty="0"/>
              <a:t> id </a:t>
            </a:r>
            <a:r>
              <a:rPr lang="en-US" sz="2000" dirty="0" err="1"/>
              <a:t>pharetra</a:t>
            </a:r>
            <a:r>
              <a:rPr lang="en-US" sz="2000" dirty="0"/>
              <a:t> </a:t>
            </a:r>
            <a:r>
              <a:rPr lang="en-US" sz="2000" dirty="0" err="1"/>
              <a:t>urna</a:t>
            </a:r>
            <a:r>
              <a:rPr lang="en-US" sz="2000" dirty="0"/>
              <a:t>, vitae </a:t>
            </a:r>
            <a:r>
              <a:rPr lang="en-US" sz="2000" dirty="0" err="1"/>
              <a:t>condimentum</a:t>
            </a:r>
            <a:r>
              <a:rPr lang="en-US" sz="2000" dirty="0"/>
              <a:t> </a:t>
            </a:r>
            <a:r>
              <a:rPr lang="en-US" sz="2000" dirty="0" err="1"/>
              <a:t>nisl</a:t>
            </a:r>
            <a:r>
              <a:rPr lang="en-US" sz="2000" dirty="0"/>
              <a:t>. </a:t>
            </a:r>
            <a:endParaRPr lang="en-US" sz="2000" dirty="0"/>
          </a:p>
          <a:p>
            <a:pPr marL="0" indent="0">
              <a:buNone/>
            </a:pPr>
            <a:endParaRPr lang="en-US" sz="1800" dirty="0"/>
          </a:p>
        </p:txBody>
      </p:sp>
      <p:sp>
        <p:nvSpPr>
          <p:cNvPr id="10" name="Rectangle 9"/>
          <p:cNvSpPr/>
          <p:nvPr userDrawn="1"/>
        </p:nvSpPr>
        <p:spPr>
          <a:xfrm>
            <a:off x="5109209" y="1420762"/>
            <a:ext cx="3352800" cy="419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PHOTO HERE</a:t>
            </a:r>
            <a:endParaRPr lang="en-US" dirty="0">
              <a:solidFill>
                <a:schemeClr val="tx1"/>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24" y="1044486"/>
            <a:ext cx="8119463" cy="100595"/>
          </a:xfrm>
          <a:prstGeom prst="rect">
            <a:avLst/>
          </a:prstGeom>
        </p:spPr>
      </p:pic>
      <p:sp>
        <p:nvSpPr>
          <p:cNvPr id="12" name="Title 1"/>
          <p:cNvSpPr>
            <a:spLocks noGrp="1"/>
          </p:cNvSpPr>
          <p:nvPr>
            <p:ph type="title" hasCustomPrompt="1"/>
          </p:nvPr>
        </p:nvSpPr>
        <p:spPr>
          <a:xfrm>
            <a:off x="859904" y="304806"/>
            <a:ext cx="7602105" cy="714250"/>
          </a:xfrm>
        </p:spPr>
        <p:txBody>
          <a:bodyPr>
            <a:normAutofit/>
          </a:bodyPr>
          <a:lstStyle>
            <a:lvl1pPr>
              <a:defRPr sz="3200">
                <a:solidFill>
                  <a:srgbClr val="002060"/>
                </a:solidFill>
                <a:latin typeface="Times New Roman" panose="02020603050405020304" pitchFamily="18" charset="0"/>
                <a:cs typeface="Times New Roman" panose="02020603050405020304" pitchFamily="18" charset="0"/>
              </a:defRPr>
            </a:lvl1pPr>
          </a:lstStyle>
          <a:p>
            <a:r>
              <a:rPr lang="en-US" dirty="0" smtClean="0"/>
              <a:t>Slide Title Goes Here</a:t>
            </a:r>
            <a:endParaRPr lang="en-US"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768673"/>
            <a:ext cx="2544417" cy="1089328"/>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777851"/>
            <a:chOff x="0" y="0"/>
            <a:chExt cx="12192000" cy="777851"/>
          </a:xfrm>
        </p:grpSpPr>
        <p:pic>
          <p:nvPicPr>
            <p:cNvPr id="9" name="图片 8"/>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all"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竖排标题 1"/>
          <p:cNvSpPr>
            <a:spLocks noGrp="1"/>
          </p:cNvSpPr>
          <p:nvPr>
            <p:ph type="title" orient="vert"/>
            <p:custDataLst>
              <p:tags r:id="rId9"/>
            </p:custDataLs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502444" y="1626113"/>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3" name="日期占位符 2"/>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502447" y="1626121"/>
            <a:ext cx="8139178" cy="4041680"/>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3" name="日期占位符 2"/>
          <p:cNvSpPr>
            <a:spLocks noGrp="1"/>
          </p:cNvSpPr>
          <p:nvPr>
            <p:ph type="dt" sz="half" idx="10"/>
            <p:custDataLst>
              <p:tags r:id="rId5"/>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2559844" y="2084626"/>
            <a:ext cx="4024313" cy="1049179"/>
          </a:xfrm>
        </p:spPr>
        <p:txBody>
          <a:bodyPr vert="horz" wrap="square" lIns="0" tIns="0" rIns="0" bIns="0" rtlCol="0" anchor="b" anchorCtr="0">
            <a:normAutofit/>
          </a:bodyPr>
          <a:lstStyle>
            <a:lvl1pPr algn="dist">
              <a:defRPr lang="zh-CN" altLang="en-US" sz="6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文本占位符 6"/>
          <p:cNvSpPr>
            <a:spLocks noGrp="1"/>
          </p:cNvSpPr>
          <p:nvPr>
            <p:ph type="body" idx="14" hasCustomPrompt="1"/>
            <p:custDataLst>
              <p:tags r:id="rId9"/>
            </p:custDataLst>
          </p:nvPr>
        </p:nvSpPr>
        <p:spPr>
          <a:xfrm>
            <a:off x="2581751" y="3756660"/>
            <a:ext cx="3985736" cy="828675"/>
          </a:xfrm>
        </p:spPr>
        <p:txBody>
          <a:bodyPr vert="horz" wrap="square" lIns="0" tIns="0" rIns="0" bIns="0" rtlCol="0" anchor="ctr" anchorCtr="0">
            <a:normAutofit/>
          </a:bodyPr>
          <a:lstStyle>
            <a:lvl1pPr algn="ctr">
              <a:defRPr lang="zh-CN" altLang="en-US" sz="135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20000"/>
              </a:lnSpc>
              <a:spcAft>
                <a:spcPts val="0"/>
              </a:spcAft>
              <a:buClrTx/>
              <a:buSzTx/>
              <a:buNone/>
            </a:pPr>
            <a:r>
              <a:rPr lang="zh-CN" altLang="en-US" dirty="0"/>
              <a:t>单击此处编辑副标题</a:t>
            </a:r>
            <a:endParaRPr lang="zh-CN" altLang="en-US" dirty="0"/>
          </a:p>
        </p:txBody>
      </p:sp>
      <p:grpSp>
        <p:nvGrpSpPr>
          <p:cNvPr id="8" name="组合 7"/>
          <p:cNvGrpSpPr/>
          <p:nvPr userDrawn="1">
            <p:custDataLst>
              <p:tags r:id="rId10"/>
            </p:custDataLst>
          </p:nvPr>
        </p:nvGrpSpPr>
        <p:grpSpPr>
          <a:xfrm>
            <a:off x="2581751" y="3683318"/>
            <a:ext cx="3980498" cy="975360"/>
            <a:chOff x="4991" y="5402"/>
            <a:chExt cx="9414" cy="2048"/>
          </a:xfrm>
        </p:grpSpPr>
        <p:cxnSp>
          <p:nvCxnSpPr>
            <p:cNvPr id="9" name="直接连接符 8"/>
            <p:cNvCxnSpPr/>
            <p:nvPr>
              <p:custDataLst>
                <p:tags r:id="rId11"/>
              </p:custDataLst>
            </p:nvPr>
          </p:nvCxnSpPr>
          <p:spPr>
            <a:xfrm>
              <a:off x="4991" y="5402"/>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2"/>
              </p:custDataLst>
            </p:nvPr>
          </p:nvCxnSpPr>
          <p:spPr>
            <a:xfrm>
              <a:off x="4991" y="7450"/>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37624" y="0"/>
            <a:ext cx="540068" cy="525145"/>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8641556" y="0"/>
            <a:ext cx="540068" cy="777875"/>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303809"/>
            <a:ext cx="8705888"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hasCustomPrompt="1"/>
            <p:custDataLst>
              <p:tags r:id="rId9"/>
            </p:custDataLst>
          </p:nvPr>
        </p:nvSpPr>
        <p:spPr>
          <a:xfrm>
            <a:off x="961200" y="1339650"/>
            <a:ext cx="7219800" cy="542700"/>
          </a:xfrm>
        </p:spPr>
        <p:txBody>
          <a:bodyPr wrap="square" anchor="ctr">
            <a:normAutofit/>
          </a:bodyPr>
          <a:lstStyle>
            <a:lvl1pP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594250"/>
            <a:ext cx="7219950" cy="2583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3618452"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8" name="图片 7"/>
          <p:cNvPicPr/>
          <p:nvPr userDrawn="1">
            <p:custDataLst>
              <p:tags r:id="rId3"/>
            </p:custDataLst>
          </p:nvPr>
        </p:nvPicPr>
        <p:blipFill>
          <a:blip r:embed="rId4" r:link="rId5" cstate="screen"/>
          <a:stretch>
            <a:fillRect/>
          </a:stretch>
        </p:blipFill>
        <p:spPr>
          <a:xfrm>
            <a:off x="8603932" y="0"/>
            <a:ext cx="540068" cy="525338"/>
          </a:xfrm>
          <a:prstGeom prst="rect">
            <a:avLst/>
          </a:prstGeom>
        </p:spPr>
      </p:pic>
      <p:sp>
        <p:nvSpPr>
          <p:cNvPr id="2" name="标题 1"/>
          <p:cNvSpPr>
            <a:spLocks noGrp="1"/>
          </p:cNvSpPr>
          <p:nvPr>
            <p:ph type="title" hasCustomPrompt="1"/>
            <p:custDataLst>
              <p:tags r:id="rId6"/>
            </p:custDataLst>
          </p:nvPr>
        </p:nvSpPr>
        <p:spPr>
          <a:xfrm>
            <a:off x="437400" y="880650"/>
            <a:ext cx="2970000" cy="661500"/>
          </a:xfrm>
        </p:spPr>
        <p:txBody>
          <a:bodyPr wrap="square" anchor="ctr" anchorCtr="0">
            <a:normAutofit/>
          </a:bodyPr>
          <a:lstStyle>
            <a:lvl1pPr>
              <a:defRPr sz="27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275650"/>
            <a:ext cx="2967300" cy="3069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05930"/>
            <a:ext cx="4860000" cy="381595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p:custDataLst>
              <p:tags r:id="rId9"/>
            </p:custDataLst>
          </p:nvPr>
        </p:nvSpPr>
        <p:spPr>
          <a:xfrm>
            <a:off x="459000" y="859500"/>
            <a:ext cx="8232300" cy="469800"/>
          </a:xfrm>
        </p:spPr>
        <p:txBody>
          <a:bodyPr wrap="square" anchor="ctr">
            <a:normAutofit/>
          </a:bodyPr>
          <a:lstStyle>
            <a:lvl1pPr algn="ctr">
              <a:defRPr sz="27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1763100"/>
            <a:ext cx="8231981" cy="621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3236850"/>
            <a:ext cx="8224200" cy="25731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9144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p:custDataLst>
              <p:tags r:id="rId9"/>
            </p:custDataLst>
          </p:nvPr>
        </p:nvSpPr>
        <p:spPr>
          <a:xfrm>
            <a:off x="453600" y="740250"/>
            <a:ext cx="8232300" cy="423900"/>
          </a:xfrm>
        </p:spPr>
        <p:txBody>
          <a:bodyPr wrap="square" anchor="ctr" anchorCtr="0">
            <a:normAutofit/>
          </a:bodyPr>
          <a:lstStyle>
            <a:lvl1pPr algn="ct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082600"/>
            <a:ext cx="8243100" cy="2408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5306850"/>
            <a:ext cx="8251200" cy="7587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404610" y="6356351"/>
            <a:ext cx="2057400" cy="365125"/>
          </a:xfrm>
        </p:spPr>
        <p:txBody>
          <a:bodyPr/>
          <a:lstStyle/>
          <a:p>
            <a:fld id="{B54BC315-9560-46F5-B4AE-0DDBF6B14E63}" type="slidenum">
              <a:rPr lang="en-US" smtClean="0"/>
            </a:fld>
            <a:endParaRPr lang="en-US"/>
          </a:p>
        </p:txBody>
      </p:sp>
      <p:sp>
        <p:nvSpPr>
          <p:cNvPr id="11" name="Rectangle 10"/>
          <p:cNvSpPr/>
          <p:nvPr userDrawn="1"/>
        </p:nvSpPr>
        <p:spPr>
          <a:xfrm>
            <a:off x="859903" y="1483469"/>
            <a:ext cx="7602105" cy="2133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PHOTO/GRAPH HERE</a:t>
            </a:r>
            <a:endParaRPr lang="en-US" dirty="0">
              <a:solidFill>
                <a:schemeClr val="tx1"/>
              </a:solidFill>
            </a:endParaRPr>
          </a:p>
        </p:txBody>
      </p:sp>
      <p:sp>
        <p:nvSpPr>
          <p:cNvPr id="12" name="Content Placeholder 2"/>
          <p:cNvSpPr>
            <a:spLocks noGrp="1"/>
          </p:cNvSpPr>
          <p:nvPr>
            <p:ph idx="1" hasCustomPrompt="1"/>
          </p:nvPr>
        </p:nvSpPr>
        <p:spPr>
          <a:xfrm>
            <a:off x="859903" y="3833124"/>
            <a:ext cx="5002581" cy="2003728"/>
          </a:xfrm>
        </p:spPr>
        <p:txBody>
          <a:bodyPr>
            <a:normAutofit fontScale="92500"/>
          </a:bodyPr>
          <a:lstStyle>
            <a:lvl1pPr>
              <a:defRPr>
                <a:latin typeface="Arial" panose="020B0604020202020204" pitchFamily="34" charset="0"/>
                <a:cs typeface="Arial" panose="020B0604020202020204" pitchFamily="34" charset="0"/>
              </a:defRPr>
            </a:lvl1pPr>
          </a:lstStyle>
          <a:p>
            <a:pPr marL="0" indent="0">
              <a:buNone/>
            </a:pPr>
            <a:r>
              <a:rPr lang="en-US" sz="2200" dirty="0" smtClean="0"/>
              <a:t>Lorem </a:t>
            </a:r>
            <a:r>
              <a:rPr lang="en-US" sz="2200" dirty="0"/>
              <a:t>ipsum dolor sit </a:t>
            </a:r>
            <a:r>
              <a:rPr lang="en-US" sz="2200" dirty="0" err="1"/>
              <a:t>amet</a:t>
            </a:r>
            <a:r>
              <a:rPr lang="en-US" sz="2200" dirty="0"/>
              <a:t>, </a:t>
            </a:r>
            <a:r>
              <a:rPr lang="en-US" sz="2200" dirty="0" err="1"/>
              <a:t>consectetur</a:t>
            </a:r>
            <a:r>
              <a:rPr lang="en-US" sz="2200" dirty="0"/>
              <a:t> </a:t>
            </a:r>
            <a:r>
              <a:rPr lang="en-US" sz="2200" dirty="0" err="1"/>
              <a:t>adipiscing</a:t>
            </a:r>
            <a:r>
              <a:rPr lang="en-US" sz="2200" dirty="0"/>
              <a:t> </a:t>
            </a:r>
            <a:r>
              <a:rPr lang="en-US" sz="2200" dirty="0" err="1"/>
              <a:t>elit</a:t>
            </a:r>
            <a:r>
              <a:rPr lang="en-US" sz="2200" dirty="0"/>
              <a:t>. </a:t>
            </a:r>
            <a:r>
              <a:rPr lang="en-US" sz="2200" dirty="0" err="1"/>
              <a:t>Suspendisse</a:t>
            </a:r>
            <a:r>
              <a:rPr lang="en-US" sz="2200" dirty="0"/>
              <a:t> </a:t>
            </a:r>
            <a:r>
              <a:rPr lang="en-US" sz="2200" dirty="0" err="1"/>
              <a:t>mattis</a:t>
            </a:r>
            <a:r>
              <a:rPr lang="en-US" sz="2200" dirty="0"/>
              <a:t> </a:t>
            </a:r>
            <a:r>
              <a:rPr lang="en-US" sz="2200" dirty="0" err="1"/>
              <a:t>venenatis</a:t>
            </a:r>
            <a:r>
              <a:rPr lang="en-US" sz="2200" dirty="0"/>
              <a:t> magna, </a:t>
            </a:r>
            <a:r>
              <a:rPr lang="en-US" sz="2200" dirty="0" err="1"/>
              <a:t>sed</a:t>
            </a:r>
            <a:r>
              <a:rPr lang="en-US" sz="2200" dirty="0"/>
              <a:t> </a:t>
            </a:r>
            <a:r>
              <a:rPr lang="en-US" sz="2200" dirty="0" err="1"/>
              <a:t>tincidunt</a:t>
            </a:r>
            <a:r>
              <a:rPr lang="en-US" sz="2200" dirty="0"/>
              <a:t> </a:t>
            </a:r>
            <a:r>
              <a:rPr lang="en-US" sz="2200" dirty="0" err="1"/>
              <a:t>orci</a:t>
            </a:r>
            <a:r>
              <a:rPr lang="en-US" sz="2200" dirty="0"/>
              <a:t> </a:t>
            </a:r>
            <a:r>
              <a:rPr lang="en-US" sz="2200" dirty="0" err="1"/>
              <a:t>consequat</a:t>
            </a:r>
            <a:r>
              <a:rPr lang="en-US" sz="2200" dirty="0"/>
              <a:t> vel. </a:t>
            </a:r>
            <a:r>
              <a:rPr lang="en-US" sz="2200" dirty="0" err="1"/>
              <a:t>Quisque</a:t>
            </a:r>
            <a:r>
              <a:rPr lang="en-US" sz="2200" dirty="0"/>
              <a:t> </a:t>
            </a:r>
            <a:r>
              <a:rPr lang="en-US" sz="2200" dirty="0" err="1"/>
              <a:t>fringilla</a:t>
            </a:r>
            <a:r>
              <a:rPr lang="en-US" sz="2200" dirty="0"/>
              <a:t> a </a:t>
            </a:r>
            <a:r>
              <a:rPr lang="en-US" sz="2200" dirty="0" err="1"/>
              <a:t>sapien</a:t>
            </a:r>
            <a:r>
              <a:rPr lang="en-US" sz="2200" dirty="0"/>
              <a:t> </a:t>
            </a:r>
            <a:r>
              <a:rPr lang="en-US" sz="2200" dirty="0" err="1"/>
              <a:t>ut</a:t>
            </a:r>
            <a:r>
              <a:rPr lang="en-US" sz="2200" dirty="0"/>
              <a:t> </a:t>
            </a:r>
            <a:r>
              <a:rPr lang="en-US" sz="2200" dirty="0" err="1"/>
              <a:t>interdum</a:t>
            </a:r>
            <a:r>
              <a:rPr lang="en-US" sz="2200" dirty="0"/>
              <a:t>. </a:t>
            </a:r>
            <a:r>
              <a:rPr lang="en-US" sz="2200" dirty="0" err="1"/>
              <a:t>Duis</a:t>
            </a:r>
            <a:r>
              <a:rPr lang="en-US" sz="2200" dirty="0"/>
              <a:t> id </a:t>
            </a:r>
            <a:r>
              <a:rPr lang="en-US" sz="2200" dirty="0" err="1"/>
              <a:t>pharetra</a:t>
            </a:r>
            <a:r>
              <a:rPr lang="en-US" sz="2200" dirty="0"/>
              <a:t> </a:t>
            </a:r>
            <a:r>
              <a:rPr lang="en-US" sz="2200" dirty="0" err="1"/>
              <a:t>urna</a:t>
            </a:r>
            <a:r>
              <a:rPr lang="en-US" sz="2200" dirty="0"/>
              <a:t>, vitae </a:t>
            </a:r>
            <a:r>
              <a:rPr lang="en-US" sz="2200" dirty="0" err="1"/>
              <a:t>condimentum</a:t>
            </a:r>
            <a:r>
              <a:rPr lang="en-US" sz="2200" dirty="0"/>
              <a:t> </a:t>
            </a:r>
            <a:r>
              <a:rPr lang="en-US" sz="2200" dirty="0" err="1"/>
              <a:t>nisl</a:t>
            </a:r>
            <a:r>
              <a:rPr lang="en-US" sz="2200" dirty="0"/>
              <a:t>. </a:t>
            </a:r>
            <a:r>
              <a:rPr lang="en-US" sz="2200" dirty="0" smtClean="0"/>
              <a:t>Lorem </a:t>
            </a:r>
            <a:r>
              <a:rPr lang="en-US" sz="2200" dirty="0"/>
              <a:t>ipsum dolor sit </a:t>
            </a:r>
            <a:r>
              <a:rPr lang="en-US" sz="2200" dirty="0" err="1"/>
              <a:t>amet</a:t>
            </a:r>
            <a:r>
              <a:rPr lang="en-US" sz="2200" dirty="0"/>
              <a:t>, </a:t>
            </a:r>
            <a:r>
              <a:rPr lang="en-US" sz="2200" dirty="0" err="1" smtClean="0"/>
              <a:t>consectetur</a:t>
            </a:r>
            <a:r>
              <a:rPr lang="en-US" sz="2200" dirty="0" smtClean="0"/>
              <a:t>.</a:t>
            </a:r>
            <a:endParaRPr lang="en-US" sz="1600" dirty="0"/>
          </a:p>
        </p:txBody>
      </p:sp>
      <p:sp>
        <p:nvSpPr>
          <p:cNvPr id="13" name="TextBox 12"/>
          <p:cNvSpPr txBox="1"/>
          <p:nvPr userDrawn="1"/>
        </p:nvSpPr>
        <p:spPr>
          <a:xfrm>
            <a:off x="5862484" y="3805527"/>
            <a:ext cx="2604247" cy="2031325"/>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latin typeface="Arial" panose="020B0604020202020204" pitchFamily="34" charset="0"/>
                <a:cs typeface="Arial" panose="020B0604020202020204" pitchFamily="34" charset="0"/>
              </a:rPr>
              <a:t>Lorem </a:t>
            </a:r>
            <a:r>
              <a:rPr lang="en-US" dirty="0">
                <a:latin typeface="Arial" panose="020B0604020202020204" pitchFamily="34" charset="0"/>
                <a:cs typeface="Arial" panose="020B0604020202020204" pitchFamily="34" charset="0"/>
              </a:rPr>
              <a:t>ipsum dolor </a:t>
            </a:r>
            <a:endParaRPr lang="en-US"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err="1">
                <a:latin typeface="Arial" panose="020B0604020202020204" pitchFamily="34" charset="0"/>
                <a:cs typeface="Arial" panose="020B0604020202020204" pitchFamily="34" charset="0"/>
              </a:rPr>
              <a:t>Quisque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fringilla</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 </a:t>
            </a:r>
            <a:r>
              <a:rPr lang="en-US" dirty="0" err="1" smtClean="0">
                <a:latin typeface="Arial" panose="020B0604020202020204" pitchFamily="34" charset="0"/>
                <a:cs typeface="Arial" panose="020B0604020202020204" pitchFamily="34" charset="0"/>
              </a:rPr>
              <a:t>sapien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ut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interdum</a:t>
            </a:r>
            <a:endParaRPr lang="en-US"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err="1">
                <a:latin typeface="Arial" panose="020B0604020202020204" pitchFamily="34" charset="0"/>
                <a:cs typeface="Arial" panose="020B0604020202020204" pitchFamily="34" charset="0"/>
              </a:rPr>
              <a:t>Duis</a:t>
            </a:r>
            <a:r>
              <a:rPr lang="en-US" dirty="0">
                <a:latin typeface="Arial" panose="020B0604020202020204" pitchFamily="34" charset="0"/>
                <a:cs typeface="Arial" panose="020B0604020202020204" pitchFamily="34" charset="0"/>
              </a:rPr>
              <a:t> id </a:t>
            </a:r>
            <a:r>
              <a:rPr lang="en-US" dirty="0" err="1" smtClean="0">
                <a:latin typeface="Arial" panose="020B0604020202020204" pitchFamily="34" charset="0"/>
                <a:cs typeface="Arial" panose="020B0604020202020204" pitchFamily="34" charset="0"/>
              </a:rPr>
              <a:t>pharetra</a:t>
            </a:r>
            <a:endParaRPr lang="en-US"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vitae </a:t>
            </a:r>
            <a:r>
              <a:rPr lang="en-US" dirty="0" err="1">
                <a:latin typeface="Arial" panose="020B0604020202020204" pitchFamily="34" charset="0"/>
                <a:cs typeface="Arial" panose="020B0604020202020204" pitchFamily="34" charset="0"/>
              </a:rPr>
              <a:t>condimentum</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nisl</a:t>
            </a:r>
            <a:r>
              <a:rPr lang="en-US" dirty="0" smtClean="0">
                <a:latin typeface="Arial" panose="020B0604020202020204" pitchFamily="34" charset="0"/>
                <a:cs typeface="Arial" panose="020B0604020202020204" pitchFamily="34" charset="0"/>
              </a:rPr>
              <a:t> lorem ipsum</a:t>
            </a:r>
            <a:endParaRPr lang="en-US"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dirty="0" smtClean="0"/>
          </a:p>
        </p:txBody>
      </p:sp>
      <p:sp>
        <p:nvSpPr>
          <p:cNvPr id="18" name="Title 1"/>
          <p:cNvSpPr>
            <a:spLocks noGrp="1"/>
          </p:cNvSpPr>
          <p:nvPr>
            <p:ph type="title" hasCustomPrompt="1"/>
          </p:nvPr>
        </p:nvSpPr>
        <p:spPr>
          <a:xfrm>
            <a:off x="859904" y="304806"/>
            <a:ext cx="7602105" cy="714250"/>
          </a:xfrm>
        </p:spPr>
        <p:txBody>
          <a:bodyPr>
            <a:normAutofit/>
          </a:bodyPr>
          <a:lstStyle>
            <a:lvl1pPr>
              <a:defRPr sz="3200">
                <a:solidFill>
                  <a:srgbClr val="002060"/>
                </a:solidFill>
                <a:latin typeface="Times New Roman" panose="02020603050405020304" pitchFamily="18" charset="0"/>
                <a:cs typeface="Times New Roman" panose="02020603050405020304" pitchFamily="18" charset="0"/>
              </a:defRPr>
            </a:lvl1pPr>
          </a:lstStyle>
          <a:p>
            <a:r>
              <a:rPr lang="en-US" dirty="0" smtClean="0"/>
              <a:t>Slide Title Goes Here</a:t>
            </a:r>
            <a:endParaRPr lang="en-US" dirty="0"/>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24" y="1044486"/>
            <a:ext cx="8119463" cy="100595"/>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768673"/>
            <a:ext cx="2544417" cy="1089328"/>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9144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2" name="图片 11"/>
          <p:cNvPicPr/>
          <p:nvPr userDrawn="1">
            <p:custDataLst>
              <p:tags r:id="rId3"/>
            </p:custDataLst>
          </p:nvPr>
        </p:nvPicPr>
        <p:blipFill>
          <a:blip r:embed="rId4" r:link="rId5" cstate="screen"/>
          <a:stretch>
            <a:fillRect/>
          </a:stretch>
        </p:blipFill>
        <p:spPr>
          <a:xfrm>
            <a:off x="8603932" y="6332855"/>
            <a:ext cx="540068" cy="525145"/>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080125"/>
            <a:ext cx="540068" cy="777875"/>
          </a:xfrm>
          <a:prstGeom prst="rect">
            <a:avLst/>
          </a:prstGeom>
        </p:spPr>
      </p:pic>
      <p:sp>
        <p:nvSpPr>
          <p:cNvPr id="2" name="标题 1"/>
          <p:cNvSpPr>
            <a:spLocks noGrp="1"/>
          </p:cNvSpPr>
          <p:nvPr>
            <p:ph type="title"/>
            <p:custDataLst>
              <p:tags r:id="rId9"/>
            </p:custDataLst>
          </p:nvPr>
        </p:nvSpPr>
        <p:spPr>
          <a:xfrm>
            <a:off x="434700" y="292846"/>
            <a:ext cx="8278200"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025000"/>
            <a:ext cx="40068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025000"/>
            <a:ext cx="40257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914450"/>
            <a:ext cx="40068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910850"/>
            <a:ext cx="40257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screen"/>
          <a:stretch>
            <a:fillRect/>
          </a:stretch>
        </p:blipFill>
        <p:spPr>
          <a:xfrm>
            <a:off x="7928610" y="5676265"/>
            <a:ext cx="1214914" cy="118173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0" y="5107940"/>
            <a:ext cx="1214914" cy="1750060"/>
          </a:xfrm>
          <a:prstGeom prst="rect">
            <a:avLst/>
          </a:prstGeom>
        </p:spPr>
      </p:pic>
      <p:sp>
        <p:nvSpPr>
          <p:cNvPr id="2" name="标题 1"/>
          <p:cNvSpPr>
            <a:spLocks noGrp="1"/>
          </p:cNvSpPr>
          <p:nvPr>
            <p:ph type="title" hasCustomPrompt="1"/>
            <p:custDataLst>
              <p:tags r:id="rId9"/>
            </p:custDataLst>
          </p:nvPr>
        </p:nvSpPr>
        <p:spPr>
          <a:xfrm>
            <a:off x="1142100" y="1637550"/>
            <a:ext cx="6858000" cy="1790100"/>
          </a:xfrm>
        </p:spPr>
        <p:txBody>
          <a:bodyPr wrap="square" anchor="b">
            <a:normAutofit/>
          </a:bodyPr>
          <a:lstStyle>
            <a:lvl1pPr algn="ctr">
              <a:defRPr sz="45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4069800"/>
            <a:ext cx="6858000" cy="1242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16" name="日期占位符 15"/>
          <p:cNvSpPr>
            <a:spLocks noGrp="1"/>
          </p:cNvSpPr>
          <p:nvPr>
            <p:ph type="dt" sz="half" idx="10"/>
            <p:custDataLst>
              <p:tags r:id="rId5"/>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190750" y="2758679"/>
            <a:ext cx="4762500" cy="1049179"/>
          </a:xfrm>
        </p:spPr>
        <p:txBody>
          <a:bodyPr vert="horz" wrap="square" lIns="0" tIns="0" rIns="0" bIns="0" rtlCol="0" anchor="b" anchorCtr="0">
            <a:normAutofit/>
          </a:bodyPr>
          <a:lstStyle>
            <a:lvl1pPr algn="ctr">
              <a:defRPr lang="zh-CN" altLang="en-US" sz="54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2190750" y="4231085"/>
            <a:ext cx="4762500" cy="270986"/>
          </a:xfrm>
        </p:spPr>
        <p:txBody>
          <a:bodyPr vert="horz" wrap="square" lIns="0" tIns="0" rIns="0" bIns="0" rtlCol="0" anchor="t" anchorCtr="0">
            <a:normAutofit/>
          </a:bodyPr>
          <a:lstStyle>
            <a:lvl1pPr algn="ctr">
              <a:defRPr lang="zh-CN" altLang="en-US" sz="15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1905000"/>
            <a:ext cx="2434505" cy="304800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6709495" y="1905000"/>
            <a:ext cx="2434505" cy="3048000"/>
          </a:xfrm>
          <a:prstGeom prst="rect">
            <a:avLst/>
          </a:prstGeom>
        </p:spPr>
      </p:pic>
      <p:sp>
        <p:nvSpPr>
          <p:cNvPr id="7" name="矩形 6"/>
          <p:cNvSpPr/>
          <p:nvPr userDrawn="1">
            <p:custDataLst>
              <p:tags r:id="rId8"/>
            </p:custDataLst>
          </p:nvPr>
        </p:nvSpPr>
        <p:spPr>
          <a:xfrm>
            <a:off x="219056" y="303809"/>
            <a:ext cx="8705888"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sp>
        <p:nvSpPr>
          <p:cNvPr id="4" name="日期占位符 3"/>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12"/>
            </p:custDataLst>
          </p:nvPr>
        </p:nvSpPr>
        <p:spPr>
          <a:xfrm>
            <a:off x="2484120" y="4343798"/>
            <a:ext cx="4175760" cy="551021"/>
          </a:xfrm>
        </p:spPr>
        <p:txBody>
          <a:bodyPr vert="horz" wrap="square" lIns="0" tIns="0" rIns="0" bIns="0" rtlCol="0" anchor="t" anchorCtr="0">
            <a:normAutofit/>
          </a:bodyPr>
          <a:lstStyle>
            <a:lvl1pPr algn="ctr">
              <a:defRPr kumimoji="0" lang="zh-CN" altLang="en-US"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gn="ctr">
              <a:spcAft>
                <a:spcPts val="0"/>
              </a:spcAft>
              <a:buClrTx/>
              <a:buSzTx/>
              <a:buNone/>
            </a:pPr>
            <a:r>
              <a:rPr lang="zh-CN" altLang="en-US"/>
              <a:t>单击此处编辑副标题</a:t>
            </a:r>
            <a:endParaRPr lang="zh-CN" altLang="en-US"/>
          </a:p>
        </p:txBody>
      </p:sp>
      <p:sp>
        <p:nvSpPr>
          <p:cNvPr id="3" name="标题 2"/>
          <p:cNvSpPr>
            <a:spLocks noGrp="1"/>
          </p:cNvSpPr>
          <p:nvPr>
            <p:ph type="ctrTitle" idx="14" hasCustomPrompt="1"/>
            <p:custDataLst>
              <p:tags r:id="rId13"/>
            </p:custDataLst>
          </p:nvPr>
        </p:nvSpPr>
        <p:spPr>
          <a:xfrm>
            <a:off x="2484120" y="3317557"/>
            <a:ext cx="4175760" cy="626745"/>
          </a:xfrm>
        </p:spPr>
        <p:txBody>
          <a:bodyPr vert="horz" wrap="square" lIns="0" tIns="0" rIns="0" bIns="0" rtlCol="0" anchor="b" anchorCtr="0">
            <a:normAutofit/>
          </a:bodyPr>
          <a:lstStyle>
            <a:lvl1pPr algn="dist">
              <a:defRPr kumimoji="0" lang="zh-CN" altLang="en-US" sz="3000" b="0" i="0" spc="4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lgn="dist">
              <a:spcAft>
                <a:spcPts val="0"/>
              </a:spcAft>
              <a:buClrTx/>
              <a:buSzTx/>
              <a:buFontTx/>
            </a:pPr>
            <a:r>
              <a:rPr lang="zh-CN" altLang="en-US"/>
              <a:t>编辑标题</a:t>
            </a:r>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777851"/>
            <a:chOff x="0" y="0"/>
            <a:chExt cx="12192000" cy="777851"/>
          </a:xfrm>
        </p:grpSpPr>
        <p:pic>
          <p:nvPicPr>
            <p:cNvPr id="9" name="图片 8"/>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charset="-122"/>
              </a:defRPr>
            </a:lvl1pPr>
            <a:lvl2pPr eaLnBrk="1" fontAlgn="auto" latinLnBrk="0" hangingPunct="1">
              <a:defRPr sz="1200">
                <a:solidFill>
                  <a:schemeClr val="tx1"/>
                </a:solidFill>
                <a:latin typeface="Arial" panose="020B0604020202020204" pitchFamily="34" charset="0"/>
                <a:ea typeface="微软雅黑" panose="020B0503020204020204" charset="-122"/>
              </a:defRPr>
            </a:lvl2pPr>
            <a:lvl3pPr eaLnBrk="1" fontAlgn="auto" latinLnBrk="0" hangingPunct="1">
              <a:defRPr sz="1200">
                <a:solidFill>
                  <a:schemeClr val="tx1"/>
                </a:solidFill>
                <a:latin typeface="Arial" panose="020B0604020202020204" pitchFamily="34" charset="0"/>
                <a:ea typeface="微软雅黑" panose="020B0503020204020204" charset="-122"/>
              </a:defRPr>
            </a:lvl3pPr>
            <a:lvl4pPr eaLnBrk="1" fontAlgn="auto" latinLnBrk="0" hangingPunct="1">
              <a:defRPr sz="1200">
                <a:solidFill>
                  <a:schemeClr val="tx1"/>
                </a:solidFill>
                <a:latin typeface="Arial" panose="020B0604020202020204" pitchFamily="34" charset="0"/>
                <a:ea typeface="微软雅黑" panose="020B0503020204020204" charset="-122"/>
              </a:defRPr>
            </a:lvl4pPr>
            <a:lvl5pPr eaLnBrk="1" fontAlgn="auto" latinLnBrk="0" hangingPunct="1">
              <a:defRPr sz="12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9144000" cy="777851"/>
            <a:chOff x="0" y="0"/>
            <a:chExt cx="12192000" cy="777851"/>
          </a:xfrm>
        </p:grpSpPr>
        <p:pic>
          <p:nvPicPr>
            <p:cNvPr id="11" name="图片 10"/>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6"/>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5623560" y="2398654"/>
            <a:ext cx="3291840" cy="2060692"/>
          </a:xfrm>
          <a:prstGeom prst="rect">
            <a:avLst/>
          </a:prstGeom>
        </p:spPr>
      </p:pic>
      <p:sp>
        <p:nvSpPr>
          <p:cNvPr id="7" name="任意多边形 6"/>
          <p:cNvSpPr/>
          <p:nvPr userDrawn="1">
            <p:custDataLst>
              <p:tags r:id="rId5"/>
            </p:custDataLst>
          </p:nvPr>
        </p:nvSpPr>
        <p:spPr>
          <a:xfrm flipH="1">
            <a:off x="0" y="0"/>
            <a:ext cx="5484971"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endParaRPr>
          </a:p>
        </p:txBody>
      </p:sp>
      <p:pic>
        <p:nvPicPr>
          <p:cNvPr id="6" name="图片 5"/>
          <p:cNvPicPr/>
          <p:nvPr userDrawn="1">
            <p:custDataLst>
              <p:tags r:id="rId6"/>
            </p:custDataLst>
          </p:nvPr>
        </p:nvPicPr>
        <p:blipFill>
          <a:blip r:embed="rId7" r:link="rId8" cstate="screen"/>
          <a:stretch>
            <a:fillRect/>
          </a:stretch>
        </p:blipFill>
        <p:spPr>
          <a:xfrm>
            <a:off x="0" y="6080149"/>
            <a:ext cx="540068" cy="777851"/>
          </a:xfrm>
          <a:prstGeom prst="rect">
            <a:avLst/>
          </a:prstGeom>
        </p:spPr>
      </p:pic>
      <p:sp>
        <p:nvSpPr>
          <p:cNvPr id="2" name="标题 1"/>
          <p:cNvSpPr>
            <a:spLocks noGrp="1"/>
          </p:cNvSpPr>
          <p:nvPr>
            <p:ph type="title"/>
            <p:custDataLst>
              <p:tags r:id="rId9"/>
            </p:custDataLst>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777851"/>
            <a:chOff x="0" y="0"/>
            <a:chExt cx="12192000" cy="777851"/>
          </a:xfrm>
        </p:grpSpPr>
        <p:pic>
          <p:nvPicPr>
            <p:cNvPr id="9" name="图片 8"/>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all"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54BC315-9560-46F5-B4AE-0DDBF6B14E63}" type="slidenum">
              <a:rPr lang="en-US" smtClean="0"/>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竖排标题 1"/>
          <p:cNvSpPr>
            <a:spLocks noGrp="1"/>
          </p:cNvSpPr>
          <p:nvPr>
            <p:ph type="title" orient="vert"/>
            <p:custDataLst>
              <p:tags r:id="rId9"/>
            </p:custDataLs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502444" y="1626113"/>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3" name="日期占位符 2"/>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502447" y="1626121"/>
            <a:ext cx="8139178" cy="4041680"/>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3" name="日期占位符 2"/>
          <p:cNvSpPr>
            <a:spLocks noGrp="1"/>
          </p:cNvSpPr>
          <p:nvPr>
            <p:ph type="dt" sz="half" idx="10"/>
            <p:custDataLst>
              <p:tags r:id="rId5"/>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2559844" y="2084626"/>
            <a:ext cx="4024313" cy="1049179"/>
          </a:xfrm>
        </p:spPr>
        <p:txBody>
          <a:bodyPr vert="horz" wrap="square" lIns="0" tIns="0" rIns="0" bIns="0" rtlCol="0" anchor="b" anchorCtr="0">
            <a:normAutofit/>
          </a:bodyPr>
          <a:lstStyle>
            <a:lvl1pPr algn="dist">
              <a:defRPr lang="zh-CN" altLang="en-US" sz="6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文本占位符 6"/>
          <p:cNvSpPr>
            <a:spLocks noGrp="1"/>
          </p:cNvSpPr>
          <p:nvPr>
            <p:ph type="body" idx="14" hasCustomPrompt="1"/>
            <p:custDataLst>
              <p:tags r:id="rId9"/>
            </p:custDataLst>
          </p:nvPr>
        </p:nvSpPr>
        <p:spPr>
          <a:xfrm>
            <a:off x="2581751" y="3756660"/>
            <a:ext cx="3985736" cy="828675"/>
          </a:xfrm>
        </p:spPr>
        <p:txBody>
          <a:bodyPr vert="horz" wrap="square" lIns="0" tIns="0" rIns="0" bIns="0" rtlCol="0" anchor="ctr" anchorCtr="0">
            <a:normAutofit/>
          </a:bodyPr>
          <a:lstStyle>
            <a:lvl1pPr algn="ctr">
              <a:defRPr lang="zh-CN" altLang="en-US" sz="135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20000"/>
              </a:lnSpc>
              <a:spcAft>
                <a:spcPts val="0"/>
              </a:spcAft>
              <a:buClrTx/>
              <a:buSzTx/>
              <a:buNone/>
            </a:pPr>
            <a:r>
              <a:rPr lang="zh-CN" altLang="en-US" dirty="0"/>
              <a:t>单击此处编辑副标题</a:t>
            </a:r>
            <a:endParaRPr lang="zh-CN" altLang="en-US" dirty="0"/>
          </a:p>
        </p:txBody>
      </p:sp>
      <p:grpSp>
        <p:nvGrpSpPr>
          <p:cNvPr id="8" name="组合 7"/>
          <p:cNvGrpSpPr/>
          <p:nvPr userDrawn="1">
            <p:custDataLst>
              <p:tags r:id="rId10"/>
            </p:custDataLst>
          </p:nvPr>
        </p:nvGrpSpPr>
        <p:grpSpPr>
          <a:xfrm>
            <a:off x="2581751" y="3683318"/>
            <a:ext cx="3980498" cy="975360"/>
            <a:chOff x="4991" y="5402"/>
            <a:chExt cx="9414" cy="2048"/>
          </a:xfrm>
        </p:grpSpPr>
        <p:cxnSp>
          <p:nvCxnSpPr>
            <p:cNvPr id="9" name="直接连接符 8"/>
            <p:cNvCxnSpPr/>
            <p:nvPr>
              <p:custDataLst>
                <p:tags r:id="rId11"/>
              </p:custDataLst>
            </p:nvPr>
          </p:nvCxnSpPr>
          <p:spPr>
            <a:xfrm>
              <a:off x="4991" y="5402"/>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2"/>
              </p:custDataLst>
            </p:nvPr>
          </p:nvCxnSpPr>
          <p:spPr>
            <a:xfrm>
              <a:off x="4991" y="7450"/>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37624" y="0"/>
            <a:ext cx="540068" cy="525145"/>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8641556" y="0"/>
            <a:ext cx="540068" cy="777875"/>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303809"/>
            <a:ext cx="8705888"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hasCustomPrompt="1"/>
            <p:custDataLst>
              <p:tags r:id="rId9"/>
            </p:custDataLst>
          </p:nvPr>
        </p:nvSpPr>
        <p:spPr>
          <a:xfrm>
            <a:off x="961200" y="1339650"/>
            <a:ext cx="7219800" cy="542700"/>
          </a:xfrm>
        </p:spPr>
        <p:txBody>
          <a:bodyPr wrap="square" anchor="ctr">
            <a:normAutofit/>
          </a:bodyPr>
          <a:lstStyle>
            <a:lvl1pP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594250"/>
            <a:ext cx="7219950" cy="2583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3618452"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8" name="图片 7"/>
          <p:cNvPicPr/>
          <p:nvPr userDrawn="1">
            <p:custDataLst>
              <p:tags r:id="rId3"/>
            </p:custDataLst>
          </p:nvPr>
        </p:nvPicPr>
        <p:blipFill>
          <a:blip r:embed="rId4" r:link="rId5" cstate="screen"/>
          <a:stretch>
            <a:fillRect/>
          </a:stretch>
        </p:blipFill>
        <p:spPr>
          <a:xfrm>
            <a:off x="8603932" y="0"/>
            <a:ext cx="540068" cy="525338"/>
          </a:xfrm>
          <a:prstGeom prst="rect">
            <a:avLst/>
          </a:prstGeom>
        </p:spPr>
      </p:pic>
      <p:sp>
        <p:nvSpPr>
          <p:cNvPr id="2" name="标题 1"/>
          <p:cNvSpPr>
            <a:spLocks noGrp="1"/>
          </p:cNvSpPr>
          <p:nvPr>
            <p:ph type="title" hasCustomPrompt="1"/>
            <p:custDataLst>
              <p:tags r:id="rId6"/>
            </p:custDataLst>
          </p:nvPr>
        </p:nvSpPr>
        <p:spPr>
          <a:xfrm>
            <a:off x="437400" y="880650"/>
            <a:ext cx="2970000" cy="661500"/>
          </a:xfrm>
        </p:spPr>
        <p:txBody>
          <a:bodyPr wrap="square" anchor="ctr" anchorCtr="0">
            <a:normAutofit/>
          </a:bodyPr>
          <a:lstStyle>
            <a:lvl1pPr>
              <a:defRPr sz="27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275650"/>
            <a:ext cx="2967300" cy="3069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05930"/>
            <a:ext cx="4860000" cy="381595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p:custDataLst>
              <p:tags r:id="rId9"/>
            </p:custDataLst>
          </p:nvPr>
        </p:nvSpPr>
        <p:spPr>
          <a:xfrm>
            <a:off x="459000" y="859500"/>
            <a:ext cx="8232300" cy="469800"/>
          </a:xfrm>
        </p:spPr>
        <p:txBody>
          <a:bodyPr wrap="square" anchor="ctr">
            <a:normAutofit/>
          </a:bodyPr>
          <a:lstStyle>
            <a:lvl1pPr algn="ctr">
              <a:defRPr sz="27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1763100"/>
            <a:ext cx="8231981" cy="621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3236850"/>
            <a:ext cx="8224200" cy="25731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9144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p:custDataLst>
              <p:tags r:id="rId9"/>
            </p:custDataLst>
          </p:nvPr>
        </p:nvSpPr>
        <p:spPr>
          <a:xfrm>
            <a:off x="453600" y="740250"/>
            <a:ext cx="8232300" cy="423900"/>
          </a:xfrm>
        </p:spPr>
        <p:txBody>
          <a:bodyPr wrap="square" anchor="ctr" anchorCtr="0">
            <a:normAutofit/>
          </a:bodyPr>
          <a:lstStyle>
            <a:lvl1pPr algn="ct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082600"/>
            <a:ext cx="8243100" cy="2408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5306850"/>
            <a:ext cx="8251200" cy="7587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9144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2" name="图片 11"/>
          <p:cNvPicPr/>
          <p:nvPr userDrawn="1">
            <p:custDataLst>
              <p:tags r:id="rId3"/>
            </p:custDataLst>
          </p:nvPr>
        </p:nvPicPr>
        <p:blipFill>
          <a:blip r:embed="rId4" r:link="rId5" cstate="screen"/>
          <a:stretch>
            <a:fillRect/>
          </a:stretch>
        </p:blipFill>
        <p:spPr>
          <a:xfrm>
            <a:off x="8603932" y="6332855"/>
            <a:ext cx="540068" cy="525145"/>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080125"/>
            <a:ext cx="540068" cy="777875"/>
          </a:xfrm>
          <a:prstGeom prst="rect">
            <a:avLst/>
          </a:prstGeom>
        </p:spPr>
      </p:pic>
      <p:sp>
        <p:nvSpPr>
          <p:cNvPr id="2" name="标题 1"/>
          <p:cNvSpPr>
            <a:spLocks noGrp="1"/>
          </p:cNvSpPr>
          <p:nvPr>
            <p:ph type="title"/>
            <p:custDataLst>
              <p:tags r:id="rId9"/>
            </p:custDataLst>
          </p:nvPr>
        </p:nvSpPr>
        <p:spPr>
          <a:xfrm>
            <a:off x="434700" y="292846"/>
            <a:ext cx="8278200"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025000"/>
            <a:ext cx="40068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025000"/>
            <a:ext cx="40257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914450"/>
            <a:ext cx="40068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910850"/>
            <a:ext cx="40257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screen"/>
          <a:stretch>
            <a:fillRect/>
          </a:stretch>
        </p:blipFill>
        <p:spPr>
          <a:xfrm>
            <a:off x="7928610" y="5676265"/>
            <a:ext cx="1214914" cy="118173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0" y="5107940"/>
            <a:ext cx="1214914" cy="1750060"/>
          </a:xfrm>
          <a:prstGeom prst="rect">
            <a:avLst/>
          </a:prstGeom>
        </p:spPr>
      </p:pic>
      <p:sp>
        <p:nvSpPr>
          <p:cNvPr id="2" name="标题 1"/>
          <p:cNvSpPr>
            <a:spLocks noGrp="1"/>
          </p:cNvSpPr>
          <p:nvPr>
            <p:ph type="title" hasCustomPrompt="1"/>
            <p:custDataLst>
              <p:tags r:id="rId9"/>
            </p:custDataLst>
          </p:nvPr>
        </p:nvSpPr>
        <p:spPr>
          <a:xfrm>
            <a:off x="1142100" y="1637550"/>
            <a:ext cx="6858000" cy="1790100"/>
          </a:xfrm>
        </p:spPr>
        <p:txBody>
          <a:bodyPr wrap="square" anchor="b">
            <a:normAutofit/>
          </a:bodyPr>
          <a:lstStyle>
            <a:lvl1pPr algn="ctr">
              <a:defRPr sz="45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4069800"/>
            <a:ext cx="6858000" cy="1242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16" name="日期占位符 15"/>
          <p:cNvSpPr>
            <a:spLocks noGrp="1"/>
          </p:cNvSpPr>
          <p:nvPr>
            <p:ph type="dt" sz="half" idx="10"/>
            <p:custDataLst>
              <p:tags r:id="rId5"/>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190750" y="2758679"/>
            <a:ext cx="4762500" cy="1049179"/>
          </a:xfrm>
        </p:spPr>
        <p:txBody>
          <a:bodyPr vert="horz" wrap="square" lIns="0" tIns="0" rIns="0" bIns="0" rtlCol="0" anchor="b" anchorCtr="0">
            <a:normAutofit/>
          </a:bodyPr>
          <a:lstStyle>
            <a:lvl1pPr algn="ctr">
              <a:defRPr lang="zh-CN" altLang="en-US" sz="405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2190750" y="4231085"/>
            <a:ext cx="4762500" cy="270986"/>
          </a:xfrm>
        </p:spPr>
        <p:txBody>
          <a:bodyPr vert="horz" wrap="square" lIns="0" tIns="0" rIns="0" bIns="0" rtlCol="0" anchor="t" anchorCtr="0">
            <a:normAutofit/>
          </a:bodyPr>
          <a:lstStyle>
            <a:lvl1pPr algn="ctr">
              <a:defRPr lang="zh-CN" altLang="en-US" sz="1125"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16" name="日期占位符 15"/>
          <p:cNvSpPr>
            <a:spLocks noGrp="1"/>
          </p:cNvSpPr>
          <p:nvPr>
            <p:ph type="dt" sz="half" idx="10"/>
            <p:custDataLst>
              <p:tags r:id="rId5"/>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190750" y="2758679"/>
            <a:ext cx="4762500" cy="1049179"/>
          </a:xfrm>
        </p:spPr>
        <p:txBody>
          <a:bodyPr vert="horz" wrap="square" lIns="0" tIns="0" rIns="0" bIns="0" rtlCol="0" anchor="b" anchorCtr="0">
            <a:normAutofit/>
          </a:bodyPr>
          <a:lstStyle>
            <a:lvl1pPr algn="ctr">
              <a:defRPr lang="zh-CN" altLang="en-US" sz="54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2190750" y="4231085"/>
            <a:ext cx="4762500" cy="270986"/>
          </a:xfrm>
        </p:spPr>
        <p:txBody>
          <a:bodyPr vert="horz" wrap="square" lIns="0" tIns="0" rIns="0" bIns="0" rtlCol="0" anchor="t" anchorCtr="0">
            <a:normAutofit/>
          </a:bodyPr>
          <a:lstStyle>
            <a:lvl1pPr algn="ctr">
              <a:defRPr lang="zh-CN" altLang="en-US" sz="15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1905000"/>
            <a:ext cx="2434505" cy="304800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6709495" y="1905000"/>
            <a:ext cx="2434505" cy="3048000"/>
          </a:xfrm>
          <a:prstGeom prst="rect">
            <a:avLst/>
          </a:prstGeom>
        </p:spPr>
      </p:pic>
      <p:sp>
        <p:nvSpPr>
          <p:cNvPr id="7" name="矩形 6"/>
          <p:cNvSpPr/>
          <p:nvPr userDrawn="1">
            <p:custDataLst>
              <p:tags r:id="rId8"/>
            </p:custDataLst>
          </p:nvPr>
        </p:nvSpPr>
        <p:spPr>
          <a:xfrm>
            <a:off x="219056" y="303809"/>
            <a:ext cx="8705888"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endParaRPr>
          </a:p>
        </p:txBody>
      </p:sp>
      <p:sp>
        <p:nvSpPr>
          <p:cNvPr id="4" name="日期占位符 3"/>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12"/>
            </p:custDataLst>
          </p:nvPr>
        </p:nvSpPr>
        <p:spPr>
          <a:xfrm>
            <a:off x="2484120" y="4343798"/>
            <a:ext cx="4175760" cy="551021"/>
          </a:xfrm>
        </p:spPr>
        <p:txBody>
          <a:bodyPr vert="horz" wrap="square" lIns="0" tIns="0" rIns="0" bIns="0" rtlCol="0" anchor="t" anchorCtr="0">
            <a:normAutofit/>
          </a:bodyPr>
          <a:lstStyle>
            <a:lvl1pPr algn="ctr">
              <a:defRPr kumimoji="0" lang="zh-CN" altLang="en-US"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gn="ctr">
              <a:spcAft>
                <a:spcPts val="0"/>
              </a:spcAft>
              <a:buClrTx/>
              <a:buSzTx/>
              <a:buNone/>
            </a:pPr>
            <a:r>
              <a:rPr lang="zh-CN" altLang="en-US"/>
              <a:t>单击此处编辑副标题</a:t>
            </a:r>
            <a:endParaRPr lang="zh-CN" altLang="en-US"/>
          </a:p>
        </p:txBody>
      </p:sp>
      <p:sp>
        <p:nvSpPr>
          <p:cNvPr id="3" name="标题 2"/>
          <p:cNvSpPr>
            <a:spLocks noGrp="1"/>
          </p:cNvSpPr>
          <p:nvPr>
            <p:ph type="ctrTitle" idx="14" hasCustomPrompt="1"/>
            <p:custDataLst>
              <p:tags r:id="rId13"/>
            </p:custDataLst>
          </p:nvPr>
        </p:nvSpPr>
        <p:spPr>
          <a:xfrm>
            <a:off x="2484120" y="3317557"/>
            <a:ext cx="4175760" cy="626745"/>
          </a:xfrm>
        </p:spPr>
        <p:txBody>
          <a:bodyPr vert="horz" wrap="square" lIns="0" tIns="0" rIns="0" bIns="0" rtlCol="0" anchor="b" anchorCtr="0">
            <a:normAutofit/>
          </a:bodyPr>
          <a:lstStyle>
            <a:lvl1pPr algn="dist">
              <a:defRPr kumimoji="0" lang="zh-CN" altLang="en-US" sz="3000" b="0" i="0" spc="4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lgn="dist">
              <a:spcAft>
                <a:spcPts val="0"/>
              </a:spcAft>
              <a:buClrTx/>
              <a:buSzTx/>
              <a:buFontTx/>
            </a:pPr>
            <a:r>
              <a:rPr lang="zh-CN" altLang="en-US"/>
              <a:t>编辑标题</a:t>
            </a:r>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777851"/>
            <a:chOff x="0" y="0"/>
            <a:chExt cx="12192000" cy="777851"/>
          </a:xfrm>
        </p:grpSpPr>
        <p:pic>
          <p:nvPicPr>
            <p:cNvPr id="9" name="图片 8"/>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charset="-122"/>
              </a:defRPr>
            </a:lvl1pPr>
            <a:lvl2pPr eaLnBrk="1" fontAlgn="auto" latinLnBrk="0" hangingPunct="1">
              <a:defRPr sz="1200">
                <a:solidFill>
                  <a:schemeClr val="tx1"/>
                </a:solidFill>
                <a:latin typeface="Arial" panose="020B0604020202020204" pitchFamily="34" charset="0"/>
                <a:ea typeface="微软雅黑" panose="020B0503020204020204" charset="-122"/>
              </a:defRPr>
            </a:lvl2pPr>
            <a:lvl3pPr eaLnBrk="1" fontAlgn="auto" latinLnBrk="0" hangingPunct="1">
              <a:defRPr sz="1200">
                <a:solidFill>
                  <a:schemeClr val="tx1"/>
                </a:solidFill>
                <a:latin typeface="Arial" panose="020B0604020202020204" pitchFamily="34" charset="0"/>
                <a:ea typeface="微软雅黑" panose="020B0503020204020204" charset="-122"/>
              </a:defRPr>
            </a:lvl3pPr>
            <a:lvl4pPr eaLnBrk="1" fontAlgn="auto" latinLnBrk="0" hangingPunct="1">
              <a:defRPr sz="1200">
                <a:solidFill>
                  <a:schemeClr val="tx1"/>
                </a:solidFill>
                <a:latin typeface="Arial" panose="020B0604020202020204" pitchFamily="34" charset="0"/>
                <a:ea typeface="微软雅黑" panose="020B0503020204020204" charset="-122"/>
              </a:defRPr>
            </a:lvl4pPr>
            <a:lvl5pPr eaLnBrk="1" fontAlgn="auto" latinLnBrk="0" hangingPunct="1">
              <a:defRPr sz="12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9144000" cy="777851"/>
            <a:chOff x="0" y="0"/>
            <a:chExt cx="12192000" cy="777851"/>
          </a:xfrm>
        </p:grpSpPr>
        <p:pic>
          <p:nvPicPr>
            <p:cNvPr id="11" name="图片 10"/>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6"/>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5623560" y="2398654"/>
            <a:ext cx="3291840" cy="2060692"/>
          </a:xfrm>
          <a:prstGeom prst="rect">
            <a:avLst/>
          </a:prstGeom>
        </p:spPr>
      </p:pic>
      <p:sp>
        <p:nvSpPr>
          <p:cNvPr id="7" name="任意多边形 6"/>
          <p:cNvSpPr/>
          <p:nvPr userDrawn="1">
            <p:custDataLst>
              <p:tags r:id="rId5"/>
            </p:custDataLst>
          </p:nvPr>
        </p:nvSpPr>
        <p:spPr>
          <a:xfrm flipH="1">
            <a:off x="0" y="0"/>
            <a:ext cx="5484971"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pic>
        <p:nvPicPr>
          <p:cNvPr id="6" name="图片 5"/>
          <p:cNvPicPr/>
          <p:nvPr userDrawn="1">
            <p:custDataLst>
              <p:tags r:id="rId6"/>
            </p:custDataLst>
          </p:nvPr>
        </p:nvPicPr>
        <p:blipFill>
          <a:blip r:embed="rId7" r:link="rId8" cstate="screen"/>
          <a:stretch>
            <a:fillRect/>
          </a:stretch>
        </p:blipFill>
        <p:spPr>
          <a:xfrm>
            <a:off x="0" y="6080149"/>
            <a:ext cx="540068" cy="777851"/>
          </a:xfrm>
          <a:prstGeom prst="rect">
            <a:avLst/>
          </a:prstGeom>
        </p:spPr>
      </p:pic>
      <p:sp>
        <p:nvSpPr>
          <p:cNvPr id="2" name="标题 1"/>
          <p:cNvSpPr>
            <a:spLocks noGrp="1"/>
          </p:cNvSpPr>
          <p:nvPr>
            <p:ph type="title"/>
            <p:custDataLst>
              <p:tags r:id="rId9"/>
            </p:custDataLst>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777851"/>
            <a:chOff x="0" y="0"/>
            <a:chExt cx="12192000" cy="777851"/>
          </a:xfrm>
        </p:grpSpPr>
        <p:pic>
          <p:nvPicPr>
            <p:cNvPr id="9" name="图片 8"/>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all"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竖排标题 1"/>
          <p:cNvSpPr>
            <a:spLocks noGrp="1"/>
          </p:cNvSpPr>
          <p:nvPr>
            <p:ph type="title" orient="vert"/>
            <p:custDataLst>
              <p:tags r:id="rId9"/>
            </p:custDataLs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502444" y="1626113"/>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3" name="日期占位符 2"/>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502447" y="1626121"/>
            <a:ext cx="8139178" cy="4041680"/>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502411" y="1626121"/>
            <a:ext cx="8139178" cy="4041680"/>
          </a:xfrm>
        </p:spPr>
        <p:txBody>
          <a:bodyPr vert="horz" wrap="square"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3" name="日期占位符 2"/>
          <p:cNvSpPr>
            <a:spLocks noGrp="1"/>
          </p:cNvSpPr>
          <p:nvPr>
            <p:ph type="dt" sz="half" idx="10"/>
            <p:custDataLst>
              <p:tags r:id="rId5"/>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2559844" y="2084626"/>
            <a:ext cx="4024313" cy="1049179"/>
          </a:xfrm>
        </p:spPr>
        <p:txBody>
          <a:bodyPr vert="horz" wrap="square" lIns="0" tIns="0" rIns="0" bIns="0" rtlCol="0" anchor="b" anchorCtr="0">
            <a:normAutofit/>
          </a:bodyPr>
          <a:lstStyle>
            <a:lvl1pPr algn="dist">
              <a:defRPr lang="zh-CN" altLang="en-US" sz="6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文本占位符 6"/>
          <p:cNvSpPr>
            <a:spLocks noGrp="1"/>
          </p:cNvSpPr>
          <p:nvPr>
            <p:ph type="body" idx="14" hasCustomPrompt="1"/>
            <p:custDataLst>
              <p:tags r:id="rId9"/>
            </p:custDataLst>
          </p:nvPr>
        </p:nvSpPr>
        <p:spPr>
          <a:xfrm>
            <a:off x="2581751" y="3756660"/>
            <a:ext cx="3985736" cy="828675"/>
          </a:xfrm>
        </p:spPr>
        <p:txBody>
          <a:bodyPr vert="horz" wrap="square" lIns="0" tIns="0" rIns="0" bIns="0" rtlCol="0" anchor="ctr" anchorCtr="0">
            <a:normAutofit/>
          </a:bodyPr>
          <a:lstStyle>
            <a:lvl1pPr algn="ctr">
              <a:defRPr lang="zh-CN" altLang="en-US" sz="135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20000"/>
              </a:lnSpc>
              <a:spcAft>
                <a:spcPts val="0"/>
              </a:spcAft>
              <a:buClrTx/>
              <a:buSzTx/>
              <a:buNone/>
            </a:pPr>
            <a:r>
              <a:rPr lang="zh-CN" altLang="en-US" dirty="0"/>
              <a:t>单击此处编辑副标题</a:t>
            </a:r>
            <a:endParaRPr lang="zh-CN" altLang="en-US" dirty="0"/>
          </a:p>
        </p:txBody>
      </p:sp>
      <p:grpSp>
        <p:nvGrpSpPr>
          <p:cNvPr id="8" name="组合 7"/>
          <p:cNvGrpSpPr/>
          <p:nvPr userDrawn="1">
            <p:custDataLst>
              <p:tags r:id="rId10"/>
            </p:custDataLst>
          </p:nvPr>
        </p:nvGrpSpPr>
        <p:grpSpPr>
          <a:xfrm>
            <a:off x="2581751" y="3683318"/>
            <a:ext cx="3980498" cy="975360"/>
            <a:chOff x="4991" y="5402"/>
            <a:chExt cx="9414" cy="2048"/>
          </a:xfrm>
        </p:grpSpPr>
        <p:cxnSp>
          <p:nvCxnSpPr>
            <p:cNvPr id="9" name="直接连接符 8"/>
            <p:cNvCxnSpPr/>
            <p:nvPr>
              <p:custDataLst>
                <p:tags r:id="rId11"/>
              </p:custDataLst>
            </p:nvPr>
          </p:nvCxnSpPr>
          <p:spPr>
            <a:xfrm>
              <a:off x="4991" y="5402"/>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2"/>
              </p:custDataLst>
            </p:nvPr>
          </p:nvCxnSpPr>
          <p:spPr>
            <a:xfrm>
              <a:off x="4991" y="7450"/>
              <a:ext cx="941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37624" y="0"/>
            <a:ext cx="540068" cy="525145"/>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8641556" y="0"/>
            <a:ext cx="540068" cy="777875"/>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303809"/>
            <a:ext cx="8705888"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hasCustomPrompt="1"/>
            <p:custDataLst>
              <p:tags r:id="rId9"/>
            </p:custDataLst>
          </p:nvPr>
        </p:nvSpPr>
        <p:spPr>
          <a:xfrm>
            <a:off x="961200" y="1339650"/>
            <a:ext cx="7219800" cy="542700"/>
          </a:xfrm>
        </p:spPr>
        <p:txBody>
          <a:bodyPr wrap="square" anchor="ctr">
            <a:normAutofit/>
          </a:bodyPr>
          <a:lstStyle>
            <a:lvl1pP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594250"/>
            <a:ext cx="7219950" cy="2583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3618452"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8" name="图片 7"/>
          <p:cNvPicPr/>
          <p:nvPr userDrawn="1">
            <p:custDataLst>
              <p:tags r:id="rId3"/>
            </p:custDataLst>
          </p:nvPr>
        </p:nvPicPr>
        <p:blipFill>
          <a:blip r:embed="rId4" r:link="rId5" cstate="screen"/>
          <a:stretch>
            <a:fillRect/>
          </a:stretch>
        </p:blipFill>
        <p:spPr>
          <a:xfrm>
            <a:off x="8603932" y="0"/>
            <a:ext cx="540068" cy="525338"/>
          </a:xfrm>
          <a:prstGeom prst="rect">
            <a:avLst/>
          </a:prstGeom>
        </p:spPr>
      </p:pic>
      <p:sp>
        <p:nvSpPr>
          <p:cNvPr id="2" name="标题 1"/>
          <p:cNvSpPr>
            <a:spLocks noGrp="1"/>
          </p:cNvSpPr>
          <p:nvPr>
            <p:ph type="title" hasCustomPrompt="1"/>
            <p:custDataLst>
              <p:tags r:id="rId6"/>
            </p:custDataLst>
          </p:nvPr>
        </p:nvSpPr>
        <p:spPr>
          <a:xfrm>
            <a:off x="437400" y="880650"/>
            <a:ext cx="2970000" cy="661500"/>
          </a:xfrm>
        </p:spPr>
        <p:txBody>
          <a:bodyPr wrap="square" anchor="ctr" anchorCtr="0">
            <a:normAutofit/>
          </a:bodyPr>
          <a:lstStyle>
            <a:lvl1pPr>
              <a:defRPr sz="27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275650"/>
            <a:ext cx="2967300" cy="3069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05930"/>
            <a:ext cx="4860000" cy="381595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p:custDataLst>
              <p:tags r:id="rId9"/>
            </p:custDataLst>
          </p:nvPr>
        </p:nvSpPr>
        <p:spPr>
          <a:xfrm>
            <a:off x="459000" y="859500"/>
            <a:ext cx="8232300" cy="469800"/>
          </a:xfrm>
        </p:spPr>
        <p:txBody>
          <a:bodyPr wrap="square" anchor="ctr">
            <a:normAutofit/>
          </a:bodyPr>
          <a:lstStyle>
            <a:lvl1pPr algn="ctr">
              <a:defRPr sz="27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1763100"/>
            <a:ext cx="8231981" cy="621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3236850"/>
            <a:ext cx="8224200" cy="25731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9144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screen"/>
          <a:stretch>
            <a:fillRect/>
          </a:stretch>
        </p:blipFill>
        <p:spPr>
          <a:xfrm>
            <a:off x="0" y="0"/>
            <a:ext cx="540068" cy="52514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8603932" y="0"/>
            <a:ext cx="540068" cy="777875"/>
          </a:xfrm>
          <a:prstGeom prst="rect">
            <a:avLst/>
          </a:prstGeom>
        </p:spPr>
      </p:pic>
      <p:sp>
        <p:nvSpPr>
          <p:cNvPr id="2" name="标题 1"/>
          <p:cNvSpPr>
            <a:spLocks noGrp="1"/>
          </p:cNvSpPr>
          <p:nvPr>
            <p:ph type="title"/>
            <p:custDataLst>
              <p:tags r:id="rId9"/>
            </p:custDataLst>
          </p:nvPr>
        </p:nvSpPr>
        <p:spPr>
          <a:xfrm>
            <a:off x="453600" y="740250"/>
            <a:ext cx="8232300" cy="423900"/>
          </a:xfrm>
        </p:spPr>
        <p:txBody>
          <a:bodyPr wrap="square" anchor="ctr" anchorCtr="0">
            <a:normAutofit/>
          </a:bodyPr>
          <a:lstStyle>
            <a:lvl1pPr algn="ct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082600"/>
            <a:ext cx="8243100" cy="2408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5306850"/>
            <a:ext cx="8251200" cy="7587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9144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2" name="图片 11"/>
          <p:cNvPicPr/>
          <p:nvPr userDrawn="1">
            <p:custDataLst>
              <p:tags r:id="rId3"/>
            </p:custDataLst>
          </p:nvPr>
        </p:nvPicPr>
        <p:blipFill>
          <a:blip r:embed="rId4" r:link="rId5" cstate="screen"/>
          <a:stretch>
            <a:fillRect/>
          </a:stretch>
        </p:blipFill>
        <p:spPr>
          <a:xfrm>
            <a:off x="8603932" y="6332855"/>
            <a:ext cx="540068" cy="525145"/>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080125"/>
            <a:ext cx="540068" cy="777875"/>
          </a:xfrm>
          <a:prstGeom prst="rect">
            <a:avLst/>
          </a:prstGeom>
        </p:spPr>
      </p:pic>
      <p:sp>
        <p:nvSpPr>
          <p:cNvPr id="2" name="标题 1"/>
          <p:cNvSpPr>
            <a:spLocks noGrp="1"/>
          </p:cNvSpPr>
          <p:nvPr>
            <p:ph type="title"/>
            <p:custDataLst>
              <p:tags r:id="rId9"/>
            </p:custDataLst>
          </p:nvPr>
        </p:nvSpPr>
        <p:spPr>
          <a:xfrm>
            <a:off x="434700" y="292846"/>
            <a:ext cx="8278200"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025000"/>
            <a:ext cx="40068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025000"/>
            <a:ext cx="40257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914450"/>
            <a:ext cx="40068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910850"/>
            <a:ext cx="40257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screen"/>
          <a:stretch>
            <a:fillRect/>
          </a:stretch>
        </p:blipFill>
        <p:spPr>
          <a:xfrm>
            <a:off x="7928610" y="5676265"/>
            <a:ext cx="1214914" cy="1181735"/>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0" y="5107940"/>
            <a:ext cx="1214914" cy="1750060"/>
          </a:xfrm>
          <a:prstGeom prst="rect">
            <a:avLst/>
          </a:prstGeom>
        </p:spPr>
      </p:pic>
      <p:sp>
        <p:nvSpPr>
          <p:cNvPr id="2" name="标题 1"/>
          <p:cNvSpPr>
            <a:spLocks noGrp="1"/>
          </p:cNvSpPr>
          <p:nvPr>
            <p:ph type="title" hasCustomPrompt="1"/>
            <p:custDataLst>
              <p:tags r:id="rId9"/>
            </p:custDataLst>
          </p:nvPr>
        </p:nvSpPr>
        <p:spPr>
          <a:xfrm>
            <a:off x="1142100" y="1637550"/>
            <a:ext cx="6858000" cy="1790100"/>
          </a:xfrm>
        </p:spPr>
        <p:txBody>
          <a:bodyPr wrap="square" anchor="b">
            <a:normAutofit/>
          </a:bodyPr>
          <a:lstStyle>
            <a:lvl1pPr algn="ctr">
              <a:defRPr sz="45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4069800"/>
            <a:ext cx="6858000" cy="1242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16" name="日期占位符 15"/>
          <p:cNvSpPr>
            <a:spLocks noGrp="1"/>
          </p:cNvSpPr>
          <p:nvPr>
            <p:ph type="dt" sz="half" idx="10"/>
            <p:custDataLst>
              <p:tags r:id="rId5"/>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190750" y="2758679"/>
            <a:ext cx="4762500" cy="1049179"/>
          </a:xfrm>
        </p:spPr>
        <p:txBody>
          <a:bodyPr vert="horz" wrap="square" lIns="0" tIns="0" rIns="0" bIns="0" rtlCol="0" anchor="b" anchorCtr="0">
            <a:normAutofit/>
          </a:bodyPr>
          <a:lstStyle>
            <a:lvl1pPr algn="ctr">
              <a:defRPr lang="zh-CN" altLang="en-US" sz="54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2190750" y="4231085"/>
            <a:ext cx="4762500" cy="270986"/>
          </a:xfrm>
        </p:spPr>
        <p:txBody>
          <a:bodyPr vert="horz" wrap="square" lIns="0" tIns="0" rIns="0" bIns="0" rtlCol="0" anchor="t" anchorCtr="0">
            <a:normAutofit/>
          </a:bodyPr>
          <a:lstStyle>
            <a:lvl1pPr algn="ctr">
              <a:defRPr lang="zh-CN" altLang="en-US" sz="15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9144000" cy="777851"/>
            <a:chOff x="0" y="0"/>
            <a:chExt cx="12192000" cy="777851"/>
          </a:xfrm>
        </p:grpSpPr>
        <p:pic>
          <p:nvPicPr>
            <p:cNvPr id="8" name="图片 7"/>
            <p:cNvPicPr/>
            <p:nvPr userDrawn="1">
              <p:custDataLst>
                <p:tags r:id="rId3"/>
              </p:custDataLst>
            </p:nvPr>
          </p:nvPicPr>
          <p:blipFill>
            <a:blip r:embed="rId4" r:link="rId5" cstate="screen"/>
            <a:stretch>
              <a:fillRect/>
            </a:stretch>
          </p:blipFill>
          <p:spPr>
            <a:xfrm>
              <a:off x="0" y="0"/>
              <a:ext cx="720090" cy="52533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777851"/>
            </a:xfrm>
            <a:prstGeom prst="rect">
              <a:avLst/>
            </a:prstGeom>
          </p:spPr>
        </p:pic>
      </p:grpSp>
      <p:sp>
        <p:nvSpPr>
          <p:cNvPr id="2" name="标题 1"/>
          <p:cNvSpPr>
            <a:spLocks noGrp="1"/>
          </p:cNvSpPr>
          <p:nvPr>
            <p:ph type="title"/>
            <p:custDataLst>
              <p:tags r:id="rId9"/>
            </p:custDataLst>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5" Type="http://schemas.openxmlformats.org/officeDocument/2006/relationships/theme" Target="../theme/theme2.xml"/><Relationship Id="rId24" Type="http://schemas.openxmlformats.org/officeDocument/2006/relationships/tags" Target="../tags/tag150.xml"/><Relationship Id="rId23" Type="http://schemas.openxmlformats.org/officeDocument/2006/relationships/tags" Target="../tags/tag149.xml"/><Relationship Id="rId22" Type="http://schemas.openxmlformats.org/officeDocument/2006/relationships/tags" Target="../tags/tag148.xml"/><Relationship Id="rId21" Type="http://schemas.openxmlformats.org/officeDocument/2006/relationships/tags" Target="../tags/tag147.xml"/><Relationship Id="rId20" Type="http://schemas.openxmlformats.org/officeDocument/2006/relationships/tags" Target="../tags/tag146.xml"/><Relationship Id="rId2" Type="http://schemas.openxmlformats.org/officeDocument/2006/relationships/slideLayout" Target="../slideLayouts/slideLayout9.xml"/><Relationship Id="rId19" Type="http://schemas.openxmlformats.org/officeDocument/2006/relationships/tags" Target="../tags/tag145.xml"/><Relationship Id="rId18" Type="http://schemas.openxmlformats.org/officeDocument/2006/relationships/slideLayout" Target="../slideLayouts/slideLayout25.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5" Type="http://schemas.openxmlformats.org/officeDocument/2006/relationships/theme" Target="../theme/theme3.xml"/><Relationship Id="rId24" Type="http://schemas.openxmlformats.org/officeDocument/2006/relationships/tags" Target="../tags/tag300.xml"/><Relationship Id="rId23" Type="http://schemas.openxmlformats.org/officeDocument/2006/relationships/tags" Target="../tags/tag299.xml"/><Relationship Id="rId22" Type="http://schemas.openxmlformats.org/officeDocument/2006/relationships/tags" Target="../tags/tag298.xml"/><Relationship Id="rId21" Type="http://schemas.openxmlformats.org/officeDocument/2006/relationships/tags" Target="../tags/tag297.xml"/><Relationship Id="rId20" Type="http://schemas.openxmlformats.org/officeDocument/2006/relationships/tags" Target="../tags/tag296.xml"/><Relationship Id="rId2" Type="http://schemas.openxmlformats.org/officeDocument/2006/relationships/slideLayout" Target="../slideLayouts/slideLayout27.xml"/><Relationship Id="rId19" Type="http://schemas.openxmlformats.org/officeDocument/2006/relationships/tags" Target="../tags/tag295.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2.xml"/><Relationship Id="rId8" Type="http://schemas.openxmlformats.org/officeDocument/2006/relationships/slideLayout" Target="../slideLayouts/slideLayout51.xml"/><Relationship Id="rId7" Type="http://schemas.openxmlformats.org/officeDocument/2006/relationships/slideLayout" Target="../slideLayouts/slideLayout50.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 Id="rId3" Type="http://schemas.openxmlformats.org/officeDocument/2006/relationships/slideLayout" Target="../slideLayouts/slideLayout46.xml"/><Relationship Id="rId25" Type="http://schemas.openxmlformats.org/officeDocument/2006/relationships/theme" Target="../theme/theme4.xml"/><Relationship Id="rId24" Type="http://schemas.openxmlformats.org/officeDocument/2006/relationships/tags" Target="../tags/tag450.xml"/><Relationship Id="rId23" Type="http://schemas.openxmlformats.org/officeDocument/2006/relationships/tags" Target="../tags/tag449.xml"/><Relationship Id="rId22" Type="http://schemas.openxmlformats.org/officeDocument/2006/relationships/tags" Target="../tags/tag448.xml"/><Relationship Id="rId21" Type="http://schemas.openxmlformats.org/officeDocument/2006/relationships/tags" Target="../tags/tag447.xml"/><Relationship Id="rId20" Type="http://schemas.openxmlformats.org/officeDocument/2006/relationships/tags" Target="../tags/tag446.xml"/><Relationship Id="rId2" Type="http://schemas.openxmlformats.org/officeDocument/2006/relationships/slideLayout" Target="../slideLayouts/slideLayout45.xml"/><Relationship Id="rId19" Type="http://schemas.openxmlformats.org/officeDocument/2006/relationships/tags" Target="../tags/tag445.xml"/><Relationship Id="rId18" Type="http://schemas.openxmlformats.org/officeDocument/2006/relationships/slideLayout" Target="../slideLayouts/slideLayout61.xml"/><Relationship Id="rId17" Type="http://schemas.openxmlformats.org/officeDocument/2006/relationships/slideLayout" Target="../slideLayouts/slideLayout60.xml"/><Relationship Id="rId16" Type="http://schemas.openxmlformats.org/officeDocument/2006/relationships/slideLayout" Target="../slideLayouts/slideLayout59.xml"/><Relationship Id="rId15" Type="http://schemas.openxmlformats.org/officeDocument/2006/relationships/slideLayout" Target="../slideLayouts/slideLayout58.xml"/><Relationship Id="rId14" Type="http://schemas.openxmlformats.org/officeDocument/2006/relationships/slideLayout" Target="../slideLayouts/slideLayout57.xml"/><Relationship Id="rId13" Type="http://schemas.openxmlformats.org/officeDocument/2006/relationships/slideLayout" Target="../slideLayouts/slideLayout56.xml"/><Relationship Id="rId12" Type="http://schemas.openxmlformats.org/officeDocument/2006/relationships/slideLayout" Target="../slideLayouts/slideLayout55.xml"/><Relationship Id="rId11" Type="http://schemas.openxmlformats.org/officeDocument/2006/relationships/slideLayout" Target="../slideLayouts/slideLayout54.xml"/><Relationship Id="rId10" Type="http://schemas.openxmlformats.org/officeDocument/2006/relationships/slideLayout" Target="../slideLayouts/slideLayout53.xml"/><Relationship Id="rId1"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0.xml"/><Relationship Id="rId8" Type="http://schemas.openxmlformats.org/officeDocument/2006/relationships/slideLayout" Target="../slideLayouts/slideLayout69.xml"/><Relationship Id="rId7" Type="http://schemas.openxmlformats.org/officeDocument/2006/relationships/slideLayout" Target="../slideLayouts/slideLayout68.xml"/><Relationship Id="rId6" Type="http://schemas.openxmlformats.org/officeDocument/2006/relationships/slideLayout" Target="../slideLayouts/slideLayout67.xml"/><Relationship Id="rId5" Type="http://schemas.openxmlformats.org/officeDocument/2006/relationships/slideLayout" Target="../slideLayouts/slideLayout66.xml"/><Relationship Id="rId4" Type="http://schemas.openxmlformats.org/officeDocument/2006/relationships/slideLayout" Target="../slideLayouts/slideLayout65.xml"/><Relationship Id="rId3" Type="http://schemas.openxmlformats.org/officeDocument/2006/relationships/slideLayout" Target="../slideLayouts/slideLayout64.xml"/><Relationship Id="rId25" Type="http://schemas.openxmlformats.org/officeDocument/2006/relationships/theme" Target="../theme/theme5.xml"/><Relationship Id="rId24" Type="http://schemas.openxmlformats.org/officeDocument/2006/relationships/tags" Target="../tags/tag600.xml"/><Relationship Id="rId23" Type="http://schemas.openxmlformats.org/officeDocument/2006/relationships/tags" Target="../tags/tag599.xml"/><Relationship Id="rId22" Type="http://schemas.openxmlformats.org/officeDocument/2006/relationships/tags" Target="../tags/tag598.xml"/><Relationship Id="rId21" Type="http://schemas.openxmlformats.org/officeDocument/2006/relationships/tags" Target="../tags/tag597.xml"/><Relationship Id="rId20" Type="http://schemas.openxmlformats.org/officeDocument/2006/relationships/tags" Target="../tags/tag596.xml"/><Relationship Id="rId2" Type="http://schemas.openxmlformats.org/officeDocument/2006/relationships/slideLayout" Target="../slideLayouts/slideLayout63.xml"/><Relationship Id="rId19" Type="http://schemas.openxmlformats.org/officeDocument/2006/relationships/tags" Target="../tags/tag595.xml"/><Relationship Id="rId18" Type="http://schemas.openxmlformats.org/officeDocument/2006/relationships/slideLayout" Target="../slideLayouts/slideLayout79.xml"/><Relationship Id="rId17" Type="http://schemas.openxmlformats.org/officeDocument/2006/relationships/slideLayout" Target="../slideLayouts/slideLayout78.xml"/><Relationship Id="rId16" Type="http://schemas.openxmlformats.org/officeDocument/2006/relationships/slideLayout" Target="../slideLayouts/slideLayout77.xml"/><Relationship Id="rId15" Type="http://schemas.openxmlformats.org/officeDocument/2006/relationships/slideLayout" Target="../slideLayouts/slideLayout76.xml"/><Relationship Id="rId14" Type="http://schemas.openxmlformats.org/officeDocument/2006/relationships/slideLayout" Target="../slideLayouts/slideLayout75.xml"/><Relationship Id="rId13" Type="http://schemas.openxmlformats.org/officeDocument/2006/relationships/slideLayout" Target="../slideLayouts/slideLayout74.xml"/><Relationship Id="rId12" Type="http://schemas.openxmlformats.org/officeDocument/2006/relationships/slideLayout" Target="../slideLayouts/slideLayout73.xml"/><Relationship Id="rId11" Type="http://schemas.openxmlformats.org/officeDocument/2006/relationships/slideLayout" Target="../slideLayouts/slideLayout72.xml"/><Relationship Id="rId10" Type="http://schemas.openxmlformats.org/officeDocument/2006/relationships/slideLayout" Target="../slideLayouts/slideLayout71.xml"/><Relationship Id="rId1" Type="http://schemas.openxmlformats.org/officeDocument/2006/relationships/slideLayout" Target="../slideLayouts/slideLayout62.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88.xml"/><Relationship Id="rId8" Type="http://schemas.openxmlformats.org/officeDocument/2006/relationships/slideLayout" Target="../slideLayouts/slideLayout87.xml"/><Relationship Id="rId7" Type="http://schemas.openxmlformats.org/officeDocument/2006/relationships/slideLayout" Target="../slideLayouts/slideLayout86.xml"/><Relationship Id="rId6" Type="http://schemas.openxmlformats.org/officeDocument/2006/relationships/slideLayout" Target="../slideLayouts/slideLayout85.xml"/><Relationship Id="rId5" Type="http://schemas.openxmlformats.org/officeDocument/2006/relationships/slideLayout" Target="../slideLayouts/slideLayout84.xml"/><Relationship Id="rId4" Type="http://schemas.openxmlformats.org/officeDocument/2006/relationships/slideLayout" Target="../slideLayouts/slideLayout83.xml"/><Relationship Id="rId3" Type="http://schemas.openxmlformats.org/officeDocument/2006/relationships/slideLayout" Target="../slideLayouts/slideLayout82.xml"/><Relationship Id="rId25" Type="http://schemas.openxmlformats.org/officeDocument/2006/relationships/theme" Target="../theme/theme6.xml"/><Relationship Id="rId24" Type="http://schemas.openxmlformats.org/officeDocument/2006/relationships/tags" Target="../tags/tag750.xml"/><Relationship Id="rId23" Type="http://schemas.openxmlformats.org/officeDocument/2006/relationships/tags" Target="../tags/tag749.xml"/><Relationship Id="rId22" Type="http://schemas.openxmlformats.org/officeDocument/2006/relationships/tags" Target="../tags/tag748.xml"/><Relationship Id="rId21" Type="http://schemas.openxmlformats.org/officeDocument/2006/relationships/tags" Target="../tags/tag747.xml"/><Relationship Id="rId20" Type="http://schemas.openxmlformats.org/officeDocument/2006/relationships/tags" Target="../tags/tag746.xml"/><Relationship Id="rId2" Type="http://schemas.openxmlformats.org/officeDocument/2006/relationships/slideLayout" Target="../slideLayouts/slideLayout81.xml"/><Relationship Id="rId19" Type="http://schemas.openxmlformats.org/officeDocument/2006/relationships/tags" Target="../tags/tag745.xml"/><Relationship Id="rId18" Type="http://schemas.openxmlformats.org/officeDocument/2006/relationships/slideLayout" Target="../slideLayouts/slideLayout97.xml"/><Relationship Id="rId17" Type="http://schemas.openxmlformats.org/officeDocument/2006/relationships/slideLayout" Target="../slideLayouts/slideLayout96.xml"/><Relationship Id="rId16" Type="http://schemas.openxmlformats.org/officeDocument/2006/relationships/slideLayout" Target="../slideLayouts/slideLayout95.xml"/><Relationship Id="rId15" Type="http://schemas.openxmlformats.org/officeDocument/2006/relationships/slideLayout" Target="../slideLayouts/slideLayout94.xml"/><Relationship Id="rId14" Type="http://schemas.openxmlformats.org/officeDocument/2006/relationships/slideLayout" Target="../slideLayouts/slideLayout93.xml"/><Relationship Id="rId13" Type="http://schemas.openxmlformats.org/officeDocument/2006/relationships/slideLayout" Target="../slideLayouts/slideLayout92.xml"/><Relationship Id="rId12" Type="http://schemas.openxmlformats.org/officeDocument/2006/relationships/slideLayout" Target="../slideLayouts/slideLayout91.xml"/><Relationship Id="rId11" Type="http://schemas.openxmlformats.org/officeDocument/2006/relationships/slideLayout" Target="../slideLayouts/slideLayout90.xml"/><Relationship Id="rId10" Type="http://schemas.openxmlformats.org/officeDocument/2006/relationships/slideLayout" Target="../slideLayouts/slideLayout89.xml"/><Relationship Id="rId1" Type="http://schemas.openxmlformats.org/officeDocument/2006/relationships/slideLayout" Target="../slideLayouts/slideLayout80.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06.xml"/><Relationship Id="rId8" Type="http://schemas.openxmlformats.org/officeDocument/2006/relationships/slideLayout" Target="../slideLayouts/slideLayout105.xml"/><Relationship Id="rId7" Type="http://schemas.openxmlformats.org/officeDocument/2006/relationships/slideLayout" Target="../slideLayouts/slideLayout104.xml"/><Relationship Id="rId6" Type="http://schemas.openxmlformats.org/officeDocument/2006/relationships/slideLayout" Target="../slideLayouts/slideLayout103.xml"/><Relationship Id="rId5" Type="http://schemas.openxmlformats.org/officeDocument/2006/relationships/slideLayout" Target="../slideLayouts/slideLayout102.xml"/><Relationship Id="rId4" Type="http://schemas.openxmlformats.org/officeDocument/2006/relationships/slideLayout" Target="../slideLayouts/slideLayout101.xml"/><Relationship Id="rId3" Type="http://schemas.openxmlformats.org/officeDocument/2006/relationships/slideLayout" Target="../slideLayouts/slideLayout100.xml"/><Relationship Id="rId25" Type="http://schemas.openxmlformats.org/officeDocument/2006/relationships/theme" Target="../theme/theme7.xml"/><Relationship Id="rId24" Type="http://schemas.openxmlformats.org/officeDocument/2006/relationships/tags" Target="../tags/tag900.xml"/><Relationship Id="rId23" Type="http://schemas.openxmlformats.org/officeDocument/2006/relationships/tags" Target="../tags/tag899.xml"/><Relationship Id="rId22" Type="http://schemas.openxmlformats.org/officeDocument/2006/relationships/tags" Target="../tags/tag898.xml"/><Relationship Id="rId21" Type="http://schemas.openxmlformats.org/officeDocument/2006/relationships/tags" Target="../tags/tag897.xml"/><Relationship Id="rId20" Type="http://schemas.openxmlformats.org/officeDocument/2006/relationships/tags" Target="../tags/tag896.xml"/><Relationship Id="rId2" Type="http://schemas.openxmlformats.org/officeDocument/2006/relationships/slideLayout" Target="../slideLayouts/slideLayout99.xml"/><Relationship Id="rId19" Type="http://schemas.openxmlformats.org/officeDocument/2006/relationships/tags" Target="../tags/tag895.xml"/><Relationship Id="rId18" Type="http://schemas.openxmlformats.org/officeDocument/2006/relationships/slideLayout" Target="../slideLayouts/slideLayout115.xml"/><Relationship Id="rId17" Type="http://schemas.openxmlformats.org/officeDocument/2006/relationships/slideLayout" Target="../slideLayouts/slideLayout114.xml"/><Relationship Id="rId16" Type="http://schemas.openxmlformats.org/officeDocument/2006/relationships/slideLayout" Target="../slideLayouts/slideLayout113.xml"/><Relationship Id="rId15" Type="http://schemas.openxmlformats.org/officeDocument/2006/relationships/slideLayout" Target="../slideLayouts/slideLayout112.xml"/><Relationship Id="rId14" Type="http://schemas.openxmlformats.org/officeDocument/2006/relationships/slideLayout" Target="../slideLayouts/slideLayout111.xml"/><Relationship Id="rId13" Type="http://schemas.openxmlformats.org/officeDocument/2006/relationships/slideLayout" Target="../slideLayouts/slideLayout110.xml"/><Relationship Id="rId12" Type="http://schemas.openxmlformats.org/officeDocument/2006/relationships/slideLayout" Target="../slideLayouts/slideLayout109.xml"/><Relationship Id="rId11" Type="http://schemas.openxmlformats.org/officeDocument/2006/relationships/slideLayout" Target="../slideLayouts/slideLayout108.xml"/><Relationship Id="rId10" Type="http://schemas.openxmlformats.org/officeDocument/2006/relationships/slideLayout" Target="../slideLayouts/slideLayout107.xml"/><Relationship Id="rId1"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BC315-9560-46F5-B4AE-0DDBF6B14E6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675">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675">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675">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Lst>
  <p:txStyles>
    <p:titleStyle>
      <a:lvl1pPr algn="l" defTabSz="514350" rtl="0" eaLnBrk="1" fontAlgn="auto" latinLnBrk="0" hangingPunct="1">
        <a:lnSpc>
          <a:spcPct val="100000"/>
        </a:lnSpc>
        <a:spcBef>
          <a:spcPct val="0"/>
        </a:spcBef>
        <a:buNone/>
        <a:defRPr sz="135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289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386080" indent="-128270" algn="l" defTabSz="514350" rtl="0" eaLnBrk="1" fontAlgn="auto" latinLnBrk="0" hangingPunct="1">
        <a:lnSpc>
          <a:spcPct val="130000"/>
        </a:lnSpc>
        <a:spcBef>
          <a:spcPts val="0"/>
        </a:spcBef>
        <a:spcAft>
          <a:spcPts val="1000"/>
        </a:spcAft>
        <a:buFont typeface="Arial" panose="020B0604020202020204" pitchFamily="34" charset="0"/>
        <a:buChar char="•"/>
        <a:tabLst>
          <a:tab pos="905510" algn="l"/>
        </a:tabLst>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64325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900430"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1576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tags" Target="../tags/tag905.xml"/><Relationship Id="rId4" Type="http://schemas.openxmlformats.org/officeDocument/2006/relationships/tags" Target="../tags/tag904.xml"/><Relationship Id="rId3" Type="http://schemas.openxmlformats.org/officeDocument/2006/relationships/tags" Target="../tags/tag903.xml"/><Relationship Id="rId2" Type="http://schemas.openxmlformats.org/officeDocument/2006/relationships/tags" Target="../tags/tag902.xml"/><Relationship Id="rId1" Type="http://schemas.openxmlformats.org/officeDocument/2006/relationships/tags" Target="../tags/tag901.xml"/></Relationships>
</file>

<file path=ppt/slides/_rels/slide10.xml.rels><?xml version="1.0" encoding="UTF-8" standalone="yes"?>
<Relationships xmlns="http://schemas.openxmlformats.org/package/2006/relationships"><Relationship Id="rId9" Type="http://schemas.openxmlformats.org/officeDocument/2006/relationships/diagramLayout" Target="../diagrams/layout2.xml"/><Relationship Id="rId8" Type="http://schemas.openxmlformats.org/officeDocument/2006/relationships/diagramData" Target="../diagrams/data2.xml"/><Relationship Id="rId7" Type="http://schemas.openxmlformats.org/officeDocument/2006/relationships/tags" Target="../tags/tag975.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974.xml"/><Relationship Id="rId3" Type="http://schemas.openxmlformats.org/officeDocument/2006/relationships/image" Target="file:///C:\Users\1V994W2\PycharmProjects\PPT_Background_Generation/pic_temp/0_pic_quater_left_up.png" TargetMode="External"/><Relationship Id="rId20" Type="http://schemas.openxmlformats.org/officeDocument/2006/relationships/notesSlide" Target="../notesSlides/notesSlide6.xml"/><Relationship Id="rId2" Type="http://schemas.openxmlformats.org/officeDocument/2006/relationships/image" Target="../media/image6.png"/><Relationship Id="rId19" Type="http://schemas.openxmlformats.org/officeDocument/2006/relationships/slideLayout" Target="../slideLayouts/slideLayout50.xml"/><Relationship Id="rId18" Type="http://schemas.openxmlformats.org/officeDocument/2006/relationships/tags" Target="../tags/tag976.xml"/><Relationship Id="rId17" Type="http://schemas.microsoft.com/office/2007/relationships/diagramDrawing" Target="../diagrams/drawing3.xml"/><Relationship Id="rId16" Type="http://schemas.openxmlformats.org/officeDocument/2006/relationships/diagramColors" Target="../diagrams/colors3.xml"/><Relationship Id="rId15" Type="http://schemas.openxmlformats.org/officeDocument/2006/relationships/diagramQuickStyle" Target="../diagrams/quickStyle3.xml"/><Relationship Id="rId14" Type="http://schemas.openxmlformats.org/officeDocument/2006/relationships/diagramLayout" Target="../diagrams/layout3.xml"/><Relationship Id="rId13" Type="http://schemas.openxmlformats.org/officeDocument/2006/relationships/diagramData" Target="../diagrams/data3.xml"/><Relationship Id="rId12" Type="http://schemas.microsoft.com/office/2007/relationships/diagramDrawing" Target="../diagrams/drawing2.xml"/><Relationship Id="rId11" Type="http://schemas.openxmlformats.org/officeDocument/2006/relationships/diagramColors" Target="../diagrams/colors2.xml"/><Relationship Id="rId10" Type="http://schemas.openxmlformats.org/officeDocument/2006/relationships/diagramQuickStyle" Target="../diagrams/quickStyle2.xml"/><Relationship Id="rId1" Type="http://schemas.openxmlformats.org/officeDocument/2006/relationships/tags" Target="../tags/tag973.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50.xml"/><Relationship Id="rId8" Type="http://schemas.openxmlformats.org/officeDocument/2006/relationships/tags" Target="../tags/tag980.xml"/><Relationship Id="rId7" Type="http://schemas.openxmlformats.org/officeDocument/2006/relationships/tags" Target="../tags/tag979.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978.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0" Type="http://schemas.openxmlformats.org/officeDocument/2006/relationships/notesSlide" Target="../notesSlides/notesSlide7.xml"/><Relationship Id="rId1" Type="http://schemas.openxmlformats.org/officeDocument/2006/relationships/tags" Target="../tags/tag977.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82.xml"/><Relationship Id="rId4" Type="http://schemas.openxmlformats.org/officeDocument/2006/relationships/tags" Target="../tags/tag983.xml"/><Relationship Id="rId3" Type="http://schemas.openxmlformats.org/officeDocument/2006/relationships/tags" Target="../tags/tag982.xml"/><Relationship Id="rId2" Type="http://schemas.openxmlformats.org/officeDocument/2006/relationships/image" Target="../media/image17.jpeg"/><Relationship Id="rId1" Type="http://schemas.openxmlformats.org/officeDocument/2006/relationships/tags" Target="../tags/tag981.xml"/></Relationships>
</file>

<file path=ppt/slides/_rels/slide13.xml.rels><?xml version="1.0" encoding="UTF-8" standalone="yes"?>
<Relationships xmlns="http://schemas.openxmlformats.org/package/2006/relationships"><Relationship Id="rId9" Type="http://schemas.openxmlformats.org/officeDocument/2006/relationships/tags" Target="../tags/tag988.xml"/><Relationship Id="rId8" Type="http://schemas.openxmlformats.org/officeDocument/2006/relationships/tags" Target="../tags/tag987.xml"/><Relationship Id="rId7" Type="http://schemas.openxmlformats.org/officeDocument/2006/relationships/tags" Target="../tags/tag98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98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8.xml"/><Relationship Id="rId16" Type="http://schemas.openxmlformats.org/officeDocument/2006/relationships/slideLayout" Target="../slideLayouts/slideLayout104.xml"/><Relationship Id="rId15" Type="http://schemas.openxmlformats.org/officeDocument/2006/relationships/tags" Target="../tags/tag994.xml"/><Relationship Id="rId14" Type="http://schemas.openxmlformats.org/officeDocument/2006/relationships/tags" Target="../tags/tag993.xml"/><Relationship Id="rId13" Type="http://schemas.openxmlformats.org/officeDocument/2006/relationships/tags" Target="../tags/tag992.xml"/><Relationship Id="rId12" Type="http://schemas.openxmlformats.org/officeDocument/2006/relationships/tags" Target="../tags/tag991.xml"/><Relationship Id="rId11" Type="http://schemas.openxmlformats.org/officeDocument/2006/relationships/tags" Target="../tags/tag990.xml"/><Relationship Id="rId10" Type="http://schemas.openxmlformats.org/officeDocument/2006/relationships/tags" Target="../tags/tag989.xml"/><Relationship Id="rId1" Type="http://schemas.openxmlformats.org/officeDocument/2006/relationships/tags" Target="../tags/tag984.xml"/></Relationships>
</file>

<file path=ppt/slides/_rels/slide14.xml.rels><?xml version="1.0" encoding="UTF-8" standalone="yes"?>
<Relationships xmlns="http://schemas.openxmlformats.org/package/2006/relationships"><Relationship Id="rId9" Type="http://schemas.openxmlformats.org/officeDocument/2006/relationships/tags" Target="../tags/tag999.xml"/><Relationship Id="rId8" Type="http://schemas.openxmlformats.org/officeDocument/2006/relationships/tags" Target="../tags/tag998.xml"/><Relationship Id="rId7" Type="http://schemas.openxmlformats.org/officeDocument/2006/relationships/tags" Target="../tags/tag997.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996.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9.xml"/><Relationship Id="rId16" Type="http://schemas.openxmlformats.org/officeDocument/2006/relationships/slideLayout" Target="../slideLayouts/slideLayout104.xml"/><Relationship Id="rId15" Type="http://schemas.openxmlformats.org/officeDocument/2006/relationships/tags" Target="../tags/tag1005.xml"/><Relationship Id="rId14" Type="http://schemas.openxmlformats.org/officeDocument/2006/relationships/tags" Target="../tags/tag1004.xml"/><Relationship Id="rId13" Type="http://schemas.openxmlformats.org/officeDocument/2006/relationships/tags" Target="../tags/tag1003.xml"/><Relationship Id="rId12" Type="http://schemas.openxmlformats.org/officeDocument/2006/relationships/tags" Target="../tags/tag1002.xml"/><Relationship Id="rId11" Type="http://schemas.openxmlformats.org/officeDocument/2006/relationships/tags" Target="../tags/tag1001.xml"/><Relationship Id="rId10" Type="http://schemas.openxmlformats.org/officeDocument/2006/relationships/tags" Target="../tags/tag1000.xml"/><Relationship Id="rId1" Type="http://schemas.openxmlformats.org/officeDocument/2006/relationships/tags" Target="../tags/tag995.xml"/></Relationships>
</file>

<file path=ppt/slides/_rels/slide15.xml.rels><?xml version="1.0" encoding="UTF-8" standalone="yes"?>
<Relationships xmlns="http://schemas.openxmlformats.org/package/2006/relationships"><Relationship Id="rId9" Type="http://schemas.openxmlformats.org/officeDocument/2006/relationships/tags" Target="../tags/tag1010.xml"/><Relationship Id="rId8" Type="http://schemas.openxmlformats.org/officeDocument/2006/relationships/tags" Target="../tags/tag1009.xml"/><Relationship Id="rId7" Type="http://schemas.openxmlformats.org/officeDocument/2006/relationships/tags" Target="../tags/tag1008.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1007.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10.xml"/><Relationship Id="rId16" Type="http://schemas.openxmlformats.org/officeDocument/2006/relationships/slideLayout" Target="../slideLayouts/slideLayout104.xml"/><Relationship Id="rId15" Type="http://schemas.openxmlformats.org/officeDocument/2006/relationships/tags" Target="../tags/tag1016.xml"/><Relationship Id="rId14" Type="http://schemas.openxmlformats.org/officeDocument/2006/relationships/tags" Target="../tags/tag1015.xml"/><Relationship Id="rId13" Type="http://schemas.openxmlformats.org/officeDocument/2006/relationships/tags" Target="../tags/tag1014.xml"/><Relationship Id="rId12" Type="http://schemas.openxmlformats.org/officeDocument/2006/relationships/tags" Target="../tags/tag1013.xml"/><Relationship Id="rId11" Type="http://schemas.openxmlformats.org/officeDocument/2006/relationships/tags" Target="../tags/tag1012.xml"/><Relationship Id="rId10" Type="http://schemas.openxmlformats.org/officeDocument/2006/relationships/tags" Target="../tags/tag1011.xml"/><Relationship Id="rId1" Type="http://schemas.openxmlformats.org/officeDocument/2006/relationships/tags" Target="../tags/tag1006.xml"/></Relationships>
</file>

<file path=ppt/slides/_rels/slide16.xml.rels><?xml version="1.0" encoding="UTF-8" standalone="yes"?>
<Relationships xmlns="http://schemas.openxmlformats.org/package/2006/relationships"><Relationship Id="rId9" Type="http://schemas.openxmlformats.org/officeDocument/2006/relationships/tags" Target="../tags/tag1021.xml"/><Relationship Id="rId8" Type="http://schemas.openxmlformats.org/officeDocument/2006/relationships/tags" Target="../tags/tag1020.xml"/><Relationship Id="rId7" Type="http://schemas.openxmlformats.org/officeDocument/2006/relationships/tags" Target="../tags/tag1019.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1018.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11.xml"/><Relationship Id="rId16" Type="http://schemas.openxmlformats.org/officeDocument/2006/relationships/slideLayout" Target="../slideLayouts/slideLayout104.xml"/><Relationship Id="rId15" Type="http://schemas.openxmlformats.org/officeDocument/2006/relationships/tags" Target="../tags/tag1027.xml"/><Relationship Id="rId14" Type="http://schemas.openxmlformats.org/officeDocument/2006/relationships/tags" Target="../tags/tag1026.xml"/><Relationship Id="rId13" Type="http://schemas.openxmlformats.org/officeDocument/2006/relationships/tags" Target="../tags/tag1025.xml"/><Relationship Id="rId12" Type="http://schemas.openxmlformats.org/officeDocument/2006/relationships/tags" Target="../tags/tag1024.xml"/><Relationship Id="rId11" Type="http://schemas.openxmlformats.org/officeDocument/2006/relationships/tags" Target="../tags/tag1023.xml"/><Relationship Id="rId10" Type="http://schemas.openxmlformats.org/officeDocument/2006/relationships/tags" Target="../tags/tag1022.xml"/><Relationship Id="rId1" Type="http://schemas.openxmlformats.org/officeDocument/2006/relationships/tags" Target="../tags/tag1017.xml"/></Relationships>
</file>

<file path=ppt/slides/_rels/slide17.xml.rels><?xml version="1.0" encoding="UTF-8" standalone="yes"?>
<Relationships xmlns="http://schemas.openxmlformats.org/package/2006/relationships"><Relationship Id="rId9" Type="http://schemas.openxmlformats.org/officeDocument/2006/relationships/tags" Target="../tags/tag1032.xml"/><Relationship Id="rId8" Type="http://schemas.openxmlformats.org/officeDocument/2006/relationships/tags" Target="../tags/tag1031.xml"/><Relationship Id="rId7" Type="http://schemas.openxmlformats.org/officeDocument/2006/relationships/tags" Target="../tags/tag1030.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1029.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12.xml"/><Relationship Id="rId16" Type="http://schemas.openxmlformats.org/officeDocument/2006/relationships/slideLayout" Target="../slideLayouts/slideLayout104.xml"/><Relationship Id="rId15" Type="http://schemas.openxmlformats.org/officeDocument/2006/relationships/tags" Target="../tags/tag1038.xml"/><Relationship Id="rId14" Type="http://schemas.openxmlformats.org/officeDocument/2006/relationships/tags" Target="../tags/tag1037.xml"/><Relationship Id="rId13" Type="http://schemas.openxmlformats.org/officeDocument/2006/relationships/tags" Target="../tags/tag1036.xml"/><Relationship Id="rId12" Type="http://schemas.openxmlformats.org/officeDocument/2006/relationships/tags" Target="../tags/tag1035.xml"/><Relationship Id="rId11" Type="http://schemas.openxmlformats.org/officeDocument/2006/relationships/tags" Target="../tags/tag1034.xml"/><Relationship Id="rId10" Type="http://schemas.openxmlformats.org/officeDocument/2006/relationships/tags" Target="../tags/tag1033.xml"/><Relationship Id="rId1" Type="http://schemas.openxmlformats.org/officeDocument/2006/relationships/tags" Target="../tags/tag1028.xml"/></Relationships>
</file>

<file path=ppt/slides/_rels/slide18.xml.rels><?xml version="1.0" encoding="UTF-8" standalone="yes"?>
<Relationships xmlns="http://schemas.openxmlformats.org/package/2006/relationships"><Relationship Id="rId9" Type="http://schemas.openxmlformats.org/officeDocument/2006/relationships/tags" Target="../tags/tag1043.xml"/><Relationship Id="rId8" Type="http://schemas.openxmlformats.org/officeDocument/2006/relationships/tags" Target="../tags/tag1042.xml"/><Relationship Id="rId7" Type="http://schemas.openxmlformats.org/officeDocument/2006/relationships/tags" Target="../tags/tag104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1040.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13.xml"/><Relationship Id="rId16" Type="http://schemas.openxmlformats.org/officeDocument/2006/relationships/slideLayout" Target="../slideLayouts/slideLayout104.xml"/><Relationship Id="rId15" Type="http://schemas.openxmlformats.org/officeDocument/2006/relationships/tags" Target="../tags/tag1049.xml"/><Relationship Id="rId14" Type="http://schemas.openxmlformats.org/officeDocument/2006/relationships/tags" Target="../tags/tag1048.xml"/><Relationship Id="rId13" Type="http://schemas.openxmlformats.org/officeDocument/2006/relationships/tags" Target="../tags/tag1047.xml"/><Relationship Id="rId12" Type="http://schemas.openxmlformats.org/officeDocument/2006/relationships/tags" Target="../tags/tag1046.xml"/><Relationship Id="rId11" Type="http://schemas.openxmlformats.org/officeDocument/2006/relationships/tags" Target="../tags/tag1045.xml"/><Relationship Id="rId10" Type="http://schemas.openxmlformats.org/officeDocument/2006/relationships/tags" Target="../tags/tag1044.xml"/><Relationship Id="rId1" Type="http://schemas.openxmlformats.org/officeDocument/2006/relationships/tags" Target="../tags/tag1039.xml"/></Relationships>
</file>

<file path=ppt/slides/_rels/slide19.xml.rels><?xml version="1.0" encoding="UTF-8" standalone="yes"?>
<Relationships xmlns="http://schemas.openxmlformats.org/package/2006/relationships"><Relationship Id="rId9" Type="http://schemas.openxmlformats.org/officeDocument/2006/relationships/tags" Target="../tags/tag1054.xml"/><Relationship Id="rId8" Type="http://schemas.openxmlformats.org/officeDocument/2006/relationships/tags" Target="../tags/tag1053.xml"/><Relationship Id="rId7" Type="http://schemas.openxmlformats.org/officeDocument/2006/relationships/tags" Target="../tags/tag1052.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1051.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notesSlide" Target="../notesSlides/notesSlide14.xml"/><Relationship Id="rId16" Type="http://schemas.openxmlformats.org/officeDocument/2006/relationships/slideLayout" Target="../slideLayouts/slideLayout104.xml"/><Relationship Id="rId15" Type="http://schemas.openxmlformats.org/officeDocument/2006/relationships/tags" Target="../tags/tag1060.xml"/><Relationship Id="rId14" Type="http://schemas.openxmlformats.org/officeDocument/2006/relationships/tags" Target="../tags/tag1059.xml"/><Relationship Id="rId13" Type="http://schemas.openxmlformats.org/officeDocument/2006/relationships/tags" Target="../tags/tag1058.xml"/><Relationship Id="rId12" Type="http://schemas.openxmlformats.org/officeDocument/2006/relationships/tags" Target="../tags/tag1057.xml"/><Relationship Id="rId11" Type="http://schemas.openxmlformats.org/officeDocument/2006/relationships/tags" Target="../tags/tag1056.xml"/><Relationship Id="rId10" Type="http://schemas.openxmlformats.org/officeDocument/2006/relationships/tags" Target="../tags/tag1055.xml"/><Relationship Id="rId1" Type="http://schemas.openxmlformats.org/officeDocument/2006/relationships/tags" Target="../tags/tag1050.xml"/></Relationships>
</file>

<file path=ppt/slides/_rels/slide2.xml.rels><?xml version="1.0" encoding="UTF-8" standalone="yes"?>
<Relationships xmlns="http://schemas.openxmlformats.org/package/2006/relationships"><Relationship Id="rId9" Type="http://schemas.openxmlformats.org/officeDocument/2006/relationships/tags" Target="../tags/tag914.xml"/><Relationship Id="rId8" Type="http://schemas.openxmlformats.org/officeDocument/2006/relationships/tags" Target="../tags/tag913.xml"/><Relationship Id="rId7" Type="http://schemas.openxmlformats.org/officeDocument/2006/relationships/tags" Target="../tags/tag912.xml"/><Relationship Id="rId6" Type="http://schemas.openxmlformats.org/officeDocument/2006/relationships/tags" Target="../tags/tag911.xml"/><Relationship Id="rId5" Type="http://schemas.openxmlformats.org/officeDocument/2006/relationships/tags" Target="../tags/tag910.xml"/><Relationship Id="rId4" Type="http://schemas.openxmlformats.org/officeDocument/2006/relationships/tags" Target="../tags/tag909.xml"/><Relationship Id="rId3" Type="http://schemas.openxmlformats.org/officeDocument/2006/relationships/tags" Target="../tags/tag908.xml"/><Relationship Id="rId2" Type="http://schemas.openxmlformats.org/officeDocument/2006/relationships/tags" Target="../tags/tag907.xml"/><Relationship Id="rId17" Type="http://schemas.openxmlformats.org/officeDocument/2006/relationships/notesSlide" Target="../notesSlides/notesSlide1.xml"/><Relationship Id="rId16" Type="http://schemas.openxmlformats.org/officeDocument/2006/relationships/slideLayout" Target="../slideLayouts/slideLayout31.xml"/><Relationship Id="rId15" Type="http://schemas.openxmlformats.org/officeDocument/2006/relationships/tags" Target="../tags/tag920.xml"/><Relationship Id="rId14" Type="http://schemas.openxmlformats.org/officeDocument/2006/relationships/tags" Target="../tags/tag919.xml"/><Relationship Id="rId13" Type="http://schemas.openxmlformats.org/officeDocument/2006/relationships/tags" Target="../tags/tag918.xml"/><Relationship Id="rId12" Type="http://schemas.openxmlformats.org/officeDocument/2006/relationships/tags" Target="../tags/tag917.xml"/><Relationship Id="rId11" Type="http://schemas.openxmlformats.org/officeDocument/2006/relationships/tags" Target="../tags/tag916.xml"/><Relationship Id="rId10" Type="http://schemas.openxmlformats.org/officeDocument/2006/relationships/tags" Target="../tags/tag915.xml"/><Relationship Id="rId1" Type="http://schemas.openxmlformats.org/officeDocument/2006/relationships/tags" Target="../tags/tag906.xml"/></Relationships>
</file>

<file path=ppt/slides/_rels/slide20.xml.rels><?xml version="1.0" encoding="UTF-8" standalone="yes"?>
<Relationships xmlns="http://schemas.openxmlformats.org/package/2006/relationships"><Relationship Id="rId9" Type="http://schemas.openxmlformats.org/officeDocument/2006/relationships/tags" Target="../tags/tag1065.xml"/><Relationship Id="rId8" Type="http://schemas.openxmlformats.org/officeDocument/2006/relationships/tags" Target="../tags/tag1064.xml"/><Relationship Id="rId7" Type="http://schemas.openxmlformats.org/officeDocument/2006/relationships/tags" Target="../tags/tag1063.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1062.xml"/><Relationship Id="rId3" Type="http://schemas.openxmlformats.org/officeDocument/2006/relationships/image" Target="file:///C:\Users\1V994W2\PycharmProjects\PPT_Background_Generation/pic_temp/0_pic_quater_left_up.png" TargetMode="External"/><Relationship Id="rId22" Type="http://schemas.openxmlformats.org/officeDocument/2006/relationships/notesSlide" Target="../notesSlides/notesSlide15.xml"/><Relationship Id="rId21" Type="http://schemas.openxmlformats.org/officeDocument/2006/relationships/slideLayout" Target="../slideLayouts/slideLayout104.xml"/><Relationship Id="rId20" Type="http://schemas.openxmlformats.org/officeDocument/2006/relationships/tags" Target="../tags/tag1076.xml"/><Relationship Id="rId2" Type="http://schemas.openxmlformats.org/officeDocument/2006/relationships/image" Target="../media/image6.png"/><Relationship Id="rId19" Type="http://schemas.openxmlformats.org/officeDocument/2006/relationships/tags" Target="../tags/tag1075.xml"/><Relationship Id="rId18" Type="http://schemas.openxmlformats.org/officeDocument/2006/relationships/tags" Target="../tags/tag1074.xml"/><Relationship Id="rId17" Type="http://schemas.openxmlformats.org/officeDocument/2006/relationships/tags" Target="../tags/tag1073.xml"/><Relationship Id="rId16" Type="http://schemas.openxmlformats.org/officeDocument/2006/relationships/tags" Target="../tags/tag1072.xml"/><Relationship Id="rId15" Type="http://schemas.openxmlformats.org/officeDocument/2006/relationships/tags" Target="../tags/tag1071.xml"/><Relationship Id="rId14" Type="http://schemas.openxmlformats.org/officeDocument/2006/relationships/tags" Target="../tags/tag1070.xml"/><Relationship Id="rId13" Type="http://schemas.openxmlformats.org/officeDocument/2006/relationships/tags" Target="../tags/tag1069.xml"/><Relationship Id="rId12" Type="http://schemas.openxmlformats.org/officeDocument/2006/relationships/tags" Target="../tags/tag1068.xml"/><Relationship Id="rId11" Type="http://schemas.openxmlformats.org/officeDocument/2006/relationships/tags" Target="../tags/tag1067.xml"/><Relationship Id="rId10" Type="http://schemas.openxmlformats.org/officeDocument/2006/relationships/tags" Target="../tags/tag1066.xml"/><Relationship Id="rId1" Type="http://schemas.openxmlformats.org/officeDocument/2006/relationships/tags" Target="../tags/tag1061.xml"/></Relationships>
</file>

<file path=ppt/slides/_rels/slide3.xml.rels><?xml version="1.0" encoding="UTF-8" standalone="yes"?>
<Relationships xmlns="http://schemas.openxmlformats.org/package/2006/relationships"><Relationship Id="rId9" Type="http://schemas.openxmlformats.org/officeDocument/2006/relationships/tags" Target="../tags/tag925.xml"/><Relationship Id="rId8" Type="http://schemas.openxmlformats.org/officeDocument/2006/relationships/tags" Target="../tags/tag924.xml"/><Relationship Id="rId7" Type="http://schemas.openxmlformats.org/officeDocument/2006/relationships/tags" Target="../tags/tag923.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922.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0" Type="http://schemas.openxmlformats.org/officeDocument/2006/relationships/slideLayout" Target="../slideLayouts/slideLayout50.xml"/><Relationship Id="rId1" Type="http://schemas.openxmlformats.org/officeDocument/2006/relationships/tags" Target="../tags/tag921.xml"/></Relationships>
</file>

<file path=ppt/slides/_rels/slide4.xml.rels><?xml version="1.0" encoding="UTF-8" standalone="yes"?>
<Relationships xmlns="http://schemas.openxmlformats.org/package/2006/relationships"><Relationship Id="rId9" Type="http://schemas.openxmlformats.org/officeDocument/2006/relationships/tags" Target="../tags/tag930.xml"/><Relationship Id="rId8" Type="http://schemas.openxmlformats.org/officeDocument/2006/relationships/tags" Target="../tags/tag929.xml"/><Relationship Id="rId7" Type="http://schemas.openxmlformats.org/officeDocument/2006/relationships/tags" Target="../tags/tag928.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927.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4" Type="http://schemas.openxmlformats.org/officeDocument/2006/relationships/slideLayout" Target="../slideLayouts/slideLayout104.xml"/><Relationship Id="rId13" Type="http://schemas.openxmlformats.org/officeDocument/2006/relationships/tags" Target="../tags/tag934.xml"/><Relationship Id="rId12" Type="http://schemas.openxmlformats.org/officeDocument/2006/relationships/tags" Target="../tags/tag933.xml"/><Relationship Id="rId11" Type="http://schemas.openxmlformats.org/officeDocument/2006/relationships/tags" Target="../tags/tag932.xml"/><Relationship Id="rId10" Type="http://schemas.openxmlformats.org/officeDocument/2006/relationships/tags" Target="../tags/tag931.xml"/><Relationship Id="rId1" Type="http://schemas.openxmlformats.org/officeDocument/2006/relationships/tags" Target="../tags/tag926.xml"/></Relationships>
</file>

<file path=ppt/slides/_rels/slide5.xml.rels><?xml version="1.0" encoding="UTF-8" standalone="yes"?>
<Relationships xmlns="http://schemas.openxmlformats.org/package/2006/relationships"><Relationship Id="rId9" Type="http://schemas.openxmlformats.org/officeDocument/2006/relationships/tags" Target="../tags/tag939.xml"/><Relationship Id="rId8" Type="http://schemas.openxmlformats.org/officeDocument/2006/relationships/tags" Target="../tags/tag938.xml"/><Relationship Id="rId7" Type="http://schemas.openxmlformats.org/officeDocument/2006/relationships/tags" Target="../tags/tag937.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936.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7" Type="http://schemas.openxmlformats.org/officeDocument/2006/relationships/slideLayout" Target="../slideLayouts/slideLayout104.xml"/><Relationship Id="rId16" Type="http://schemas.openxmlformats.org/officeDocument/2006/relationships/tags" Target="../tags/tag946.xml"/><Relationship Id="rId15" Type="http://schemas.openxmlformats.org/officeDocument/2006/relationships/tags" Target="../tags/tag945.xml"/><Relationship Id="rId14" Type="http://schemas.openxmlformats.org/officeDocument/2006/relationships/tags" Target="../tags/tag944.xml"/><Relationship Id="rId13" Type="http://schemas.openxmlformats.org/officeDocument/2006/relationships/tags" Target="../tags/tag943.xml"/><Relationship Id="rId12" Type="http://schemas.openxmlformats.org/officeDocument/2006/relationships/tags" Target="../tags/tag942.xml"/><Relationship Id="rId11" Type="http://schemas.openxmlformats.org/officeDocument/2006/relationships/tags" Target="../tags/tag941.xml"/><Relationship Id="rId10" Type="http://schemas.openxmlformats.org/officeDocument/2006/relationships/tags" Target="../tags/tag940.xml"/><Relationship Id="rId1" Type="http://schemas.openxmlformats.org/officeDocument/2006/relationships/tags" Target="../tags/tag935.xml"/></Relationships>
</file>

<file path=ppt/slides/_rels/slide6.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950.xml"/><Relationship Id="rId7" Type="http://schemas.openxmlformats.org/officeDocument/2006/relationships/tags" Target="../tags/tag949.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948.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3" Type="http://schemas.openxmlformats.org/officeDocument/2006/relationships/notesSlide" Target="../notesSlides/notesSlide2.xml"/><Relationship Id="rId12" Type="http://schemas.openxmlformats.org/officeDocument/2006/relationships/slideLayout" Target="../slideLayouts/slideLayout50.xml"/><Relationship Id="rId11" Type="http://schemas.openxmlformats.org/officeDocument/2006/relationships/tags" Target="../tags/tag952.xml"/><Relationship Id="rId10" Type="http://schemas.openxmlformats.org/officeDocument/2006/relationships/tags" Target="../tags/tag951.xml"/><Relationship Id="rId1" Type="http://schemas.openxmlformats.org/officeDocument/2006/relationships/tags" Target="../tags/tag947.xml"/></Relationships>
</file>

<file path=ppt/slides/_rels/slide7.xml.rels><?xml version="1.0" encoding="UTF-8" standalone="yes"?>
<Relationships xmlns="http://schemas.openxmlformats.org/package/2006/relationships"><Relationship Id="rId9" Type="http://schemas.openxmlformats.org/officeDocument/2006/relationships/diagramLayout" Target="../diagrams/layout1.xml"/><Relationship Id="rId8" Type="http://schemas.openxmlformats.org/officeDocument/2006/relationships/diagramData" Target="../diagrams/data1.xml"/><Relationship Id="rId7" Type="http://schemas.openxmlformats.org/officeDocument/2006/relationships/tags" Target="../tags/tag955.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954.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5" Type="http://schemas.openxmlformats.org/officeDocument/2006/relationships/notesSlide" Target="../notesSlides/notesSlide3.xml"/><Relationship Id="rId14" Type="http://schemas.openxmlformats.org/officeDocument/2006/relationships/slideLayout" Target="../slideLayouts/slideLayout50.xml"/><Relationship Id="rId13" Type="http://schemas.openxmlformats.org/officeDocument/2006/relationships/tags" Target="../tags/tag956.xml"/><Relationship Id="rId12" Type="http://schemas.microsoft.com/office/2007/relationships/diagramDrawing" Target="../diagrams/drawing1.xml"/><Relationship Id="rId11" Type="http://schemas.openxmlformats.org/officeDocument/2006/relationships/diagramColors" Target="../diagrams/colors1.xml"/><Relationship Id="rId10" Type="http://schemas.openxmlformats.org/officeDocument/2006/relationships/diagramQuickStyle" Target="../diagrams/quickStyle1.xml"/><Relationship Id="rId1" Type="http://schemas.openxmlformats.org/officeDocument/2006/relationships/tags" Target="../tags/tag953.xml"/></Relationships>
</file>

<file path=ppt/slides/_rels/slide8.xml.rels><?xml version="1.0" encoding="UTF-8" standalone="yes"?>
<Relationships xmlns="http://schemas.openxmlformats.org/package/2006/relationships"><Relationship Id="rId9" Type="http://schemas.openxmlformats.org/officeDocument/2006/relationships/tags" Target="../tags/tag960.xml"/><Relationship Id="rId8" Type="http://schemas.openxmlformats.org/officeDocument/2006/relationships/tags" Target="../tags/tag959.xml"/><Relationship Id="rId7" Type="http://schemas.openxmlformats.org/officeDocument/2006/relationships/image" Target="../media/image14.png"/><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7.png"/><Relationship Id="rId4" Type="http://schemas.openxmlformats.org/officeDocument/2006/relationships/tags" Target="../tags/tag958.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6.png"/><Relationship Id="rId13" Type="http://schemas.openxmlformats.org/officeDocument/2006/relationships/notesSlide" Target="../notesSlides/notesSlide4.xml"/><Relationship Id="rId12" Type="http://schemas.openxmlformats.org/officeDocument/2006/relationships/slideLayout" Target="../slideLayouts/slideLayout50.xml"/><Relationship Id="rId11" Type="http://schemas.openxmlformats.org/officeDocument/2006/relationships/tags" Target="../tags/tag961.xml"/><Relationship Id="rId10" Type="http://schemas.openxmlformats.org/officeDocument/2006/relationships/image" Target="../media/image4.png"/><Relationship Id="rId1" Type="http://schemas.openxmlformats.org/officeDocument/2006/relationships/tags" Target="../tags/tag957.xml"/></Relationships>
</file>

<file path=ppt/slides/_rels/slide9.xml.rels><?xml version="1.0" encoding="UTF-8" standalone="yes"?>
<Relationships xmlns="http://schemas.openxmlformats.org/package/2006/relationships"><Relationship Id="rId9" Type="http://schemas.openxmlformats.org/officeDocument/2006/relationships/tags" Target="../tags/tag968.xml"/><Relationship Id="rId8" Type="http://schemas.openxmlformats.org/officeDocument/2006/relationships/tags" Target="../tags/tag967.xml"/><Relationship Id="rId7" Type="http://schemas.openxmlformats.org/officeDocument/2006/relationships/tags" Target="../tags/tag966.xml"/><Relationship Id="rId6" Type="http://schemas.openxmlformats.org/officeDocument/2006/relationships/tags" Target="../tags/tag965.xml"/><Relationship Id="rId5" Type="http://schemas.openxmlformats.org/officeDocument/2006/relationships/tags" Target="../tags/tag964.xml"/><Relationship Id="rId4" Type="http://schemas.openxmlformats.org/officeDocument/2006/relationships/image" Target="../media/image16.jpeg"/><Relationship Id="rId3" Type="http://schemas.openxmlformats.org/officeDocument/2006/relationships/tags" Target="../tags/tag963.xml"/><Relationship Id="rId2" Type="http://schemas.openxmlformats.org/officeDocument/2006/relationships/image" Target="../media/image15.png"/><Relationship Id="rId15" Type="http://schemas.openxmlformats.org/officeDocument/2006/relationships/notesSlide" Target="../notesSlides/notesSlide5.xml"/><Relationship Id="rId14" Type="http://schemas.openxmlformats.org/officeDocument/2006/relationships/slideLayout" Target="../slideLayouts/slideLayout67.xml"/><Relationship Id="rId13" Type="http://schemas.openxmlformats.org/officeDocument/2006/relationships/tags" Target="../tags/tag972.xml"/><Relationship Id="rId12" Type="http://schemas.openxmlformats.org/officeDocument/2006/relationships/tags" Target="../tags/tag971.xml"/><Relationship Id="rId11" Type="http://schemas.openxmlformats.org/officeDocument/2006/relationships/tags" Target="../tags/tag970.xml"/><Relationship Id="rId10" Type="http://schemas.openxmlformats.org/officeDocument/2006/relationships/tags" Target="../tags/tag969.xml"/><Relationship Id="rId1" Type="http://schemas.openxmlformats.org/officeDocument/2006/relationships/tags" Target="../tags/tag9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3857625" y="1824990"/>
            <a:ext cx="1428750" cy="476250"/>
          </a:xfrm>
          <a:prstGeom prst="rect">
            <a:avLst/>
          </a:prstGeom>
          <a:solidFill>
            <a:schemeClr val="accent1"/>
          </a:solidFill>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a:endParaRPr lang="en-US" altLang="zh-CN" b="1" dirty="0">
              <a:solidFill>
                <a:schemeClr val="lt1"/>
              </a:solidFill>
              <a:latin typeface="微软雅黑" panose="020B0503020204020204" charset="-122"/>
              <a:ea typeface="微软雅黑" panose="020B0503020204020204" charset="-122"/>
              <a:cs typeface="+mn-ea"/>
              <a:sym typeface="+mn-lt"/>
            </a:endParaRPr>
          </a:p>
        </p:txBody>
      </p:sp>
      <p:sp>
        <p:nvSpPr>
          <p:cNvPr id="3" name="文本框 5"/>
          <p:cNvSpPr txBox="1"/>
          <p:nvPr>
            <p:custDataLst>
              <p:tags r:id="rId2"/>
            </p:custDataLst>
          </p:nvPr>
        </p:nvSpPr>
        <p:spPr>
          <a:xfrm>
            <a:off x="3971925" y="1824990"/>
            <a:ext cx="1199515" cy="475615"/>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00000"/>
              </a:lnSpc>
            </a:pPr>
            <a:r>
              <a:rPr lang="en-US" altLang="zh-CN" sz="2025" b="1" spc="200" dirty="0">
                <a:solidFill>
                  <a:schemeClr val="lt1"/>
                </a:solidFill>
                <a:uFillTx/>
                <a:latin typeface="Arial" panose="020B0604020202020204" pitchFamily="34" charset="0"/>
                <a:ea typeface="微软雅黑" panose="020B0503020204020204" charset="-122"/>
                <a:cs typeface="Arial" panose="020B0604020202020204" pitchFamily="34" charset="0"/>
              </a:rPr>
              <a:t>2021</a:t>
            </a:r>
            <a:endParaRPr lang="en-US" altLang="zh-CN" sz="2025" b="1" spc="200" dirty="0">
              <a:solidFill>
                <a:schemeClr val="lt1"/>
              </a:solidFill>
              <a:uFillTx/>
              <a:latin typeface="Arial" panose="020B0604020202020204" pitchFamily="34" charset="0"/>
              <a:ea typeface="微软雅黑" panose="020B0503020204020204" charset="-122"/>
              <a:cs typeface="Arial" panose="020B0604020202020204" pitchFamily="34" charset="0"/>
            </a:endParaRPr>
          </a:p>
        </p:txBody>
      </p:sp>
      <p:sp>
        <p:nvSpPr>
          <p:cNvPr id="6" name="标题 5"/>
          <p:cNvSpPr>
            <a:spLocks noGrp="1"/>
          </p:cNvSpPr>
          <p:nvPr>
            <p:ph type="ctrTitle" idx="13"/>
            <p:custDataLst>
              <p:tags r:id="rId3"/>
            </p:custDataLst>
          </p:nvPr>
        </p:nvSpPr>
        <p:spPr>
          <a:xfrm>
            <a:off x="2190750" y="2758679"/>
            <a:ext cx="4762500" cy="1049179"/>
          </a:xfrm>
        </p:spPr>
        <p:txBody>
          <a:bodyPr/>
          <a:lstStyle/>
          <a:p>
            <a:pPr marL="0" indent="0" algn="ctr">
              <a:lnSpc>
                <a:spcPct val="100000"/>
              </a:lnSpc>
              <a:spcBef>
                <a:spcPts val="0"/>
              </a:spcBef>
              <a:spcAft>
                <a:spcPts val="0"/>
              </a:spcAft>
              <a:buSzPct val="100000"/>
              <a:buNone/>
            </a:pPr>
            <a:r>
              <a:rPr lang="zh-CN" altLang="en-US" sz="4000">
                <a:solidFill>
                  <a:schemeClr val="accent1"/>
                </a:solidFill>
              </a:rPr>
              <a:t>元数据文献综述</a:t>
            </a:r>
            <a:endParaRPr lang="zh-CN" altLang="en-US" sz="4000">
              <a:solidFill>
                <a:schemeClr val="accent1"/>
              </a:solidFill>
            </a:endParaRPr>
          </a:p>
        </p:txBody>
      </p:sp>
      <p:sp>
        <p:nvSpPr>
          <p:cNvPr id="7" name="副标题 6"/>
          <p:cNvSpPr>
            <a:spLocks noGrp="1"/>
          </p:cNvSpPr>
          <p:nvPr>
            <p:ph type="subTitle" idx="14"/>
            <p:custDataLst>
              <p:tags r:id="rId4"/>
            </p:custDataLst>
          </p:nvPr>
        </p:nvSpPr>
        <p:spPr>
          <a:xfrm>
            <a:off x="2190750" y="4231085"/>
            <a:ext cx="4762500" cy="270986"/>
          </a:xfrm>
        </p:spPr>
        <p:txBody>
          <a:bodyPr>
            <a:normAutofit lnSpcReduction="20000"/>
          </a:bodyPr>
          <a:lstStyle/>
          <a:p>
            <a:pPr marL="0" lvl="0" indent="0" algn="ctr">
              <a:lnSpc>
                <a:spcPct val="130000"/>
              </a:lnSpc>
              <a:spcBef>
                <a:spcPts val="0"/>
              </a:spcBef>
              <a:spcAft>
                <a:spcPts val="1000"/>
              </a:spcAft>
              <a:buSzPct val="100000"/>
              <a:buNone/>
            </a:pPr>
            <a:r>
              <a:rPr lang="zh-CN" altLang="en-US" sz="1100">
                <a:solidFill>
                  <a:schemeClr val="dk1">
                    <a:lumMod val="65000"/>
                    <a:lumOff val="35000"/>
                  </a:schemeClr>
                </a:solidFill>
              </a:rPr>
              <a:t>报告人：郭志超</a:t>
            </a:r>
            <a:endParaRPr lang="zh-CN" altLang="en-US" sz="1100">
              <a:solidFill>
                <a:schemeClr val="dk1">
                  <a:lumMod val="65000"/>
                  <a:lumOff val="35000"/>
                </a:schemeClr>
              </a:solidFill>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图片 9"/>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11" name="图片 10"/>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2" name="Title 1"/>
          <p:cNvSpPr>
            <a:spLocks noGrp="1"/>
          </p:cNvSpPr>
          <p:nvPr>
            <p:ph type="title" idx="4294967295"/>
          </p:nvPr>
        </p:nvSpPr>
        <p:spPr>
          <a:xfrm>
            <a:off x="859904" y="304806"/>
            <a:ext cx="7602105" cy="714250"/>
          </a:xfr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rgbClr val="002060"/>
                </a:solidFill>
                <a:latin typeface="Times New Roman" panose="02020603050405020304" pitchFamily="18" charset="0"/>
                <a:ea typeface="+mj-ea"/>
                <a:cs typeface="Times New Roman" panose="02020603050405020304" pitchFamily="18" charset="0"/>
              </a:defRPr>
            </a:lvl1pPr>
          </a:lstStyle>
          <a:p>
            <a:pPr lvl="0" algn="l">
              <a:buClrTx/>
              <a:buSzTx/>
              <a:buFontTx/>
            </a:pPr>
            <a:r>
              <a:rPr lang="zh-CN" altLang="en-US" dirty="0" smtClean="0">
                <a:solidFill>
                  <a:schemeClr val="accent1"/>
                </a:solidFill>
                <a:latin typeface="汉仪旗黑-85S" charset="0"/>
                <a:ea typeface="汉仪旗黑-85S" charset="0"/>
                <a:sym typeface="+mn-ea"/>
              </a:rPr>
              <a:t>元数据可用于数据</a:t>
            </a:r>
            <a:r>
              <a:rPr lang="zh-CN" altLang="en-US" dirty="0" smtClean="0">
                <a:solidFill>
                  <a:schemeClr val="accent1"/>
                </a:solidFill>
                <a:latin typeface="汉仪旗黑-85S" charset="0"/>
                <a:ea typeface="汉仪旗黑-85S" charset="0"/>
                <a:sym typeface="+mn-ea"/>
              </a:rPr>
              <a:t>发现</a:t>
            </a:r>
            <a:endParaRPr lang="zh-CN" altLang="en-US" dirty="0" smtClean="0">
              <a:solidFill>
                <a:schemeClr val="accent1"/>
              </a:solidFill>
              <a:latin typeface="汉仪旗黑-85S" charset="0"/>
              <a:ea typeface="汉仪旗黑-85S" charset="0"/>
              <a:sym typeface="+mn-ea"/>
            </a:endParaRPr>
          </a:p>
        </p:txBody>
      </p:sp>
      <p:sp>
        <p:nvSpPr>
          <p:cNvPr id="4" name="Slide Number Placeholder 3"/>
          <p:cNvSpPr>
            <a:spLocks noGrp="1"/>
          </p:cNvSpPr>
          <p:nvPr>
            <p:ph type="sldNum" sz="quarter" idx="12"/>
            <p:custDataLst>
              <p:tags r:id="rId7"/>
            </p:custDataLst>
          </p:nvPr>
        </p:nvSpPr>
        <p:spPr>
          <a:xfrm>
            <a:off x="6404610" y="6356351"/>
            <a:ext cx="2057400" cy="365125"/>
          </a:xfr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buClrTx/>
              <a:buSzTx/>
              <a:buFontTx/>
            </a:pPr>
            <a:fld id="{9A0DB2DC-4C9A-4742-B13C-FB6460FD3503}" type="slidenum">
              <a:rPr lang="en-US" smtClean="0">
                <a:solidFill>
                  <a:schemeClr val="dk1">
                    <a:tint val="75000"/>
                  </a:schemeClr>
                </a:solidFill>
                <a:latin typeface="微软雅黑" panose="020B0503020204020204" charset="-122"/>
                <a:ea typeface="微软雅黑" panose="020B0503020204020204" charset="-122"/>
                <a:sym typeface="+mn-ea"/>
              </a:rPr>
            </a:fld>
            <a:endParaRPr lang="en-US" smtClean="0">
              <a:solidFill>
                <a:schemeClr val="dk1">
                  <a:tint val="75000"/>
                </a:schemeClr>
              </a:solidFill>
              <a:latin typeface="微软雅黑" panose="020B0503020204020204" charset="-122"/>
              <a:ea typeface="微软雅黑" panose="020B0503020204020204" charset="-122"/>
              <a:sym typeface="+mn-ea"/>
            </a:endParaRPr>
          </a:p>
        </p:txBody>
      </p:sp>
      <p:sp>
        <p:nvSpPr>
          <p:cNvPr id="5" name="Content Placeholder 1"/>
          <p:cNvSpPr txBox="1"/>
          <p:nvPr/>
        </p:nvSpPr>
        <p:spPr>
          <a:xfrm>
            <a:off x="701748" y="1323742"/>
            <a:ext cx="7756451"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panose="05000000000000000000" pitchFamily="2" charset="2"/>
              <a:buChar char="q"/>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4">
                  <a:lumMod val="50000"/>
                </a:schemeClr>
              </a:buClr>
              <a:buSzPct val="70000"/>
              <a:buFont typeface="Wingdings" panose="05000000000000000000" pitchFamily="2" charset="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Arial" panose="020B0604020202020204" pitchFamily="34" charset="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700"/>
              </a:spcBef>
              <a:spcAft>
                <a:spcPts val="0"/>
              </a:spcAft>
              <a:buClr>
                <a:srgbClr val="0471B4"/>
              </a:buClr>
              <a:buSzPct val="60000"/>
              <a:buFont typeface="Wingdings" panose="05000000000000000000" pitchFamily="2" charset="2"/>
              <a:buNone/>
              <a:defRPr/>
            </a:pPr>
            <a:r>
              <a:rPr kumimoji="0" lang="en-US" sz="2400" b="0"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元数据</a:t>
            </a:r>
            <a:r>
              <a:rPr kumimoji="0" lang="zh-CN" altLang="en-US" sz="2400" b="0"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a:t>
            </a:r>
            <a:r>
              <a:rPr kumimoji="0" lang="en-US" sz="2400" b="0"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用户能够按顺序搜索数据:</a:t>
            </a:r>
            <a:endParaRPr kumimoji="0" lang="en-US" sz="2400" b="0"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20040" marR="0" lvl="0" indent="-320040" algn="l" defTabSz="914400" rtl="0" eaLnBrk="1" fontAlgn="auto" latinLnBrk="0" hangingPunct="1">
              <a:lnSpc>
                <a:spcPct val="100000"/>
              </a:lnSpc>
              <a:spcBef>
                <a:spcPts val="700"/>
              </a:spcBef>
              <a:spcAft>
                <a:spcPts val="0"/>
              </a:spcAft>
              <a:buClr>
                <a:srgbClr val="0471B4"/>
              </a:buClr>
              <a:buSzPct val="60000"/>
              <a:buFont typeface="Wingdings" panose="05000000000000000000" pitchFamily="2" charset="2"/>
              <a:buChar char="q"/>
              <a:defRPr/>
            </a:pPr>
            <a:endParaRPr kumimoji="0" lang="en-US" sz="2400" b="0" i="0" u="none" strike="noStrike" kern="120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6" name="Group 5"/>
          <p:cNvGrpSpPr/>
          <p:nvPr/>
        </p:nvGrpSpPr>
        <p:grpSpPr>
          <a:xfrm>
            <a:off x="1280160" y="1846982"/>
            <a:ext cx="6502168" cy="3881120"/>
            <a:chOff x="3179388" y="1563715"/>
            <a:chExt cx="6101309" cy="2930468"/>
          </a:xfrm>
        </p:grpSpPr>
        <p:graphicFrame>
          <p:nvGraphicFramePr>
            <p:cNvPr id="7" name="Diagram 6"/>
            <p:cNvGraphicFramePr/>
            <p:nvPr/>
          </p:nvGraphicFramePr>
          <p:xfrm>
            <a:off x="3179388" y="1563715"/>
            <a:ext cx="4323080" cy="29304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4957617" y="1563715"/>
            <a:ext cx="4323080" cy="293046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spTree>
    <p:custDataLst>
      <p:tags r:id="rId1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8" name="图片 7"/>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6" name="Content Placeholder 1"/>
          <p:cNvSpPr txBox="1"/>
          <p:nvPr/>
        </p:nvSpPr>
        <p:spPr>
          <a:xfrm>
            <a:off x="612648" y="1238678"/>
            <a:ext cx="7845552" cy="484216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panose="05000000000000000000" pitchFamily="2" charset="2"/>
              <a:buChar char="q"/>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4">
                  <a:lumMod val="50000"/>
                </a:schemeClr>
              </a:buClr>
              <a:buSzPct val="70000"/>
              <a:buFont typeface="Wingdings" panose="05000000000000000000" pitchFamily="2" charset="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Arial" panose="020B0604020202020204" pitchFamily="34" charset="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700"/>
              </a:spcBef>
              <a:spcAft>
                <a:spcPts val="0"/>
              </a:spcAft>
              <a:buClr>
                <a:srgbClr val="0471B4"/>
              </a:buClr>
              <a:buSzPct val="60000"/>
              <a:buFont typeface="Wingdings" panose="05000000000000000000" pitchFamily="2" charset="2"/>
              <a:buNone/>
              <a:defRPr/>
            </a:pPr>
            <a:r>
              <a:rPr kumimoji="0" 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数据中台是一套可持续“让企业的数据用起来”的机制，一种战略选择和组织形式，是依据企业特有的业务模式和组织架构，通过有形的产品和实施方法论支撑，构建一套持续不断把数据变成资产并服务于业务的机制</a:t>
            </a:r>
            <a:r>
              <a:rPr kumimoji="0" lang="zh-CN" alt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，而元数据系统一般集成在数据中台中</a:t>
            </a:r>
            <a:r>
              <a:rPr kumimoji="0" 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700"/>
              </a:spcBef>
              <a:spcAft>
                <a:spcPts val="0"/>
              </a:spcAft>
              <a:buClr>
                <a:srgbClr val="0471B4"/>
              </a:buClr>
              <a:buSzPct val="60000"/>
              <a:buFont typeface="Wingdings" panose="05000000000000000000" pitchFamily="2" charset="2"/>
              <a:buNone/>
              <a:defRPr/>
            </a:pPr>
            <a:endParaRPr kumimoji="0" 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Title 1"/>
          <p:cNvSpPr>
            <a:spLocks noGrp="1"/>
          </p:cNvSpPr>
          <p:nvPr>
            <p:ph type="title" idx="4294967295"/>
          </p:nvPr>
        </p:nvSpPr>
        <p:spPr>
          <a:xfrm>
            <a:off x="859904" y="304806"/>
            <a:ext cx="7602105" cy="714250"/>
          </a:xfr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rgbClr val="002060"/>
                </a:solidFill>
                <a:latin typeface="Times New Roman" panose="02020603050405020304" pitchFamily="18" charset="0"/>
                <a:ea typeface="+mj-ea"/>
                <a:cs typeface="Times New Roman" panose="02020603050405020304" pitchFamily="18" charset="0"/>
              </a:defRPr>
            </a:lvl1pPr>
          </a:lstStyle>
          <a:p>
            <a:pPr lvl="0" algn="l">
              <a:buClrTx/>
              <a:buSzTx/>
              <a:buFontTx/>
            </a:pPr>
            <a:r>
              <a:rPr lang="zh-CN" altLang="en-US" dirty="0">
                <a:solidFill>
                  <a:schemeClr val="accent1"/>
                </a:solidFill>
                <a:latin typeface="汉仪旗黑-85S" charset="0"/>
                <a:ea typeface="汉仪旗黑-85S" charset="0"/>
                <a:sym typeface="+mn-ea"/>
              </a:rPr>
              <a:t>数据</a:t>
            </a:r>
            <a:r>
              <a:rPr lang="zh-CN" altLang="en-US" dirty="0">
                <a:solidFill>
                  <a:schemeClr val="accent1"/>
                </a:solidFill>
                <a:latin typeface="汉仪旗黑-85S" charset="0"/>
                <a:ea typeface="汉仪旗黑-85S" charset="0"/>
                <a:sym typeface="+mn-ea"/>
              </a:rPr>
              <a:t>中台</a:t>
            </a:r>
            <a:endParaRPr lang="zh-CN" altLang="en-US" dirty="0">
              <a:solidFill>
                <a:schemeClr val="accent1"/>
              </a:solidFill>
              <a:latin typeface="汉仪旗黑-85S" charset="0"/>
              <a:ea typeface="汉仪旗黑-85S" charset="0"/>
              <a:sym typeface="+mn-ea"/>
            </a:endParaRPr>
          </a:p>
        </p:txBody>
      </p:sp>
      <p:sp>
        <p:nvSpPr>
          <p:cNvPr id="4" name="Slide Number Placeholder 3"/>
          <p:cNvSpPr>
            <a:spLocks noGrp="1"/>
          </p:cNvSpPr>
          <p:nvPr>
            <p:ph type="sldNum" sz="quarter" idx="12"/>
            <p:custDataLst>
              <p:tags r:id="rId7"/>
            </p:custDataLst>
          </p:nvPr>
        </p:nvSpPr>
        <p:spPr>
          <a:xfrm>
            <a:off x="6404610" y="6356351"/>
            <a:ext cx="2057400" cy="365125"/>
          </a:xfr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buClrTx/>
              <a:buSzTx/>
              <a:buFontTx/>
            </a:pPr>
            <a:fld id="{9A0DB2DC-4C9A-4742-B13C-FB6460FD3503}" type="slidenum">
              <a:rPr lang="en-US" smtClean="0">
                <a:solidFill>
                  <a:schemeClr val="dk1">
                    <a:tint val="75000"/>
                  </a:schemeClr>
                </a:solidFill>
                <a:latin typeface="微软雅黑" panose="020B0503020204020204" charset="-122"/>
                <a:ea typeface="微软雅黑" panose="020B0503020204020204" charset="-122"/>
                <a:sym typeface="+mn-ea"/>
              </a:rPr>
            </a:fld>
            <a:endParaRPr lang="en-US" smtClean="0">
              <a:solidFill>
                <a:schemeClr val="dk1">
                  <a:tint val="75000"/>
                </a:schemeClr>
              </a:solidFill>
              <a:latin typeface="微软雅黑" panose="020B0503020204020204" charset="-122"/>
              <a:ea typeface="微软雅黑" panose="020B0503020204020204" charset="-122"/>
              <a:sym typeface="+mn-ea"/>
            </a:endParaRPr>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v2-62e4ca86b5cc1ca51e99bd115d460e6f_r"/>
          <p:cNvPicPr>
            <a:picLocks noChangeAspect="1"/>
          </p:cNvPicPr>
          <p:nvPr>
            <p:ph idx="1"/>
            <p:custDataLst>
              <p:tags r:id="rId1"/>
            </p:custDataLst>
          </p:nvPr>
        </p:nvPicPr>
        <p:blipFill>
          <a:blip r:embed="rId2"/>
          <a:stretch>
            <a:fillRect/>
          </a:stretch>
        </p:blipFill>
        <p:spPr>
          <a:xfrm>
            <a:off x="1861820" y="1458595"/>
            <a:ext cx="5597525" cy="4310380"/>
          </a:xfrm>
          <a:prstGeom prst="rect">
            <a:avLst/>
          </a:prstGeom>
        </p:spPr>
      </p:pic>
      <p:sp>
        <p:nvSpPr>
          <p:cNvPr id="7" name="副标题 6"/>
          <p:cNvSpPr>
            <a:spLocks noGrp="1"/>
          </p:cNvSpPr>
          <p:nvPr>
            <p:ph type="subTitle" idx="13"/>
            <p:custDataLst>
              <p:tags r:id="rId3"/>
            </p:custDataLst>
          </p:nvPr>
        </p:nvSpPr>
        <p:spPr>
          <a:xfrm>
            <a:off x="2484120" y="4343798"/>
            <a:ext cx="4175760" cy="551021"/>
          </a:xfrm>
        </p:spPr>
        <p:txBody>
          <a:bodyPr/>
          <a:lstStyle/>
          <a:p>
            <a:pPr marL="0" indent="0">
              <a:buNone/>
            </a:pPr>
            <a:r>
              <a:rPr lang="zh-CN" altLang="en-US">
                <a:solidFill>
                  <a:schemeClr val="dk1">
                    <a:lumMod val="65000"/>
                    <a:lumOff val="35000"/>
                  </a:schemeClr>
                </a:solidFill>
              </a:rPr>
              <a:t>单击此处输入你的副标题，文字是您思想的提炼，请尽量言简意赅的阐述观点</a:t>
            </a:r>
            <a:endParaRPr lang="zh-CN" altLang="en-US">
              <a:solidFill>
                <a:schemeClr val="dk1">
                  <a:lumMod val="65000"/>
                  <a:lumOff val="35000"/>
                </a:schemeClr>
              </a:solidFill>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 name="图片 19"/>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19" name="图片 18"/>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12" name="任意多边形: 形状 11"/>
          <p:cNvSpPr/>
          <p:nvPr>
            <p:custDataLst>
              <p:tags r:id="rId7"/>
            </p:custDataLst>
          </p:nvPr>
        </p:nvSpPr>
        <p:spPr>
          <a:xfrm>
            <a:off x="0" y="0"/>
            <a:ext cx="4070049" cy="6858000"/>
          </a:xfrm>
          <a:custGeom>
            <a:avLst/>
            <a:gdLst>
              <a:gd name="connsiteX0" fmla="*/ 0 w 5426732"/>
              <a:gd name="connsiteY0" fmla="*/ 0 h 6858000"/>
              <a:gd name="connsiteX1" fmla="*/ 4559913 w 5426732"/>
              <a:gd name="connsiteY1" fmla="*/ 0 h 6858000"/>
              <a:gd name="connsiteX2" fmla="*/ 5426732 w 5426732"/>
              <a:gd name="connsiteY2" fmla="*/ 6858000 h 6858000"/>
              <a:gd name="connsiteX3" fmla="*/ 0 w 54267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26732" h="6858000">
                <a:moveTo>
                  <a:pt x="0" y="0"/>
                </a:moveTo>
                <a:lnTo>
                  <a:pt x="4559913" y="0"/>
                </a:lnTo>
                <a:lnTo>
                  <a:pt x="5426732"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1" name="文本框 10"/>
          <p:cNvSpPr txBox="1"/>
          <p:nvPr>
            <p:custDataLst>
              <p:tags r:id="rId8"/>
            </p:custDataLst>
          </p:nvPr>
        </p:nvSpPr>
        <p:spPr>
          <a:xfrm>
            <a:off x="432103" y="1588666"/>
            <a:ext cx="2645204" cy="1577429"/>
          </a:xfrm>
          <a:prstGeom prst="rect">
            <a:avLst/>
          </a:prstGeom>
          <a:noFill/>
        </p:spPr>
        <p:txBody>
          <a:bodyPr wrap="square" lIns="67627" tIns="35242" rIns="67627" bIns="35242" rtlCol="0" anchor="b">
            <a:normAutofit/>
          </a:bodyPr>
          <a:lstStyle/>
          <a:p>
            <a:pPr marL="0" indent="0" algn="l">
              <a:lnSpc>
                <a:spcPct val="100000"/>
              </a:lnSpc>
              <a:spcBef>
                <a:spcPts val="0"/>
              </a:spcBef>
              <a:spcAft>
                <a:spcPts val="0"/>
              </a:spcAft>
              <a:buSzPct val="100000"/>
              <a:buNone/>
            </a:pPr>
            <a:r>
              <a:rPr lang="zh-CN" altLang="en-US" sz="3600" b="1" spc="200" dirty="0">
                <a:solidFill>
                  <a:schemeClr val="lt1"/>
                </a:solidFill>
                <a:latin typeface="微软雅黑" panose="020B0503020204020204" charset="-122"/>
                <a:ea typeface="微软雅黑" panose="020B0503020204020204" charset="-122"/>
                <a:sym typeface="+mn-ea"/>
              </a:rPr>
              <a:t>元数据管理</a:t>
            </a:r>
            <a:endParaRPr lang="zh-CN" altLang="en-US" sz="3600" b="1" spc="200" dirty="0">
              <a:solidFill>
                <a:schemeClr val="lt1"/>
              </a:solidFill>
              <a:latin typeface="微软雅黑" panose="020B0503020204020204" charset="-122"/>
              <a:ea typeface="微软雅黑" panose="020B0503020204020204" charset="-122"/>
              <a:sym typeface="+mn-ea"/>
            </a:endParaRPr>
          </a:p>
        </p:txBody>
      </p:sp>
      <p:sp>
        <p:nvSpPr>
          <p:cNvPr id="15" name="矩形 14"/>
          <p:cNvSpPr/>
          <p:nvPr>
            <p:custDataLst>
              <p:tags r:id="rId9"/>
            </p:custDataLst>
          </p:nvPr>
        </p:nvSpPr>
        <p:spPr>
          <a:xfrm>
            <a:off x="4211515" y="1473776"/>
            <a:ext cx="4603280" cy="4016116"/>
          </a:xfrm>
          <a:prstGeom prst="rect">
            <a:avLst/>
          </a:prstGeom>
        </p:spPr>
        <p:txBody>
          <a:bodyPr lIns="68580" tIns="34290" rIns="68580" bIns="3429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285750" algn="l" fontAlgn="ctr">
              <a:lnSpc>
                <a:spcPct val="120000"/>
              </a:lnSpc>
              <a:spcBef>
                <a:spcPts val="0"/>
              </a:spcBef>
              <a:spcAft>
                <a:spcPts val="800"/>
              </a:spcAft>
              <a:buSzPct val="100000"/>
              <a:buFont typeface="Wingdings" panose="05000000000000000000" charset="0"/>
              <a:buNone/>
            </a:pPr>
            <a:r>
              <a:rPr sz="1600" u="none" strike="noStrike" spc="180" baseline="0" dirty="0">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数据增长速度的加快激发了人们对可从元数据中获得的潜在商业价值的新兴趣。存在各种数据结构，既带来机遇，也带来挑战。元数据管理框架应运而生，元数据管理框架提供了一个组织框架来协调存储在各种系统中的离散数据集。它还提供了描述信息的组织共识，通常分为业务、运营和技术数据。</a:t>
            </a:r>
            <a:endParaRPr sz="1600" u="none" strike="noStrike" spc="180" baseline="0" dirty="0">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sz="1600" u="none" strike="noStrike" spc="180" baseline="0" dirty="0">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元数据管理的核心是使人们能够使用基于Web等用户界面识别特定数据片段的属性。该属性可能是文件名、作者、客户 ID 号等。因此，请求文档的人能够查看和理解数据的不同属性、数据所在的企业系统以及创建这些属性的原因。</a:t>
            </a:r>
            <a:endParaRPr sz="1600" u="none" strike="noStrike" spc="180" baseline="0" dirty="0">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
        <p:nvSpPr>
          <p:cNvPr id="13" name="矩形 12"/>
          <p:cNvSpPr/>
          <p:nvPr>
            <p:custDataLst>
              <p:tags r:id="rId10"/>
            </p:custDataLst>
          </p:nvPr>
        </p:nvSpPr>
        <p:spPr>
          <a:xfrm>
            <a:off x="6392007" y="6459415"/>
            <a:ext cx="2751992" cy="70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4" name="矩形 13"/>
          <p:cNvSpPr/>
          <p:nvPr>
            <p:custDataLst>
              <p:tags r:id="rId11"/>
            </p:custDataLst>
          </p:nvPr>
        </p:nvSpPr>
        <p:spPr>
          <a:xfrm>
            <a:off x="8885529" y="0"/>
            <a:ext cx="141467" cy="973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grpSp>
        <p:nvGrpSpPr>
          <p:cNvPr id="16" name="组合 15"/>
          <p:cNvGrpSpPr>
            <a:grpSpLocks noChangeAspect="1"/>
          </p:cNvGrpSpPr>
          <p:nvPr>
            <p:custDataLst>
              <p:tags r:id="rId12"/>
            </p:custDataLst>
          </p:nvPr>
        </p:nvGrpSpPr>
        <p:grpSpPr>
          <a:xfrm rot="10800000">
            <a:off x="2616025" y="5218988"/>
            <a:ext cx="922565" cy="805031"/>
            <a:chOff x="1168400" y="1347856"/>
            <a:chExt cx="723913" cy="631688"/>
          </a:xfrm>
          <a:solidFill>
            <a:schemeClr val="bg1">
              <a:lumMod val="95000"/>
              <a:alpha val="20000"/>
            </a:schemeClr>
          </a:solidFill>
        </p:grpSpPr>
        <p:sp>
          <p:nvSpPr>
            <p:cNvPr id="17" name="任意多边形: 形状 15"/>
            <p:cNvSpPr>
              <a:spLocks noChangeAspect="1"/>
            </p:cNvSpPr>
            <p:nvPr>
              <p:custDataLst>
                <p:tags r:id="rId13"/>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8" name="任意多边形: 形状 16"/>
            <p:cNvSpPr>
              <a:spLocks noChangeAspect="1"/>
            </p:cNvSpPr>
            <p:nvPr>
              <p:custDataLst>
                <p:tags r:id="rId14"/>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grpSp>
    </p:spTree>
    <p:custDataLst>
      <p:tags r:id="rId1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26" name="图片 25"/>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64" name="Right Triangle 1"/>
          <p:cNvSpPr/>
          <p:nvPr>
            <p:custDataLst>
              <p:tags r:id="rId7"/>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8"/>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 name="矩形 7"/>
          <p:cNvSpPr/>
          <p:nvPr>
            <p:custDataLst>
              <p:tags r:id="rId9"/>
            </p:custDataLst>
          </p:nvPr>
        </p:nvSpPr>
        <p:spPr>
          <a:xfrm>
            <a:off x="342903" y="6381036"/>
            <a:ext cx="8420168" cy="7898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1" name="矩形 20"/>
          <p:cNvSpPr/>
          <p:nvPr>
            <p:custDataLst>
              <p:tags r:id="rId10"/>
            </p:custDataLst>
          </p:nvPr>
        </p:nvSpPr>
        <p:spPr>
          <a:xfrm>
            <a:off x="342864" y="797241"/>
            <a:ext cx="8420167" cy="2040245"/>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2" name="矩形 21"/>
          <p:cNvSpPr/>
          <p:nvPr>
            <p:custDataLst>
              <p:tags r:id="rId11"/>
            </p:custDataLst>
          </p:nvPr>
        </p:nvSpPr>
        <p:spPr>
          <a:xfrm>
            <a:off x="342903" y="3551568"/>
            <a:ext cx="8420167" cy="2289842"/>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3" name="Object 901"/>
          <p:cNvSpPr txBox="1"/>
          <p:nvPr>
            <p:custDataLst>
              <p:tags r:id="rId12"/>
            </p:custDataLst>
          </p:nvPr>
        </p:nvSpPr>
        <p:spPr>
          <a:xfrm>
            <a:off x="914372" y="906388"/>
            <a:ext cx="7315257" cy="866294"/>
          </a:xfrm>
          <a:prstGeom prst="rect">
            <a:avLst/>
          </a:prstGeom>
        </p:spPr>
        <p:txBody>
          <a:bodyPr vert="horz" lIns="47625" tIns="19050" rIns="47625" bIns="19050" rtlCol="0" anchor="b" anchorCtr="0">
            <a:normAutofit/>
          </a:bodyPr>
          <a:p>
            <a:pPr marL="0" indent="0" algn="l" fontAlgn="auto">
              <a:lnSpc>
                <a:spcPct val="100000"/>
              </a:lnSpc>
              <a:spcBef>
                <a:spcPts val="0"/>
              </a:spcBef>
              <a:spcAft>
                <a:spcPts val="0"/>
              </a:spcAft>
              <a:buSzPct val="100000"/>
              <a:buNone/>
            </a:pPr>
            <a:r>
              <a:rPr lang="zh-CN" altLang="en-US" sz="4000" b="1" i="0" spc="240" dirty="0">
                <a:solidFill>
                  <a:schemeClr val="accent1"/>
                </a:solidFill>
                <a:latin typeface="微软雅黑" panose="020B0503020204020204" charset="-122"/>
                <a:ea typeface="微软雅黑" panose="020B0503020204020204" charset="-122"/>
                <a:sym typeface="+mn-ea"/>
              </a:rPr>
              <a:t>元数据管理</a:t>
            </a:r>
            <a:endParaRPr lang="zh-CN" altLang="en-US" sz="4000" b="1" i="0" spc="240" dirty="0">
              <a:solidFill>
                <a:schemeClr val="accent1"/>
              </a:solidFill>
              <a:latin typeface="微软雅黑" panose="020B0503020204020204" charset="-122"/>
              <a:ea typeface="微软雅黑" panose="020B0503020204020204" charset="-122"/>
              <a:sym typeface="+mn-ea"/>
            </a:endParaRPr>
          </a:p>
        </p:txBody>
      </p:sp>
      <p:sp>
        <p:nvSpPr>
          <p:cNvPr id="24" name="Object 902"/>
          <p:cNvSpPr txBox="1"/>
          <p:nvPr>
            <p:custDataLst>
              <p:tags r:id="rId13"/>
            </p:custDataLst>
          </p:nvPr>
        </p:nvSpPr>
        <p:spPr>
          <a:xfrm>
            <a:off x="914372" y="2057796"/>
            <a:ext cx="7315257" cy="691986"/>
          </a:xfrm>
          <a:prstGeom prst="rect">
            <a:avLst/>
          </a:prstGeom>
        </p:spPr>
        <p:txBody>
          <a:bodyPr vert="horz" lIns="47625" tIns="19050" rIns="47625" bIns="19050" rtlCol="0" anchor="t" anchorCtr="0">
            <a:normAutofit/>
          </a:bodyPr>
          <a:p>
            <a:pPr marL="0" indent="0" algn="l" fontAlgn="auto">
              <a:lnSpc>
                <a:spcPct val="100000"/>
              </a:lnSpc>
              <a:spcBef>
                <a:spcPts val="0"/>
              </a:spcBef>
              <a:spcAft>
                <a:spcPts val="0"/>
              </a:spcAft>
              <a:buSzPct val="100000"/>
              <a:buNone/>
            </a:pPr>
            <a:r>
              <a:rPr lang="zh-CN" altLang="en-US" spc="100">
                <a:solidFill>
                  <a:schemeClr val="dk1"/>
                </a:solidFill>
                <a:uFillTx/>
                <a:latin typeface="微软雅黑" panose="020B0503020204020204" charset="-122"/>
                <a:ea typeface="微软雅黑" panose="020B0503020204020204" charset="-122"/>
                <a:sym typeface="Arial" panose="020B0604020202020204" pitchFamily="34" charset="0"/>
              </a:rPr>
              <a:t>数据采集</a:t>
            </a:r>
            <a:endParaRPr lang="zh-CN" altLang="en-US" spc="10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25" name="Title 6"/>
          <p:cNvSpPr txBox="1"/>
          <p:nvPr>
            <p:custDataLst>
              <p:tags r:id="rId14"/>
            </p:custDataLst>
          </p:nvPr>
        </p:nvSpPr>
        <p:spPr>
          <a:xfrm>
            <a:off x="914400" y="3783344"/>
            <a:ext cx="7315257" cy="1851688"/>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数据的表结构信息</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a:p>
            <a:pPr marL="355600" lvl="0" indent="-355600" algn="l" fontAlgn="ctr">
              <a:lnSpc>
                <a:spcPct val="120000"/>
              </a:lnSpc>
              <a:spcBef>
                <a:spcPts val="0"/>
              </a:spcBef>
              <a:spcAft>
                <a:spcPts val="800"/>
              </a:spcAft>
              <a:buSzPct val="100000"/>
              <a:buFont typeface="Wingdings" panose="05000000000000000000" charset="0"/>
              <a:buChar char="l"/>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数据的空间存储，读写权限和其他统计数据</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a:p>
            <a:pPr marL="355600" lvl="0" indent="-355600" algn="l" fontAlgn="ctr">
              <a:lnSpc>
                <a:spcPct val="120000"/>
              </a:lnSpc>
              <a:spcBef>
                <a:spcPts val="0"/>
              </a:spcBef>
              <a:spcAft>
                <a:spcPts val="800"/>
              </a:spcAft>
              <a:buSzPct val="100000"/>
              <a:buFont typeface="Wingdings" panose="05000000000000000000" charset="0"/>
              <a:buChar char="l"/>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数据的血缘关系</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a:p>
            <a:pPr marL="355600" lvl="0" indent="-355600" algn="l" fontAlgn="ctr">
              <a:lnSpc>
                <a:spcPct val="120000"/>
              </a:lnSpc>
              <a:spcBef>
                <a:spcPts val="0"/>
              </a:spcBef>
              <a:spcAft>
                <a:spcPts val="800"/>
              </a:spcAft>
              <a:buSzPct val="100000"/>
              <a:buFont typeface="Wingdings" panose="05000000000000000000" charset="0"/>
              <a:buChar char="l"/>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业务数据</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Tree>
    <p:custDataLst>
      <p:tags r:id="rId1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26" name="图片 25"/>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64" name="Right Triangle 1"/>
          <p:cNvSpPr/>
          <p:nvPr>
            <p:custDataLst>
              <p:tags r:id="rId7"/>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8"/>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 name="矩形 7"/>
          <p:cNvSpPr/>
          <p:nvPr>
            <p:custDataLst>
              <p:tags r:id="rId9"/>
            </p:custDataLst>
          </p:nvPr>
        </p:nvSpPr>
        <p:spPr>
          <a:xfrm>
            <a:off x="342903" y="6381036"/>
            <a:ext cx="8420168" cy="7898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1" name="矩形 20"/>
          <p:cNvSpPr/>
          <p:nvPr>
            <p:custDataLst>
              <p:tags r:id="rId10"/>
            </p:custDataLst>
          </p:nvPr>
        </p:nvSpPr>
        <p:spPr>
          <a:xfrm>
            <a:off x="342864" y="797241"/>
            <a:ext cx="8420167" cy="2040245"/>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2" name="矩形 21"/>
          <p:cNvSpPr/>
          <p:nvPr>
            <p:custDataLst>
              <p:tags r:id="rId11"/>
            </p:custDataLst>
          </p:nvPr>
        </p:nvSpPr>
        <p:spPr>
          <a:xfrm>
            <a:off x="342903" y="3551568"/>
            <a:ext cx="8420167" cy="2289842"/>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3" name="Object 901"/>
          <p:cNvSpPr txBox="1"/>
          <p:nvPr>
            <p:custDataLst>
              <p:tags r:id="rId12"/>
            </p:custDataLst>
          </p:nvPr>
        </p:nvSpPr>
        <p:spPr>
          <a:xfrm>
            <a:off x="914372" y="906388"/>
            <a:ext cx="7315257" cy="866294"/>
          </a:xfrm>
          <a:prstGeom prst="rect">
            <a:avLst/>
          </a:prstGeom>
        </p:spPr>
        <p:txBody>
          <a:bodyPr vert="horz" lIns="47625" tIns="19050" rIns="47625" bIns="19050" rtlCol="0" anchor="b" anchorCtr="0">
            <a:normAutofit/>
          </a:bodyPr>
          <a:p>
            <a:pPr marL="0" indent="0" algn="l" fontAlgn="auto">
              <a:lnSpc>
                <a:spcPct val="100000"/>
              </a:lnSpc>
              <a:spcBef>
                <a:spcPts val="0"/>
              </a:spcBef>
              <a:spcAft>
                <a:spcPts val="0"/>
              </a:spcAft>
              <a:buSzPct val="100000"/>
              <a:buNone/>
            </a:pPr>
            <a:r>
              <a:rPr lang="zh-CN" altLang="en-US" sz="4000" b="1" i="0" spc="240" dirty="0">
                <a:solidFill>
                  <a:schemeClr val="accent1"/>
                </a:solidFill>
                <a:latin typeface="微软雅黑" panose="020B0503020204020204" charset="-122"/>
                <a:ea typeface="微软雅黑" panose="020B0503020204020204" charset="-122"/>
                <a:sym typeface="+mn-ea"/>
              </a:rPr>
              <a:t>元数据管理</a:t>
            </a:r>
            <a:endParaRPr lang="zh-CN" altLang="en-US" sz="4000" b="1" i="0" spc="240" dirty="0">
              <a:solidFill>
                <a:schemeClr val="accent1"/>
              </a:solidFill>
              <a:latin typeface="微软雅黑" panose="020B0503020204020204" charset="-122"/>
              <a:ea typeface="微软雅黑" panose="020B0503020204020204" charset="-122"/>
              <a:sym typeface="+mn-ea"/>
            </a:endParaRPr>
          </a:p>
        </p:txBody>
      </p:sp>
      <p:sp>
        <p:nvSpPr>
          <p:cNvPr id="24" name="Object 902"/>
          <p:cNvSpPr txBox="1"/>
          <p:nvPr>
            <p:custDataLst>
              <p:tags r:id="rId13"/>
            </p:custDataLst>
          </p:nvPr>
        </p:nvSpPr>
        <p:spPr>
          <a:xfrm>
            <a:off x="914372" y="2057796"/>
            <a:ext cx="7315257" cy="691986"/>
          </a:xfrm>
          <a:prstGeom prst="rect">
            <a:avLst/>
          </a:prstGeom>
        </p:spPr>
        <p:txBody>
          <a:bodyPr vert="horz" lIns="47625" tIns="19050" rIns="47625" bIns="19050" rtlCol="0" anchor="t" anchorCtr="0">
            <a:normAutofit/>
          </a:bodyPr>
          <a:p>
            <a:pPr marL="0" indent="0" algn="l" fontAlgn="auto">
              <a:lnSpc>
                <a:spcPct val="100000"/>
              </a:lnSpc>
              <a:spcBef>
                <a:spcPts val="0"/>
              </a:spcBef>
              <a:spcAft>
                <a:spcPts val="0"/>
              </a:spcAft>
              <a:buSzPct val="100000"/>
              <a:buNone/>
            </a:pPr>
            <a:r>
              <a:rPr lang="zh-CN" altLang="en-US" spc="100">
                <a:solidFill>
                  <a:schemeClr val="dk1"/>
                </a:solidFill>
                <a:uFillTx/>
                <a:latin typeface="微软雅黑" panose="020B0503020204020204" charset="-122"/>
                <a:ea typeface="微软雅黑" panose="020B0503020204020204" charset="-122"/>
                <a:sym typeface="Arial" panose="020B0604020202020204" pitchFamily="34" charset="0"/>
              </a:rPr>
              <a:t>元数据管理平台</a:t>
            </a:r>
            <a:r>
              <a:rPr lang="en-US" altLang="zh-CN" spc="100">
                <a:solidFill>
                  <a:schemeClr val="dk1"/>
                </a:solidFill>
                <a:uFillTx/>
                <a:latin typeface="微软雅黑" panose="020B0503020204020204" charset="-122"/>
                <a:ea typeface="微软雅黑" panose="020B0503020204020204" charset="-122"/>
                <a:sym typeface="Arial" panose="020B0604020202020204" pitchFamily="34" charset="0"/>
              </a:rPr>
              <a:t>-Apache Atlas</a:t>
            </a:r>
            <a:endParaRPr lang="en-US" altLang="zh-CN" spc="10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25" name="Title 6"/>
          <p:cNvSpPr txBox="1"/>
          <p:nvPr>
            <p:custDataLst>
              <p:tags r:id="rId14"/>
            </p:custDataLst>
          </p:nvPr>
        </p:nvSpPr>
        <p:spPr>
          <a:xfrm>
            <a:off x="914400" y="3783344"/>
            <a:ext cx="7315257" cy="1851688"/>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Atlas的架构方案应该说相当典型，基本上这类系统大致都会由元数据的收集，存储和查询展示三部分核心组件组成。此外，还会有一个管理后台对整体元数据的采集流程以及元数据格式定义和服务的部署等各项内容进行配置管理。</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Tree>
    <p:custDataLst>
      <p:tags r:id="rId1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26" name="图片 25"/>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64" name="Right Triangle 1"/>
          <p:cNvSpPr/>
          <p:nvPr>
            <p:custDataLst>
              <p:tags r:id="rId7"/>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8"/>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 name="矩形 7"/>
          <p:cNvSpPr/>
          <p:nvPr>
            <p:custDataLst>
              <p:tags r:id="rId9"/>
            </p:custDataLst>
          </p:nvPr>
        </p:nvSpPr>
        <p:spPr>
          <a:xfrm>
            <a:off x="342903" y="6381036"/>
            <a:ext cx="8420168" cy="7898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1" name="矩形 20"/>
          <p:cNvSpPr/>
          <p:nvPr>
            <p:custDataLst>
              <p:tags r:id="rId10"/>
            </p:custDataLst>
          </p:nvPr>
        </p:nvSpPr>
        <p:spPr>
          <a:xfrm>
            <a:off x="342864" y="797241"/>
            <a:ext cx="8420167" cy="2040245"/>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2" name="矩形 21"/>
          <p:cNvSpPr/>
          <p:nvPr>
            <p:custDataLst>
              <p:tags r:id="rId11"/>
            </p:custDataLst>
          </p:nvPr>
        </p:nvSpPr>
        <p:spPr>
          <a:xfrm>
            <a:off x="342903" y="3551568"/>
            <a:ext cx="8420167" cy="2289842"/>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3" name="Object 901"/>
          <p:cNvSpPr txBox="1"/>
          <p:nvPr>
            <p:custDataLst>
              <p:tags r:id="rId12"/>
            </p:custDataLst>
          </p:nvPr>
        </p:nvSpPr>
        <p:spPr>
          <a:xfrm>
            <a:off x="914372" y="906388"/>
            <a:ext cx="7315257" cy="866294"/>
          </a:xfrm>
          <a:prstGeom prst="rect">
            <a:avLst/>
          </a:prstGeom>
        </p:spPr>
        <p:txBody>
          <a:bodyPr vert="horz" lIns="47625" tIns="19050" rIns="47625" bIns="19050" rtlCol="0" anchor="b" anchorCtr="0">
            <a:normAutofit/>
          </a:bodyPr>
          <a:p>
            <a:pPr marL="0" indent="0" algn="l" fontAlgn="auto">
              <a:lnSpc>
                <a:spcPct val="100000"/>
              </a:lnSpc>
              <a:spcBef>
                <a:spcPts val="0"/>
              </a:spcBef>
              <a:spcAft>
                <a:spcPts val="0"/>
              </a:spcAft>
              <a:buSzPct val="100000"/>
              <a:buNone/>
            </a:pPr>
            <a:r>
              <a:rPr lang="zh-CN" altLang="en-US" sz="4000" b="1" i="0" spc="240" dirty="0">
                <a:solidFill>
                  <a:schemeClr val="accent1"/>
                </a:solidFill>
                <a:latin typeface="微软雅黑" panose="020B0503020204020204" charset="-122"/>
                <a:ea typeface="微软雅黑" panose="020B0503020204020204" charset="-122"/>
                <a:sym typeface="+mn-ea"/>
              </a:rPr>
              <a:t>元数据管理</a:t>
            </a:r>
            <a:endParaRPr lang="zh-CN" altLang="en-US" sz="4000" b="1" i="0" spc="240" dirty="0">
              <a:solidFill>
                <a:schemeClr val="accent1"/>
              </a:solidFill>
              <a:latin typeface="微软雅黑" panose="020B0503020204020204" charset="-122"/>
              <a:ea typeface="微软雅黑" panose="020B0503020204020204" charset="-122"/>
              <a:sym typeface="+mn-ea"/>
            </a:endParaRPr>
          </a:p>
        </p:txBody>
      </p:sp>
      <p:sp>
        <p:nvSpPr>
          <p:cNvPr id="24" name="Object 902"/>
          <p:cNvSpPr txBox="1"/>
          <p:nvPr>
            <p:custDataLst>
              <p:tags r:id="rId13"/>
            </p:custDataLst>
          </p:nvPr>
        </p:nvSpPr>
        <p:spPr>
          <a:xfrm>
            <a:off x="914372" y="2057796"/>
            <a:ext cx="7315257" cy="691986"/>
          </a:xfrm>
          <a:prstGeom prst="rect">
            <a:avLst/>
          </a:prstGeom>
        </p:spPr>
        <p:txBody>
          <a:bodyPr vert="horz" lIns="47625" tIns="19050" rIns="47625" bIns="19050" rtlCol="0" anchor="t" anchorCtr="0">
            <a:normAutofit/>
          </a:bodyPr>
          <a:p>
            <a:pPr marL="0" indent="0" algn="l" fontAlgn="auto">
              <a:lnSpc>
                <a:spcPct val="100000"/>
              </a:lnSpc>
              <a:spcBef>
                <a:spcPts val="0"/>
              </a:spcBef>
              <a:spcAft>
                <a:spcPts val="0"/>
              </a:spcAft>
              <a:buSzPct val="100000"/>
              <a:buNone/>
            </a:pPr>
            <a:r>
              <a:rPr lang="zh-CN" altLang="en-US" spc="100">
                <a:solidFill>
                  <a:schemeClr val="dk1"/>
                </a:solidFill>
                <a:uFillTx/>
                <a:latin typeface="微软雅黑" panose="020B0503020204020204" charset="-122"/>
                <a:ea typeface="微软雅黑" panose="020B0503020204020204" charset="-122"/>
                <a:sym typeface="Arial" panose="020B0604020202020204" pitchFamily="34" charset="0"/>
              </a:rPr>
              <a:t>元数据管理平台</a:t>
            </a:r>
            <a:r>
              <a:rPr lang="en-US" altLang="zh-CN" spc="100">
                <a:solidFill>
                  <a:schemeClr val="dk1"/>
                </a:solidFill>
                <a:uFillTx/>
                <a:latin typeface="微软雅黑" panose="020B0503020204020204" charset="-122"/>
                <a:ea typeface="微软雅黑" panose="020B0503020204020204" charset="-122"/>
                <a:sym typeface="Arial" panose="020B0604020202020204" pitchFamily="34" charset="0"/>
              </a:rPr>
              <a:t>-Apache Atlas</a:t>
            </a:r>
            <a:endParaRPr lang="en-US" altLang="zh-CN" spc="10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25" name="Title 6"/>
          <p:cNvSpPr txBox="1"/>
          <p:nvPr>
            <p:custDataLst>
              <p:tags r:id="rId14"/>
            </p:custDataLst>
          </p:nvPr>
        </p:nvSpPr>
        <p:spPr>
          <a:xfrm>
            <a:off x="914400" y="3783344"/>
            <a:ext cx="7315257" cy="1851688"/>
          </a:xfrm>
          <a:prstGeom prst="rect">
            <a:avLst/>
          </a:prstGeom>
          <a:noFill/>
          <a:ln w="3175">
            <a:noFill/>
            <a:prstDash val="dash"/>
          </a:ln>
        </p:spPr>
        <p:txBody>
          <a:bodyPr wrap="square" lIns="47625" tIns="19050" rIns="47625" bIns="1905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对应到Atlas的实现上，Atlas通过各种hook/bridge插件来采集几种数据源的元数据信息，通过一套自定义的Type 体系来定义元数据信息的格式，通过搜索引擎对元数据进行全文索引和条件检索，除了自带的UI控制台意外，Atlas还可以通过Rest API的形式对外提供服务。</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Tree>
    <p:custDataLst>
      <p:tags r:id="rId1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26" name="图片 25"/>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64" name="Right Triangle 1"/>
          <p:cNvSpPr/>
          <p:nvPr>
            <p:custDataLst>
              <p:tags r:id="rId7"/>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8"/>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 name="矩形 7"/>
          <p:cNvSpPr/>
          <p:nvPr>
            <p:custDataLst>
              <p:tags r:id="rId9"/>
            </p:custDataLst>
          </p:nvPr>
        </p:nvSpPr>
        <p:spPr>
          <a:xfrm>
            <a:off x="342903" y="6381036"/>
            <a:ext cx="8420168" cy="7898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1" name="矩形 20"/>
          <p:cNvSpPr/>
          <p:nvPr>
            <p:custDataLst>
              <p:tags r:id="rId10"/>
            </p:custDataLst>
          </p:nvPr>
        </p:nvSpPr>
        <p:spPr>
          <a:xfrm>
            <a:off x="342864" y="797241"/>
            <a:ext cx="8420167" cy="2040245"/>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2" name="矩形 21"/>
          <p:cNvSpPr/>
          <p:nvPr>
            <p:custDataLst>
              <p:tags r:id="rId11"/>
            </p:custDataLst>
          </p:nvPr>
        </p:nvSpPr>
        <p:spPr>
          <a:xfrm>
            <a:off x="342903" y="3551568"/>
            <a:ext cx="8420167" cy="2289842"/>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3" name="Object 901"/>
          <p:cNvSpPr txBox="1"/>
          <p:nvPr>
            <p:custDataLst>
              <p:tags r:id="rId12"/>
            </p:custDataLst>
          </p:nvPr>
        </p:nvSpPr>
        <p:spPr>
          <a:xfrm>
            <a:off x="914372" y="906388"/>
            <a:ext cx="7315257" cy="866294"/>
          </a:xfrm>
          <a:prstGeom prst="rect">
            <a:avLst/>
          </a:prstGeom>
        </p:spPr>
        <p:txBody>
          <a:bodyPr vert="horz" lIns="47625" tIns="19050" rIns="47625" bIns="19050" rtlCol="0" anchor="b" anchorCtr="0">
            <a:normAutofit/>
          </a:bodyPr>
          <a:p>
            <a:pPr marL="0" indent="0" algn="l" fontAlgn="auto">
              <a:lnSpc>
                <a:spcPct val="100000"/>
              </a:lnSpc>
              <a:spcBef>
                <a:spcPts val="0"/>
              </a:spcBef>
              <a:spcAft>
                <a:spcPts val="0"/>
              </a:spcAft>
              <a:buSzPct val="100000"/>
              <a:buNone/>
            </a:pPr>
            <a:r>
              <a:rPr lang="zh-CN" altLang="en-US" sz="4000" b="1" i="0" spc="240" dirty="0">
                <a:solidFill>
                  <a:schemeClr val="accent1"/>
                </a:solidFill>
                <a:latin typeface="微软雅黑" panose="020B0503020204020204" charset="-122"/>
                <a:ea typeface="微软雅黑" panose="020B0503020204020204" charset="-122"/>
                <a:sym typeface="+mn-ea"/>
              </a:rPr>
              <a:t>元数据管理</a:t>
            </a:r>
            <a:endParaRPr lang="zh-CN" altLang="en-US" sz="4000" b="1" i="0" spc="240" dirty="0">
              <a:solidFill>
                <a:schemeClr val="accent1"/>
              </a:solidFill>
              <a:latin typeface="微软雅黑" panose="020B0503020204020204" charset="-122"/>
              <a:ea typeface="微软雅黑" panose="020B0503020204020204" charset="-122"/>
              <a:sym typeface="+mn-ea"/>
            </a:endParaRPr>
          </a:p>
        </p:txBody>
      </p:sp>
      <p:sp>
        <p:nvSpPr>
          <p:cNvPr id="24" name="Object 902"/>
          <p:cNvSpPr txBox="1"/>
          <p:nvPr>
            <p:custDataLst>
              <p:tags r:id="rId13"/>
            </p:custDataLst>
          </p:nvPr>
        </p:nvSpPr>
        <p:spPr>
          <a:xfrm>
            <a:off x="914372" y="2057796"/>
            <a:ext cx="7315257" cy="691986"/>
          </a:xfrm>
          <a:prstGeom prst="rect">
            <a:avLst/>
          </a:prstGeom>
        </p:spPr>
        <p:txBody>
          <a:bodyPr vert="horz" lIns="47625" tIns="19050" rIns="47625" bIns="19050" rtlCol="0" anchor="t" anchorCtr="0">
            <a:normAutofit/>
          </a:bodyPr>
          <a:p>
            <a:pPr marL="0" indent="0" algn="l" fontAlgn="auto">
              <a:lnSpc>
                <a:spcPct val="100000"/>
              </a:lnSpc>
              <a:spcBef>
                <a:spcPts val="0"/>
              </a:spcBef>
              <a:spcAft>
                <a:spcPts val="0"/>
              </a:spcAft>
              <a:buSzPct val="100000"/>
              <a:buNone/>
            </a:pPr>
            <a:r>
              <a:rPr lang="zh-CN" altLang="en-US" spc="100">
                <a:solidFill>
                  <a:schemeClr val="dk1"/>
                </a:solidFill>
                <a:uFillTx/>
                <a:latin typeface="微软雅黑" panose="020B0503020204020204" charset="-122"/>
                <a:ea typeface="微软雅黑" panose="020B0503020204020204" charset="-122"/>
                <a:sym typeface="Arial" panose="020B0604020202020204" pitchFamily="34" charset="0"/>
              </a:rPr>
              <a:t>元数据管理平台</a:t>
            </a:r>
            <a:r>
              <a:rPr lang="en-US" altLang="zh-CN" spc="100">
                <a:solidFill>
                  <a:schemeClr val="dk1"/>
                </a:solidFill>
                <a:uFillTx/>
                <a:latin typeface="微软雅黑" panose="020B0503020204020204" charset="-122"/>
                <a:ea typeface="微软雅黑" panose="020B0503020204020204" charset="-122"/>
                <a:sym typeface="Arial" panose="020B0604020202020204" pitchFamily="34" charset="0"/>
              </a:rPr>
              <a:t>-Apache Atlas</a:t>
            </a:r>
            <a:endParaRPr lang="en-US" altLang="zh-CN" spc="10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25" name="Title 6"/>
          <p:cNvSpPr txBox="1"/>
          <p:nvPr>
            <p:custDataLst>
              <p:tags r:id="rId14"/>
            </p:custDataLst>
          </p:nvPr>
        </p:nvSpPr>
        <p:spPr>
          <a:xfrm>
            <a:off x="914400" y="3783344"/>
            <a:ext cx="7315257" cy="1851688"/>
          </a:xfrm>
          <a:prstGeom prst="rect">
            <a:avLst/>
          </a:prstGeom>
          <a:noFill/>
          <a:ln w="3175">
            <a:noFill/>
            <a:prstDash val="dash"/>
          </a:ln>
        </p:spPr>
        <p:txBody>
          <a:bodyPr wrap="square" lIns="47625" tIns="19050" rIns="47625" bIns="19050" anchor="ctr" anchorCtr="0">
            <a:normAutofit fontScale="6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总体而言，Atlas的实现，从结构原理的角度来说，还算是比较合理的，但从现阶段来看，Atlas的具体实现还比较粗糙，很多功能也是处于可用但并不完善的状态。此外Atlas在数据审计环节做的工作也不多，与整体数据业务流程的集成应用方面的能力也很有限。Atlas项目本身很长时间也都处于Incubator状态，截至2012-12-03，一直都在更新，但是目前功能还不够完善，因此还需要大家一起努力来帮助它的改进。对于一些自研项目或者是一个很好的开始，可以基于Apache Atlas针对自己的业务进行二次开发。</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Tree>
    <p:custDataLst>
      <p:tags r:id="rId1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26" name="图片 25"/>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64" name="Right Triangle 1"/>
          <p:cNvSpPr/>
          <p:nvPr>
            <p:custDataLst>
              <p:tags r:id="rId7"/>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8"/>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 name="矩形 7"/>
          <p:cNvSpPr/>
          <p:nvPr>
            <p:custDataLst>
              <p:tags r:id="rId9"/>
            </p:custDataLst>
          </p:nvPr>
        </p:nvSpPr>
        <p:spPr>
          <a:xfrm>
            <a:off x="342903" y="6381036"/>
            <a:ext cx="8420168" cy="7898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1" name="矩形 20"/>
          <p:cNvSpPr/>
          <p:nvPr>
            <p:custDataLst>
              <p:tags r:id="rId10"/>
            </p:custDataLst>
          </p:nvPr>
        </p:nvSpPr>
        <p:spPr>
          <a:xfrm>
            <a:off x="342864" y="797241"/>
            <a:ext cx="8420167" cy="2040245"/>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2" name="矩形 21"/>
          <p:cNvSpPr/>
          <p:nvPr>
            <p:custDataLst>
              <p:tags r:id="rId11"/>
            </p:custDataLst>
          </p:nvPr>
        </p:nvSpPr>
        <p:spPr>
          <a:xfrm>
            <a:off x="342903" y="3551568"/>
            <a:ext cx="8420167" cy="2289842"/>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3" name="Object 901"/>
          <p:cNvSpPr txBox="1"/>
          <p:nvPr>
            <p:custDataLst>
              <p:tags r:id="rId12"/>
            </p:custDataLst>
          </p:nvPr>
        </p:nvSpPr>
        <p:spPr>
          <a:xfrm>
            <a:off x="914372" y="906388"/>
            <a:ext cx="7315257" cy="866294"/>
          </a:xfrm>
          <a:prstGeom prst="rect">
            <a:avLst/>
          </a:prstGeom>
        </p:spPr>
        <p:txBody>
          <a:bodyPr vert="horz" lIns="47625" tIns="19050" rIns="47625" bIns="19050" rtlCol="0" anchor="b" anchorCtr="0">
            <a:normAutofit/>
          </a:bodyPr>
          <a:p>
            <a:pPr marL="0" indent="0" algn="l" fontAlgn="auto">
              <a:lnSpc>
                <a:spcPct val="100000"/>
              </a:lnSpc>
              <a:spcBef>
                <a:spcPts val="0"/>
              </a:spcBef>
              <a:spcAft>
                <a:spcPts val="0"/>
              </a:spcAft>
              <a:buSzPct val="100000"/>
              <a:buNone/>
            </a:pPr>
            <a:r>
              <a:rPr lang="zh-CN" altLang="en-US" sz="4000" b="1" i="0" spc="240" dirty="0">
                <a:solidFill>
                  <a:schemeClr val="accent1"/>
                </a:solidFill>
                <a:latin typeface="微软雅黑" panose="020B0503020204020204" charset="-122"/>
                <a:ea typeface="微软雅黑" panose="020B0503020204020204" charset="-122"/>
                <a:sym typeface="+mn-ea"/>
              </a:rPr>
              <a:t>元数据管理</a:t>
            </a:r>
            <a:endParaRPr lang="zh-CN" altLang="en-US" sz="4000" b="1" i="0" spc="240" dirty="0">
              <a:solidFill>
                <a:schemeClr val="accent1"/>
              </a:solidFill>
              <a:latin typeface="微软雅黑" panose="020B0503020204020204" charset="-122"/>
              <a:ea typeface="微软雅黑" panose="020B0503020204020204" charset="-122"/>
              <a:sym typeface="+mn-ea"/>
            </a:endParaRPr>
          </a:p>
        </p:txBody>
      </p:sp>
      <p:sp>
        <p:nvSpPr>
          <p:cNvPr id="24" name="Object 902"/>
          <p:cNvSpPr txBox="1"/>
          <p:nvPr>
            <p:custDataLst>
              <p:tags r:id="rId13"/>
            </p:custDataLst>
          </p:nvPr>
        </p:nvSpPr>
        <p:spPr>
          <a:xfrm>
            <a:off x="914372" y="2057796"/>
            <a:ext cx="7315257" cy="691986"/>
          </a:xfrm>
          <a:prstGeom prst="rect">
            <a:avLst/>
          </a:prstGeom>
        </p:spPr>
        <p:txBody>
          <a:bodyPr vert="horz" lIns="47625" tIns="19050" rIns="47625" bIns="19050" rtlCol="0" anchor="t" anchorCtr="0">
            <a:normAutofit/>
          </a:bodyPr>
          <a:p>
            <a:pPr marL="0" indent="0" algn="l" fontAlgn="auto">
              <a:lnSpc>
                <a:spcPct val="100000"/>
              </a:lnSpc>
              <a:spcBef>
                <a:spcPts val="0"/>
              </a:spcBef>
              <a:spcAft>
                <a:spcPts val="0"/>
              </a:spcAft>
              <a:buSzPct val="100000"/>
              <a:buNone/>
            </a:pPr>
            <a:r>
              <a:rPr lang="zh-CN" altLang="en-US" spc="100">
                <a:solidFill>
                  <a:schemeClr val="dk1"/>
                </a:solidFill>
                <a:uFillTx/>
                <a:latin typeface="微软雅黑" panose="020B0503020204020204" charset="-122"/>
                <a:ea typeface="微软雅黑" panose="020B0503020204020204" charset="-122"/>
                <a:sym typeface="Arial" panose="020B0604020202020204" pitchFamily="34" charset="0"/>
              </a:rPr>
              <a:t>元数据管理平台</a:t>
            </a:r>
            <a:r>
              <a:rPr lang="en-US" altLang="zh-CN" spc="100">
                <a:solidFill>
                  <a:schemeClr val="dk1"/>
                </a:solidFill>
                <a:uFillTx/>
                <a:latin typeface="微软雅黑" panose="020B0503020204020204" charset="-122"/>
                <a:ea typeface="微软雅黑" panose="020B0503020204020204" charset="-122"/>
                <a:sym typeface="Arial" panose="020B0604020202020204" pitchFamily="34" charset="0"/>
              </a:rPr>
              <a:t>-Cloudera Navigator Data Management</a:t>
            </a:r>
            <a:endParaRPr lang="en-US" altLang="zh-CN" spc="10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25" name="Title 6"/>
          <p:cNvSpPr txBox="1"/>
          <p:nvPr>
            <p:custDataLst>
              <p:tags r:id="rId14"/>
            </p:custDataLst>
          </p:nvPr>
        </p:nvSpPr>
        <p:spPr>
          <a:xfrm>
            <a:off x="914400" y="3783344"/>
            <a:ext cx="7315257" cy="1851688"/>
          </a:xfrm>
          <a:prstGeom prst="rect">
            <a:avLst/>
          </a:prstGeom>
          <a:noFill/>
          <a:ln w="3175">
            <a:noFill/>
            <a:prstDash val="dash"/>
          </a:ln>
        </p:spPr>
        <p:txBody>
          <a:bodyPr wrap="square" lIns="47625" tIns="19050" rIns="47625" bIns="19050" anchor="ctr" anchorCtr="0">
            <a:normAutofit fontScale="8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另外一个比较常见的解决方案是Cloudera CDH发行版中主推的Navigator，相比Atlas而言，Navigator的整体实现更加成熟一些，更像一个完整的解决方案，不过，Navigator并不是开源的。Navigator的产品定位是数据管理，本质上也是通过管理元数据来管理数据，但周边工具和配套设施相对完善，和Cloudera Manager管理后台的产品集成工作也做得比较彻底。相比Atlas来说，Navigator的整体组件架构也更加复杂一些。</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Tree>
    <p:custDataLst>
      <p:tags r:id="rId1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26" name="图片 25"/>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64" name="Right Triangle 1"/>
          <p:cNvSpPr/>
          <p:nvPr>
            <p:custDataLst>
              <p:tags r:id="rId7"/>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0" name="Right Triangle 18"/>
          <p:cNvSpPr/>
          <p:nvPr>
            <p:custDataLst>
              <p:tags r:id="rId8"/>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8" name="矩形 7"/>
          <p:cNvSpPr/>
          <p:nvPr>
            <p:custDataLst>
              <p:tags r:id="rId9"/>
            </p:custDataLst>
          </p:nvPr>
        </p:nvSpPr>
        <p:spPr>
          <a:xfrm>
            <a:off x="342903" y="6381036"/>
            <a:ext cx="8420168" cy="7898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1" name="矩形 20"/>
          <p:cNvSpPr/>
          <p:nvPr>
            <p:custDataLst>
              <p:tags r:id="rId10"/>
            </p:custDataLst>
          </p:nvPr>
        </p:nvSpPr>
        <p:spPr>
          <a:xfrm>
            <a:off x="342864" y="797241"/>
            <a:ext cx="8420167" cy="2040245"/>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2" name="矩形 21"/>
          <p:cNvSpPr/>
          <p:nvPr>
            <p:custDataLst>
              <p:tags r:id="rId11"/>
            </p:custDataLst>
          </p:nvPr>
        </p:nvSpPr>
        <p:spPr>
          <a:xfrm>
            <a:off x="342903" y="3551568"/>
            <a:ext cx="8420167" cy="2289842"/>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23" name="Object 901"/>
          <p:cNvSpPr txBox="1"/>
          <p:nvPr>
            <p:custDataLst>
              <p:tags r:id="rId12"/>
            </p:custDataLst>
          </p:nvPr>
        </p:nvSpPr>
        <p:spPr>
          <a:xfrm>
            <a:off x="914372" y="906388"/>
            <a:ext cx="7315257" cy="866294"/>
          </a:xfrm>
          <a:prstGeom prst="rect">
            <a:avLst/>
          </a:prstGeom>
        </p:spPr>
        <p:txBody>
          <a:bodyPr vert="horz" lIns="47625" tIns="19050" rIns="47625" bIns="19050" rtlCol="0" anchor="b" anchorCtr="0">
            <a:normAutofit/>
          </a:bodyPr>
          <a:p>
            <a:pPr marL="0" indent="0" algn="l" fontAlgn="auto">
              <a:lnSpc>
                <a:spcPct val="100000"/>
              </a:lnSpc>
              <a:spcBef>
                <a:spcPts val="0"/>
              </a:spcBef>
              <a:spcAft>
                <a:spcPts val="0"/>
              </a:spcAft>
              <a:buSzPct val="100000"/>
              <a:buNone/>
            </a:pPr>
            <a:r>
              <a:rPr lang="zh-CN" altLang="en-US" sz="4000" b="1" i="0" spc="240" dirty="0">
                <a:solidFill>
                  <a:schemeClr val="accent1"/>
                </a:solidFill>
                <a:latin typeface="微软雅黑" panose="020B0503020204020204" charset="-122"/>
                <a:ea typeface="微软雅黑" panose="020B0503020204020204" charset="-122"/>
                <a:sym typeface="+mn-ea"/>
              </a:rPr>
              <a:t>元数据管理</a:t>
            </a:r>
            <a:endParaRPr lang="zh-CN" altLang="en-US" sz="4000" b="1" i="0" spc="240" dirty="0">
              <a:solidFill>
                <a:schemeClr val="accent1"/>
              </a:solidFill>
              <a:latin typeface="微软雅黑" panose="020B0503020204020204" charset="-122"/>
              <a:ea typeface="微软雅黑" panose="020B0503020204020204" charset="-122"/>
              <a:sym typeface="+mn-ea"/>
            </a:endParaRPr>
          </a:p>
        </p:txBody>
      </p:sp>
      <p:sp>
        <p:nvSpPr>
          <p:cNvPr id="24" name="Object 902"/>
          <p:cNvSpPr txBox="1"/>
          <p:nvPr>
            <p:custDataLst>
              <p:tags r:id="rId13"/>
            </p:custDataLst>
          </p:nvPr>
        </p:nvSpPr>
        <p:spPr>
          <a:xfrm>
            <a:off x="914372" y="2057796"/>
            <a:ext cx="7315257" cy="691986"/>
          </a:xfrm>
          <a:prstGeom prst="rect">
            <a:avLst/>
          </a:prstGeom>
        </p:spPr>
        <p:txBody>
          <a:bodyPr vert="horz" lIns="47625" tIns="19050" rIns="47625" bIns="19050" rtlCol="0" anchor="t" anchorCtr="0">
            <a:normAutofit/>
          </a:bodyPr>
          <a:p>
            <a:pPr marL="0" indent="0" algn="l" fontAlgn="auto">
              <a:lnSpc>
                <a:spcPct val="100000"/>
              </a:lnSpc>
              <a:spcBef>
                <a:spcPts val="0"/>
              </a:spcBef>
              <a:spcAft>
                <a:spcPts val="0"/>
              </a:spcAft>
              <a:buSzPct val="100000"/>
              <a:buNone/>
            </a:pPr>
            <a:r>
              <a:rPr lang="zh-CN" altLang="en-US" spc="100">
                <a:solidFill>
                  <a:schemeClr val="dk1"/>
                </a:solidFill>
                <a:uFillTx/>
                <a:latin typeface="微软雅黑" panose="020B0503020204020204" charset="-122"/>
                <a:ea typeface="微软雅黑" panose="020B0503020204020204" charset="-122"/>
                <a:sym typeface="Arial" panose="020B0604020202020204" pitchFamily="34" charset="0"/>
              </a:rPr>
              <a:t>元数据管理平台</a:t>
            </a:r>
            <a:r>
              <a:rPr lang="en-US" altLang="zh-CN" spc="100">
                <a:solidFill>
                  <a:schemeClr val="dk1"/>
                </a:solidFill>
                <a:uFillTx/>
                <a:latin typeface="微软雅黑" panose="020B0503020204020204" charset="-122"/>
                <a:ea typeface="微软雅黑" panose="020B0503020204020204" charset="-122"/>
                <a:sym typeface="Arial" panose="020B0604020202020204" pitchFamily="34" charset="0"/>
              </a:rPr>
              <a:t>-Cloudera Navigator Data Management</a:t>
            </a:r>
            <a:endParaRPr lang="en-US" altLang="zh-CN" spc="10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25" name="Title 6"/>
          <p:cNvSpPr txBox="1"/>
          <p:nvPr>
            <p:custDataLst>
              <p:tags r:id="rId14"/>
            </p:custDataLst>
          </p:nvPr>
        </p:nvSpPr>
        <p:spPr>
          <a:xfrm>
            <a:off x="914400" y="3783344"/>
            <a:ext cx="7315257" cy="1851688"/>
          </a:xfrm>
          <a:prstGeom prst="rect">
            <a:avLst/>
          </a:prstGeom>
          <a:noFill/>
          <a:ln w="3175">
            <a:noFill/>
            <a:prstDash val="dash"/>
          </a:ln>
        </p:spPr>
        <p:txBody>
          <a:bodyPr wrap="square" lIns="47625" tIns="19050" rIns="47625" bIns="19050" anchor="ctr" anchorCtr="0">
            <a:normAutofit fontScale="9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总体而言，Navigator和Cloudera Manger的产品集成工作做得相对完善，如果你使用CDH发行版全家福套件来管理你的集群的话，使用Navigator应该是一个不错的选择。不过，如果是自主管理的集群或者自建的大数据开发平台，深度集成定制的Navigator就很难为你所用了，但无论如何，对于自主开发的元数据管理系统来说，Navigator的整体设计思想也还是值得借鉴的。</a:t>
            </a:r>
            <a:endParaRPr sz="2000" u="none" strike="noStrike" spc="12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Tree>
    <p:custDataLst>
      <p:tags r:id="rId1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直接连接符 78"/>
          <p:cNvCxnSpPr/>
          <p:nvPr>
            <p:custDataLst>
              <p:tags r:id="rId1"/>
            </p:custDataLst>
          </p:nvPr>
        </p:nvCxnSpPr>
        <p:spPr>
          <a:xfrm>
            <a:off x="916093" y="2572403"/>
            <a:ext cx="0" cy="2550835"/>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custDataLst>
              <p:tags r:id="rId2"/>
            </p:custDataLst>
          </p:nvPr>
        </p:nvSpPr>
        <p:spPr>
          <a:xfrm>
            <a:off x="963942" y="2789577"/>
            <a:ext cx="549643" cy="2333662"/>
          </a:xfrm>
          <a:prstGeom prst="rect">
            <a:avLst/>
          </a:prstGeom>
          <a:noFill/>
        </p:spPr>
        <p:txBody>
          <a:bodyPr vert="eaVert" wrap="square" rtlCol="0" anchor="ctr" anchorCtr="0">
            <a:normAutofit/>
          </a:bodyPr>
          <a:p>
            <a:pPr marL="0" lvl="0" indent="0" algn="l">
              <a:lnSpc>
                <a:spcPct val="120000"/>
              </a:lnSpc>
              <a:spcBef>
                <a:spcPts val="0"/>
              </a:spcBef>
              <a:spcAft>
                <a:spcPts val="0"/>
              </a:spcAft>
              <a:buSzPct val="100000"/>
            </a:pPr>
            <a:r>
              <a:rPr lang="zh-CN" altLang="en-US" sz="1000" spc="300" dirty="0">
                <a:solidFill>
                  <a:schemeClr val="dk1"/>
                </a:solidFill>
                <a:latin typeface="Arial" panose="020B0604020202020204" pitchFamily="34" charset="0"/>
                <a:ea typeface="微软雅黑" panose="020B0503020204020204" charset="-122"/>
                <a:cs typeface="+mn-ea"/>
              </a:rPr>
              <a:t>元数据的作用</a:t>
            </a:r>
            <a:endParaRPr lang="zh-CN" altLang="en-US" sz="1000" spc="300" dirty="0">
              <a:solidFill>
                <a:schemeClr val="dk1"/>
              </a:solidFill>
              <a:latin typeface="Arial" panose="020B0604020202020204" pitchFamily="34" charset="0"/>
              <a:ea typeface="微软雅黑" panose="020B0503020204020204" charset="-122"/>
              <a:cs typeface="+mn-ea"/>
            </a:endParaRPr>
          </a:p>
        </p:txBody>
      </p:sp>
      <p:sp>
        <p:nvSpPr>
          <p:cNvPr id="81" name="椭圆 80"/>
          <p:cNvSpPr/>
          <p:nvPr>
            <p:custDataLst>
              <p:tags r:id="rId3"/>
            </p:custDataLst>
          </p:nvPr>
        </p:nvSpPr>
        <p:spPr>
          <a:xfrm flipH="1">
            <a:off x="1155418" y="2540970"/>
            <a:ext cx="101919" cy="101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lnSpc>
                <a:spcPct val="140000"/>
              </a:lnSpc>
            </a:pPr>
            <a:endParaRPr lang="zh-CN" altLang="en-US" sz="1350">
              <a:solidFill>
                <a:schemeClr val="lt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83" name="直接连接符 82"/>
          <p:cNvCxnSpPr/>
          <p:nvPr>
            <p:custDataLst>
              <p:tags r:id="rId4"/>
            </p:custDataLst>
          </p:nvPr>
        </p:nvCxnSpPr>
        <p:spPr>
          <a:xfrm>
            <a:off x="1575652" y="2540970"/>
            <a:ext cx="0" cy="2550835"/>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4" name="文本框 83"/>
          <p:cNvSpPr txBox="1"/>
          <p:nvPr>
            <p:custDataLst>
              <p:tags r:id="rId5"/>
            </p:custDataLst>
          </p:nvPr>
        </p:nvSpPr>
        <p:spPr>
          <a:xfrm>
            <a:off x="1659449" y="2789577"/>
            <a:ext cx="549601" cy="2333662"/>
          </a:xfrm>
          <a:prstGeom prst="rect">
            <a:avLst/>
          </a:prstGeom>
          <a:noFill/>
        </p:spPr>
        <p:txBody>
          <a:bodyPr vert="eaVert" wrap="square" rtlCol="0" anchor="ctr" anchorCtr="0">
            <a:normAutofit fontScale="70000"/>
          </a:bodyPr>
          <a:p>
            <a:pPr marL="0" lvl="0" indent="0" algn="l">
              <a:lnSpc>
                <a:spcPct val="120000"/>
              </a:lnSpc>
              <a:spcBef>
                <a:spcPts val="0"/>
              </a:spcBef>
              <a:spcAft>
                <a:spcPts val="0"/>
              </a:spcAft>
              <a:buSzPct val="100000"/>
            </a:pPr>
            <a:r>
              <a:rPr lang="zh-CN" altLang="en-US" sz="1400" spc="300" dirty="0">
                <a:solidFill>
                  <a:schemeClr val="dk1"/>
                </a:solidFill>
                <a:latin typeface="Arial" panose="020B0604020202020204" pitchFamily="34" charset="0"/>
                <a:ea typeface="微软雅黑" panose="020B0503020204020204" charset="-122"/>
                <a:cs typeface="+mn-ea"/>
              </a:rPr>
              <a:t>元数据描述为数据集的上下文组件</a:t>
            </a:r>
            <a:endParaRPr lang="zh-CN" altLang="en-US" sz="1400" spc="300" dirty="0">
              <a:solidFill>
                <a:schemeClr val="dk1"/>
              </a:solidFill>
              <a:latin typeface="Arial" panose="020B0604020202020204" pitchFamily="34" charset="0"/>
              <a:ea typeface="微软雅黑" panose="020B0503020204020204" charset="-122"/>
              <a:cs typeface="+mn-ea"/>
            </a:endParaRPr>
          </a:p>
        </p:txBody>
      </p:sp>
      <p:sp>
        <p:nvSpPr>
          <p:cNvPr id="85" name="椭圆 84"/>
          <p:cNvSpPr/>
          <p:nvPr>
            <p:custDataLst>
              <p:tags r:id="rId6"/>
            </p:custDataLst>
          </p:nvPr>
        </p:nvSpPr>
        <p:spPr>
          <a:xfrm flipH="1">
            <a:off x="1846121" y="2540970"/>
            <a:ext cx="101919" cy="101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lnSpc>
                <a:spcPct val="140000"/>
              </a:lnSpc>
            </a:pPr>
            <a:endParaRPr lang="zh-CN" altLang="en-US" sz="1350">
              <a:solidFill>
                <a:schemeClr val="lt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87" name="直接连接符 86"/>
          <p:cNvCxnSpPr/>
          <p:nvPr>
            <p:custDataLst>
              <p:tags r:id="rId7"/>
            </p:custDataLst>
          </p:nvPr>
        </p:nvCxnSpPr>
        <p:spPr>
          <a:xfrm>
            <a:off x="2198506" y="2540970"/>
            <a:ext cx="0" cy="2550835"/>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8" name="文本框 87"/>
          <p:cNvSpPr txBox="1"/>
          <p:nvPr>
            <p:custDataLst>
              <p:tags r:id="rId8"/>
            </p:custDataLst>
          </p:nvPr>
        </p:nvSpPr>
        <p:spPr>
          <a:xfrm>
            <a:off x="2289394" y="2789577"/>
            <a:ext cx="549601" cy="2333662"/>
          </a:xfrm>
          <a:prstGeom prst="rect">
            <a:avLst/>
          </a:prstGeom>
          <a:noFill/>
        </p:spPr>
        <p:txBody>
          <a:bodyPr vert="eaVert" wrap="square" rtlCol="0" anchor="ctr" anchorCtr="0">
            <a:normAutofit/>
          </a:bodyPr>
          <a:p>
            <a:pPr marL="0" lvl="0" indent="0" algn="l">
              <a:lnSpc>
                <a:spcPct val="120000"/>
              </a:lnSpc>
              <a:spcBef>
                <a:spcPts val="0"/>
              </a:spcBef>
              <a:spcAft>
                <a:spcPts val="0"/>
              </a:spcAft>
              <a:buSzPct val="100000"/>
            </a:pPr>
            <a:r>
              <a:rPr lang="zh-CN" altLang="en-US" sz="1000" spc="300" dirty="0">
                <a:solidFill>
                  <a:schemeClr val="dk1"/>
                </a:solidFill>
                <a:latin typeface="Arial" panose="020B0604020202020204" pitchFamily="34" charset="0"/>
                <a:ea typeface="微软雅黑" panose="020B0503020204020204" charset="-122"/>
                <a:cs typeface="+mn-ea"/>
              </a:rPr>
              <a:t>什么是元数据</a:t>
            </a:r>
            <a:endParaRPr lang="zh-CN" altLang="en-US" sz="1000" spc="300" dirty="0">
              <a:solidFill>
                <a:schemeClr val="dk1"/>
              </a:solidFill>
              <a:latin typeface="Arial" panose="020B0604020202020204" pitchFamily="34" charset="0"/>
              <a:ea typeface="微软雅黑" panose="020B0503020204020204" charset="-122"/>
              <a:cs typeface="+mn-ea"/>
            </a:endParaRPr>
          </a:p>
        </p:txBody>
      </p:sp>
      <p:sp>
        <p:nvSpPr>
          <p:cNvPr id="89" name="椭圆 88"/>
          <p:cNvSpPr/>
          <p:nvPr>
            <p:custDataLst>
              <p:tags r:id="rId9"/>
            </p:custDataLst>
          </p:nvPr>
        </p:nvSpPr>
        <p:spPr>
          <a:xfrm flipH="1">
            <a:off x="2481123" y="2540970"/>
            <a:ext cx="101919" cy="101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lnSpc>
                <a:spcPct val="140000"/>
              </a:lnSpc>
            </a:pPr>
            <a:endParaRPr lang="zh-CN" altLang="en-US" sz="1350">
              <a:solidFill>
                <a:schemeClr val="lt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91" name="直接连接符 90"/>
          <p:cNvCxnSpPr/>
          <p:nvPr>
            <p:custDataLst>
              <p:tags r:id="rId10"/>
            </p:custDataLst>
          </p:nvPr>
        </p:nvCxnSpPr>
        <p:spPr>
          <a:xfrm>
            <a:off x="2877557" y="2540970"/>
            <a:ext cx="0" cy="2550835"/>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custDataLst>
              <p:tags r:id="rId11"/>
            </p:custDataLst>
          </p:nvPr>
        </p:nvSpPr>
        <p:spPr>
          <a:xfrm>
            <a:off x="2940009" y="2789577"/>
            <a:ext cx="549601" cy="2333662"/>
          </a:xfrm>
          <a:prstGeom prst="rect">
            <a:avLst/>
          </a:prstGeom>
          <a:noFill/>
        </p:spPr>
        <p:txBody>
          <a:bodyPr vert="eaVert" wrap="square" rtlCol="0" anchor="ctr" anchorCtr="0">
            <a:normAutofit/>
          </a:bodyPr>
          <a:p>
            <a:pPr marL="0" lvl="0" indent="0" algn="l">
              <a:lnSpc>
                <a:spcPct val="120000"/>
              </a:lnSpc>
              <a:spcBef>
                <a:spcPts val="0"/>
              </a:spcBef>
              <a:spcAft>
                <a:spcPts val="0"/>
              </a:spcAft>
              <a:buSzPct val="100000"/>
            </a:pPr>
            <a:r>
              <a:rPr lang="zh-CN" altLang="en-US" sz="1000" spc="300" dirty="0">
                <a:solidFill>
                  <a:schemeClr val="dk1"/>
                </a:solidFill>
                <a:latin typeface="Arial" panose="020B0604020202020204" pitchFamily="34" charset="0"/>
                <a:ea typeface="微软雅黑" panose="020B0503020204020204" charset="-122"/>
                <a:cs typeface="+mn-ea"/>
              </a:rPr>
              <a:t>大数据时代</a:t>
            </a:r>
            <a:endParaRPr lang="zh-CN" altLang="en-US" sz="1000" spc="300" dirty="0">
              <a:solidFill>
                <a:schemeClr val="dk1"/>
              </a:solidFill>
              <a:latin typeface="Arial" panose="020B0604020202020204" pitchFamily="34" charset="0"/>
              <a:ea typeface="微软雅黑" panose="020B0503020204020204" charset="-122"/>
              <a:cs typeface="+mn-ea"/>
            </a:endParaRPr>
          </a:p>
        </p:txBody>
      </p:sp>
      <p:sp>
        <p:nvSpPr>
          <p:cNvPr id="93" name="椭圆 92"/>
          <p:cNvSpPr/>
          <p:nvPr>
            <p:custDataLst>
              <p:tags r:id="rId12"/>
            </p:custDataLst>
          </p:nvPr>
        </p:nvSpPr>
        <p:spPr>
          <a:xfrm flipH="1">
            <a:off x="3148023" y="2540970"/>
            <a:ext cx="101919" cy="101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lnSpc>
                <a:spcPct val="140000"/>
              </a:lnSpc>
            </a:pPr>
            <a:endParaRPr lang="zh-CN" altLang="en-US" sz="1350">
              <a:solidFill>
                <a:schemeClr val="lt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95" name="直接连接符 94"/>
          <p:cNvCxnSpPr/>
          <p:nvPr>
            <p:custDataLst>
              <p:tags r:id="rId13"/>
            </p:custDataLst>
          </p:nvPr>
        </p:nvCxnSpPr>
        <p:spPr>
          <a:xfrm>
            <a:off x="3552061" y="2540970"/>
            <a:ext cx="0" cy="2550835"/>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2" name="文本框 101"/>
          <p:cNvSpPr txBox="1"/>
          <p:nvPr>
            <p:custDataLst>
              <p:tags r:id="rId14"/>
            </p:custDataLst>
          </p:nvPr>
        </p:nvSpPr>
        <p:spPr>
          <a:xfrm>
            <a:off x="1415126" y="999569"/>
            <a:ext cx="1679311" cy="530066"/>
          </a:xfrm>
          <a:prstGeom prst="rect">
            <a:avLst/>
          </a:prstGeom>
          <a:noFill/>
        </p:spPr>
        <p:txBody>
          <a:bodyPr wrap="square" rtlCol="0">
            <a:normAutofit lnSpcReduction="10000"/>
          </a:bodyPr>
          <a:p>
            <a:pPr marL="0" indent="0" algn="ctr">
              <a:lnSpc>
                <a:spcPct val="100000"/>
              </a:lnSpc>
              <a:spcBef>
                <a:spcPts val="0"/>
              </a:spcBef>
              <a:spcAft>
                <a:spcPts val="0"/>
              </a:spcAft>
              <a:buSzPct val="100000"/>
              <a:buNone/>
            </a:pPr>
            <a:r>
              <a:rPr lang="zh-CN" altLang="en-US" sz="3000" spc="600" dirty="0">
                <a:solidFill>
                  <a:schemeClr val="accent1"/>
                </a:solidFill>
                <a:latin typeface="Arial" panose="020B0604020202020204" pitchFamily="34" charset="0"/>
                <a:ea typeface="汉仪旗黑-85S" panose="00020600040101010101" pitchFamily="18" charset="-122"/>
              </a:rPr>
              <a:t>目录</a:t>
            </a:r>
            <a:endParaRPr lang="zh-CN" altLang="en-US" sz="3000" spc="600" dirty="0">
              <a:solidFill>
                <a:schemeClr val="accent1"/>
              </a:solidFill>
              <a:latin typeface="Arial" panose="020B0604020202020204" pitchFamily="34" charset="0"/>
              <a:ea typeface="汉仪旗黑-85S" panose="00020600040101010101" pitchFamily="18" charset="-122"/>
            </a:endParaRPr>
          </a:p>
        </p:txBody>
      </p:sp>
    </p:spTree>
    <p:custDataLst>
      <p:tags r:id="rId15"/>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图片 9"/>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9" name="图片 8"/>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30" name="矩形 29"/>
          <p:cNvSpPr/>
          <p:nvPr>
            <p:custDataLst>
              <p:tags r:id="rId7"/>
            </p:custDataLst>
          </p:nvPr>
        </p:nvSpPr>
        <p:spPr>
          <a:xfrm>
            <a:off x="0" y="-1270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31" name="任意多边形: 形状 11"/>
          <p:cNvSpPr/>
          <p:nvPr>
            <p:custDataLst>
              <p:tags r:id="rId8"/>
            </p:custDataLst>
          </p:nvPr>
        </p:nvSpPr>
        <p:spPr>
          <a:xfrm>
            <a:off x="530542" y="-12700"/>
            <a:ext cx="8372475"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32" name="椭圆 31"/>
          <p:cNvSpPr/>
          <p:nvPr>
            <p:custDataLst>
              <p:tags r:id="rId9"/>
            </p:custDataLst>
          </p:nvPr>
        </p:nvSpPr>
        <p:spPr>
          <a:xfrm>
            <a:off x="822008" y="915670"/>
            <a:ext cx="582454" cy="58293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33" name="椭圆 32"/>
          <p:cNvSpPr/>
          <p:nvPr>
            <p:custDataLst>
              <p:tags r:id="rId10"/>
            </p:custDataLst>
          </p:nvPr>
        </p:nvSpPr>
        <p:spPr>
          <a:xfrm>
            <a:off x="1005364" y="1041400"/>
            <a:ext cx="582454" cy="58293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36" name="椭圆 35"/>
          <p:cNvSpPr/>
          <p:nvPr>
            <p:custDataLst>
              <p:tags r:id="rId11"/>
            </p:custDataLst>
          </p:nvPr>
        </p:nvSpPr>
        <p:spPr>
          <a:xfrm>
            <a:off x="1131094" y="5992257"/>
            <a:ext cx="573881" cy="573881"/>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grpSp>
        <p:nvGrpSpPr>
          <p:cNvPr id="4" name="组合 3"/>
          <p:cNvGrpSpPr/>
          <p:nvPr>
            <p:custDataLst>
              <p:tags r:id="rId12"/>
            </p:custDataLst>
          </p:nvPr>
        </p:nvGrpSpPr>
        <p:grpSpPr>
          <a:xfrm>
            <a:off x="7510463" y="5115084"/>
            <a:ext cx="1333024" cy="1265873"/>
            <a:chOff x="14021" y="6063"/>
            <a:chExt cx="4548" cy="4318"/>
          </a:xfrm>
        </p:grpSpPr>
        <p:sp>
          <p:nvSpPr>
            <p:cNvPr id="5" name="椭圆 4"/>
            <p:cNvSpPr/>
            <p:nvPr>
              <p:custDataLst>
                <p:tags r:id="rId13"/>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6" name="椭圆 5"/>
            <p:cNvSpPr/>
            <p:nvPr>
              <p:custDataLst>
                <p:tags r:id="rId14"/>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grpSp>
      <p:sp>
        <p:nvSpPr>
          <p:cNvPr id="37" name="矩形 36"/>
          <p:cNvSpPr/>
          <p:nvPr>
            <p:custDataLst>
              <p:tags r:id="rId15"/>
            </p:custDataLst>
          </p:nvPr>
        </p:nvSpPr>
        <p:spPr>
          <a:xfrm>
            <a:off x="2017776" y="2123416"/>
            <a:ext cx="5108456" cy="34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7" name="文本框 6"/>
          <p:cNvSpPr txBox="1"/>
          <p:nvPr>
            <p:custDataLst>
              <p:tags r:id="rId16"/>
            </p:custDataLst>
          </p:nvPr>
        </p:nvSpPr>
        <p:spPr>
          <a:xfrm>
            <a:off x="1142976" y="1165845"/>
            <a:ext cx="6858048" cy="594360"/>
          </a:xfrm>
          <a:prstGeom prst="rect">
            <a:avLst/>
          </a:prstGeom>
          <a:noFill/>
        </p:spPr>
        <p:txBody>
          <a:bodyPr wrap="square" lIns="47625" tIns="19050" rIns="47625" bIns="19050" rtlCol="0" anchor="ctr" anchorCtr="0">
            <a:normAutofit/>
          </a:bodyPr>
          <a:p>
            <a:pPr marL="0" indent="0" algn="ctr">
              <a:lnSpc>
                <a:spcPct val="100000"/>
              </a:lnSpc>
              <a:spcBef>
                <a:spcPts val="0"/>
              </a:spcBef>
              <a:spcAft>
                <a:spcPts val="0"/>
              </a:spcAft>
              <a:buSzPct val="100000"/>
              <a:buNone/>
            </a:pPr>
            <a:r>
              <a:rPr lang="zh-CN" altLang="en-US" sz="3400" b="1" spc="180" dirty="0">
                <a:solidFill>
                  <a:schemeClr val="accent1"/>
                </a:solidFill>
                <a:latin typeface="微软雅黑" panose="020B0503020204020204" charset="-122"/>
                <a:ea typeface="微软雅黑" panose="020B0503020204020204" charset="-122"/>
                <a:sym typeface="+mn-ea"/>
              </a:rPr>
              <a:t>元数据展望</a:t>
            </a:r>
            <a:endParaRPr lang="zh-CN" altLang="en-US" sz="3400" b="1" spc="180" dirty="0">
              <a:solidFill>
                <a:schemeClr val="accent1"/>
              </a:solidFill>
              <a:latin typeface="微软雅黑" panose="020B0503020204020204" charset="-122"/>
              <a:ea typeface="微软雅黑" panose="020B0503020204020204" charset="-122"/>
              <a:sym typeface="+mn-ea"/>
            </a:endParaRPr>
          </a:p>
        </p:txBody>
      </p:sp>
      <p:sp>
        <p:nvSpPr>
          <p:cNvPr id="11" name="Title 6"/>
          <p:cNvSpPr txBox="1"/>
          <p:nvPr>
            <p:custDataLst>
              <p:tags r:id="rId17"/>
            </p:custDataLst>
          </p:nvPr>
        </p:nvSpPr>
        <p:spPr>
          <a:xfrm>
            <a:off x="1142976" y="2884174"/>
            <a:ext cx="6858048" cy="2491750"/>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sz="1600" u="none" strike="noStrike" spc="18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rPr>
              <a:t>随着各个公司的业务不断扩展，数据源不断增多。每个业务都是相互独立的，很多工作都要冲头做起，在计算机技术领域现象就是重复的开发工作。二元数据管理平台可以把这些重复的开发工作复用起来，上层业务可以直接基于元数据管理平台已有的功能去实现，这样达成目标的路径更短更高效，对于业务可以做到敏捷开发，对于需求可以做到快速响应。所以元数据管理平台在未来一定可以得到广大企业和组织的应用，如果可以实现一个可以普遍接入的元数据管理平台，在未来一定可以拥有广大的市场。</a:t>
            </a:r>
            <a:endParaRPr sz="1600" u="none" strike="noStrike" spc="180" baseline="0" dirty="0">
              <a:ln w="3175">
                <a:noFill/>
                <a:prstDash val="dash"/>
              </a:ln>
              <a:solidFill>
                <a:schemeClr val="dk1">
                  <a:lumMod val="75000"/>
                  <a:lumOff val="25000"/>
                </a:schemeClr>
              </a:solidFill>
              <a:uLnTx/>
              <a:uFillTx/>
              <a:latin typeface="微软雅黑" panose="020B0503020204020204" charset="-122"/>
              <a:ea typeface="微软雅黑" panose="020B0503020204020204" charset="-122"/>
              <a:cs typeface="微软雅黑" panose="020B0503020204020204" charset="-122"/>
            </a:endParaRPr>
          </a:p>
        </p:txBody>
      </p:sp>
      <p:sp>
        <p:nvSpPr>
          <p:cNvPr id="2" name="Right Triangle 1"/>
          <p:cNvSpPr/>
          <p:nvPr>
            <p:custDataLst>
              <p:tags r:id="rId18"/>
            </p:custDataLst>
          </p:nvPr>
        </p:nvSpPr>
        <p:spPr>
          <a:xfrm>
            <a:off x="3867152" y="4591209"/>
            <a:ext cx="5276848" cy="2266789"/>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
        <p:nvSpPr>
          <p:cNvPr id="3" name="Right Triangle 18"/>
          <p:cNvSpPr/>
          <p:nvPr>
            <p:custDataLst>
              <p:tags r:id="rId19"/>
            </p:custDataLst>
          </p:nvPr>
        </p:nvSpPr>
        <p:spPr>
          <a:xfrm>
            <a:off x="20" y="8"/>
            <a:ext cx="5276845"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kumimoji="1" lang="zh-CN" altLang="en-US" sz="1200" b="1">
              <a:solidFill>
                <a:srgbClr val="FFFFFF"/>
              </a:solidFill>
              <a:latin typeface="微软雅黑" panose="020B0503020204020204" charset="-122"/>
              <a:ea typeface="微软雅黑" panose="020B0503020204020204" charset="-122"/>
            </a:endParaRPr>
          </a:p>
        </p:txBody>
      </p:sp>
    </p:spTree>
    <p:custDataLst>
      <p:tags r:id="rId2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10" name="图片 9"/>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2" name="标题 1"/>
          <p:cNvSpPr>
            <a:spLocks noGrp="1"/>
          </p:cNvSpPr>
          <p:nvPr>
            <p:ph type="title" idx="4294967295"/>
          </p:nvPr>
        </p:nvSpPr>
        <p:spPr>
          <a:xfrm>
            <a:off x="859904" y="304806"/>
            <a:ext cx="7602105" cy="714250"/>
          </a:xfr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rgbClr val="002060"/>
                </a:solidFill>
                <a:latin typeface="Times New Roman" panose="02020603050405020304" pitchFamily="18" charset="0"/>
                <a:ea typeface="+mj-ea"/>
                <a:cs typeface="Times New Roman" panose="02020603050405020304" pitchFamily="18" charset="0"/>
              </a:defRPr>
            </a:lvl1pPr>
          </a:lstStyle>
          <a:p>
            <a:pPr lvl="0" algn="l">
              <a:buClrTx/>
              <a:buSzTx/>
              <a:buFontTx/>
            </a:pPr>
            <a:r>
              <a:rPr lang="zh-CN" altLang="en-US">
                <a:solidFill>
                  <a:schemeClr val="accent1"/>
                </a:solidFill>
                <a:latin typeface="汉仪旗黑-85S" charset="0"/>
                <a:ea typeface="汉仪旗黑-85S" charset="0"/>
                <a:sym typeface="+mn-ea"/>
              </a:rPr>
              <a:t>大数据时代</a:t>
            </a:r>
            <a:endParaRPr lang="zh-CN" altLang="en-US">
              <a:solidFill>
                <a:schemeClr val="accent1"/>
              </a:solidFill>
              <a:latin typeface="汉仪旗黑-85S" charset="0"/>
              <a:ea typeface="汉仪旗黑-85S" charset="0"/>
              <a:sym typeface="+mn-ea"/>
            </a:endParaRPr>
          </a:p>
        </p:txBody>
      </p:sp>
      <p:sp>
        <p:nvSpPr>
          <p:cNvPr id="3" name="内容占位符 2"/>
          <p:cNvSpPr>
            <a:spLocks noGrp="1"/>
          </p:cNvSpPr>
          <p:nvPr>
            <p:ph idx="4294967295"/>
            <p:custDataLst>
              <p:tags r:id="rId7"/>
            </p:custDataLst>
          </p:nvPr>
        </p:nvSpPr>
        <p:spPr>
          <a:xfrm>
            <a:off x="859904" y="1458523"/>
            <a:ext cx="7602105" cy="4310215"/>
          </a:xfrm>
        </p:spPr>
        <p:txBody>
          <a:bodyPr vert="horz" lIns="91440" tIns="45720" rIns="91440" bIns="45720" rtlCol="0">
            <a:normAutofit/>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a:solidFill>
                  <a:schemeClr val="dk1"/>
                </a:solidFill>
                <a:latin typeface="微软雅黑" panose="020B0503020204020204" charset="-122"/>
                <a:ea typeface="微软雅黑" panose="020B0503020204020204" charset="-122"/>
                <a:sym typeface="+mn-ea"/>
              </a:rPr>
              <a:t>随着计算机技术的发展，数据的产生量与日俱增，收集这些庞大而复杂的数据，现有的数据库变得难以处理。针对大数据时代，需要新的架构、技术、算法来管理和提取数据隐藏的价值。</a:t>
            </a:r>
            <a:endParaRPr lang="zh-CN" altLang="en-US">
              <a:solidFill>
                <a:schemeClr val="dk1"/>
              </a:solidFill>
              <a:latin typeface="微软雅黑" panose="020B0503020204020204" charset="-122"/>
              <a:ea typeface="微软雅黑" panose="020B0503020204020204" charset="-122"/>
              <a:sym typeface="+mn-ea"/>
            </a:endParaRPr>
          </a:p>
          <a:p>
            <a:pPr lvl="0" algn="l">
              <a:buClrTx/>
              <a:buSzTx/>
            </a:pPr>
            <a:endParaRPr lang="zh-CN" altLang="en-US">
              <a:solidFill>
                <a:schemeClr val="dk1"/>
              </a:solidFill>
              <a:latin typeface="微软雅黑" panose="020B0503020204020204" charset="-122"/>
              <a:ea typeface="微软雅黑" panose="020B0503020204020204" charset="-122"/>
              <a:sym typeface="+mn-ea"/>
            </a:endParaRPr>
          </a:p>
        </p:txBody>
      </p:sp>
      <p:sp>
        <p:nvSpPr>
          <p:cNvPr id="4" name="灯片编号占位符 3"/>
          <p:cNvSpPr>
            <a:spLocks noGrp="1"/>
          </p:cNvSpPr>
          <p:nvPr>
            <p:ph type="sldNum" sz="quarter" idx="12"/>
            <p:custDataLst>
              <p:tags r:id="rId8"/>
            </p:custDataLst>
          </p:nvPr>
        </p:nvSpPr>
        <p:spPr>
          <a:xfrm>
            <a:off x="6404610" y="6356351"/>
            <a:ext cx="2057400" cy="365125"/>
          </a:xfr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buClrTx/>
              <a:buSzTx/>
              <a:buFontTx/>
            </a:pPr>
            <a:fld id="{9A0DB2DC-4C9A-4742-B13C-FB6460FD3503}" type="slidenum">
              <a:rPr lang="en-US" smtClean="0">
                <a:solidFill>
                  <a:schemeClr val="dk1">
                    <a:tint val="75000"/>
                  </a:schemeClr>
                </a:solidFill>
                <a:latin typeface="微软雅黑" panose="020B0503020204020204" charset="-122"/>
                <a:ea typeface="微软雅黑" panose="020B0503020204020204" charset="-122"/>
                <a:sym typeface="+mn-ea"/>
              </a:rPr>
            </a:fld>
            <a:endParaRPr lang="en-US" smtClean="0">
              <a:solidFill>
                <a:schemeClr val="dk1">
                  <a:tint val="75000"/>
                </a:schemeClr>
              </a:solidFill>
              <a:latin typeface="微软雅黑" panose="020B0503020204020204" charset="-122"/>
              <a:ea typeface="微软雅黑" panose="020B0503020204020204" charset="-122"/>
              <a:sym typeface="+mn-ea"/>
            </a:endParaRPr>
          </a:p>
        </p:txBody>
      </p:sp>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7" name="图片 16"/>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16" name="图片 15"/>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11" name="矩形 10"/>
          <p:cNvSpPr/>
          <p:nvPr>
            <p:custDataLst>
              <p:tags r:id="rId7"/>
            </p:custDataLst>
          </p:nvPr>
        </p:nvSpPr>
        <p:spPr>
          <a:xfrm>
            <a:off x="436960" y="1539478"/>
            <a:ext cx="8286274" cy="4142899"/>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8" name="矩形 7"/>
          <p:cNvSpPr/>
          <p:nvPr>
            <p:custDataLst>
              <p:tags r:id="rId8"/>
            </p:custDataLst>
          </p:nvPr>
        </p:nvSpPr>
        <p:spPr>
          <a:xfrm>
            <a:off x="1610201" y="567690"/>
            <a:ext cx="5939790" cy="59055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4" name="标题 1"/>
          <p:cNvSpPr>
            <a:spLocks noGrp="1"/>
          </p:cNvSpPr>
          <p:nvPr>
            <p:custDataLst>
              <p:tags r:id="rId9"/>
            </p:custDataLst>
          </p:nvPr>
        </p:nvSpPr>
        <p:spPr>
          <a:xfrm>
            <a:off x="1609964" y="567134"/>
            <a:ext cx="5940266" cy="591026"/>
          </a:xfrm>
          <a:prstGeom prst="rect">
            <a:avLst/>
          </a:prstGeom>
        </p:spPr>
        <p:txBody>
          <a:bodyPr vert="horz" lIns="68580" tIns="34290" rIns="68580" bIns="3429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a:lstStyle>
          <a:p>
            <a:pPr marL="0" indent="0" algn="ctr">
              <a:lnSpc>
                <a:spcPct val="100000"/>
              </a:lnSpc>
              <a:spcBef>
                <a:spcPts val="0"/>
              </a:spcBef>
              <a:spcAft>
                <a:spcPts val="0"/>
              </a:spcAft>
              <a:buSzPct val="100000"/>
              <a:buNone/>
            </a:pPr>
            <a:r>
              <a:rPr lang="zh-CN" altLang="en-US" sz="3200" spc="160">
                <a:solidFill>
                  <a:schemeClr val="lt1"/>
                </a:solidFill>
                <a:sym typeface="+mn-ea"/>
              </a:rPr>
              <a:t>数据特征</a:t>
            </a:r>
            <a:endParaRPr lang="zh-CN" altLang="en-US" sz="3200" spc="160">
              <a:solidFill>
                <a:schemeClr val="lt1"/>
              </a:solidFill>
              <a:sym typeface="+mn-ea"/>
            </a:endParaRPr>
          </a:p>
        </p:txBody>
      </p:sp>
      <p:sp>
        <p:nvSpPr>
          <p:cNvPr id="15" name="文本框 14"/>
          <p:cNvSpPr txBox="1"/>
          <p:nvPr>
            <p:custDataLst>
              <p:tags r:id="rId10"/>
            </p:custDataLst>
          </p:nvPr>
        </p:nvSpPr>
        <p:spPr>
          <a:xfrm>
            <a:off x="780098" y="2234632"/>
            <a:ext cx="7583805" cy="2763949"/>
          </a:xfrm>
          <a:prstGeom prst="rect">
            <a:avLst/>
          </a:prstGeom>
          <a:noFill/>
        </p:spPr>
        <p:txBody>
          <a:bodyPr vert="horz" lIns="67500" tIns="35100" rIns="67500" bIns="351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charset="-122"/>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2000" spc="12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在现在的IT行业，各个企业对大数据这一概念都有着不同的解读。但大家都普遍认为，大数据有着4V特征：</a:t>
            </a:r>
            <a:endParaRPr lang="zh-CN" altLang="en-US" sz="2000" spc="12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990600" lvl="2" indent="-304800" algn="l" fontAlgn="ctr">
              <a:lnSpc>
                <a:spcPct val="120000"/>
              </a:lnSpc>
              <a:spcAft>
                <a:spcPts val="800"/>
              </a:spcAft>
              <a:buSzPct val="100000"/>
              <a:buFont typeface="Arial" panose="020B0604020202020204" pitchFamily="34" charset="0"/>
              <a:buChar char="●"/>
            </a:pPr>
            <a:r>
              <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Variety(种类多)</a:t>
            </a:r>
            <a:endPar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990600" lvl="2" indent="-304800" algn="l" fontAlgn="ctr">
              <a:lnSpc>
                <a:spcPct val="120000"/>
              </a:lnSpc>
              <a:spcAft>
                <a:spcPts val="800"/>
              </a:spcAft>
              <a:buSzPct val="100000"/>
              <a:buFont typeface="Arial" panose="020B0604020202020204" pitchFamily="34" charset="0"/>
              <a:buChar char="●"/>
            </a:pPr>
            <a:r>
              <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Velocity(速度快)</a:t>
            </a:r>
            <a:endPar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990600" lvl="2" indent="-304800" algn="l" fontAlgn="ctr">
              <a:lnSpc>
                <a:spcPct val="120000"/>
              </a:lnSpc>
              <a:spcAft>
                <a:spcPts val="800"/>
              </a:spcAft>
              <a:buSzPct val="100000"/>
              <a:buFont typeface="Arial" panose="020B0604020202020204" pitchFamily="34" charset="0"/>
              <a:buChar char="●"/>
            </a:pPr>
            <a:r>
              <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Value（价值密度低）</a:t>
            </a:r>
            <a:endPar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990600" lvl="2" indent="-304800" algn="l" fontAlgn="ctr">
              <a:lnSpc>
                <a:spcPct val="120000"/>
              </a:lnSpc>
              <a:spcAft>
                <a:spcPts val="800"/>
              </a:spcAft>
              <a:buSzPct val="100000"/>
              <a:buFont typeface="Arial" panose="020B0604020202020204" pitchFamily="34" charset="0"/>
              <a:buChar char="●"/>
            </a:pPr>
            <a:r>
              <a:rPr lang="zh-CN" altLang="en-US" spc="180">
                <a:solidFill>
                  <a:schemeClr val="dk1">
                    <a:lumMod val="85000"/>
                    <a:lumOff val="15000"/>
                  </a:schemeClr>
                </a:solidFill>
                <a:cs typeface="微软雅黑" panose="020B0503020204020204" charset="-122"/>
                <a:sym typeface="+mn-ea"/>
              </a:rPr>
              <a:t>Volume（大容量</a:t>
            </a:r>
            <a:r>
              <a:rPr lang="zh-CN" altLang="en-US" spc="200">
                <a:solidFill>
                  <a:schemeClr val="dk1">
                    <a:lumMod val="85000"/>
                    <a:lumOff val="15000"/>
                  </a:schemeClr>
                </a:solidFill>
                <a:cs typeface="微软雅黑" panose="020B0503020204020204" charset="-122"/>
                <a:sym typeface="+mn-ea"/>
              </a:rPr>
              <a:t>）</a:t>
            </a:r>
            <a:endParaRPr lang="zh-CN" altLang="en-US" spc="2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990600" lvl="2" indent="-304800" algn="l" fontAlgn="ctr">
              <a:lnSpc>
                <a:spcPct val="120000"/>
              </a:lnSpc>
              <a:spcAft>
                <a:spcPts val="800"/>
              </a:spcAft>
              <a:buSzPct val="100000"/>
              <a:buFont typeface="Arial" panose="020B0604020202020204" pitchFamily="34" charset="0"/>
              <a:buChar char="●"/>
            </a:pPr>
            <a:endParaRPr lang="zh-CN" altLang="en-US" spc="18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2" name="矩形 11"/>
          <p:cNvSpPr/>
          <p:nvPr>
            <p:custDataLst>
              <p:tags r:id="rId11"/>
            </p:custDataLst>
          </p:nvPr>
        </p:nvSpPr>
        <p:spPr>
          <a:xfrm>
            <a:off x="309086" y="2881313"/>
            <a:ext cx="248126" cy="1095375"/>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3" name="矩形 12"/>
          <p:cNvSpPr/>
          <p:nvPr>
            <p:custDataLst>
              <p:tags r:id="rId12"/>
            </p:custDataLst>
          </p:nvPr>
        </p:nvSpPr>
        <p:spPr>
          <a:xfrm>
            <a:off x="8590121" y="2881313"/>
            <a:ext cx="248126" cy="1095375"/>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Tree>
    <p:custDataLst>
      <p:tags r:id="rId1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18" name="图片 17"/>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9" name="任意多边形: 形状 7"/>
          <p:cNvSpPr/>
          <p:nvPr>
            <p:custDataLst>
              <p:tags r:id="rId7"/>
            </p:custDataLst>
          </p:nvPr>
        </p:nvSpPr>
        <p:spPr>
          <a:xfrm>
            <a:off x="8304961" y="5893070"/>
            <a:ext cx="837425"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sz="135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 name="任意多边形: 形状 10"/>
          <p:cNvSpPr/>
          <p:nvPr>
            <p:custDataLst>
              <p:tags r:id="rId8"/>
            </p:custDataLst>
          </p:nvPr>
        </p:nvSpPr>
        <p:spPr>
          <a:xfrm>
            <a:off x="107836" y="0"/>
            <a:ext cx="745958"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3" name="直角三角形 2"/>
          <p:cNvSpPr/>
          <p:nvPr>
            <p:custDataLst>
              <p:tags r:id="rId9"/>
            </p:custDataLst>
          </p:nvPr>
        </p:nvSpPr>
        <p:spPr>
          <a:xfrm flipH="1">
            <a:off x="-450" y="5516409"/>
            <a:ext cx="91449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微软雅黑" panose="020B0503020204020204" charset="-122"/>
              <a:ea typeface="微软雅黑" panose="020B0503020204020204" charset="-122"/>
              <a:sym typeface="Arial" panose="020B0604020202020204" pitchFamily="34" charset="0"/>
            </a:endParaRPr>
          </a:p>
        </p:txBody>
      </p:sp>
      <p:grpSp>
        <p:nvGrpSpPr>
          <p:cNvPr id="4" name="组合 3"/>
          <p:cNvGrpSpPr>
            <a:grpSpLocks noChangeAspect="1"/>
          </p:cNvGrpSpPr>
          <p:nvPr>
            <p:custDataLst>
              <p:tags r:id="rId10"/>
            </p:custDataLst>
          </p:nvPr>
        </p:nvGrpSpPr>
        <p:grpSpPr>
          <a:xfrm rot="10800000">
            <a:off x="7541895" y="1524238"/>
            <a:ext cx="429101" cy="374809"/>
            <a:chOff x="1168400" y="1347856"/>
            <a:chExt cx="723913" cy="631688"/>
          </a:xfrm>
          <a:solidFill>
            <a:schemeClr val="accent1">
              <a:lumMod val="20000"/>
              <a:lumOff val="80000"/>
            </a:schemeClr>
          </a:solidFill>
        </p:grpSpPr>
        <p:sp>
          <p:nvSpPr>
            <p:cNvPr id="5" name="任意多边形: 形状 17"/>
            <p:cNvSpPr>
              <a:spLocks noChangeAspect="1"/>
            </p:cNvSpPr>
            <p:nvPr>
              <p:custDataLst>
                <p:tags r:id="rId11"/>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6" name="任意多边形: 形状 18"/>
            <p:cNvSpPr>
              <a:spLocks noChangeAspect="1"/>
            </p:cNvSpPr>
            <p:nvPr>
              <p:custDataLst>
                <p:tags r:id="rId12"/>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grpSp>
      <p:sp>
        <p:nvSpPr>
          <p:cNvPr id="20" name="任意多边形: 形状 11"/>
          <p:cNvSpPr/>
          <p:nvPr>
            <p:custDataLst>
              <p:tags r:id="rId13"/>
            </p:custDataLst>
          </p:nvPr>
        </p:nvSpPr>
        <p:spPr>
          <a:xfrm>
            <a:off x="-449" y="0"/>
            <a:ext cx="745958"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7" name="文本框 6"/>
          <p:cNvSpPr txBox="1"/>
          <p:nvPr>
            <p:custDataLst>
              <p:tags r:id="rId14"/>
            </p:custDataLst>
          </p:nvPr>
        </p:nvSpPr>
        <p:spPr>
          <a:xfrm>
            <a:off x="1371611" y="1180999"/>
            <a:ext cx="5943648" cy="685895"/>
          </a:xfrm>
          <a:prstGeom prst="rect">
            <a:avLst/>
          </a:prstGeom>
          <a:noFill/>
        </p:spPr>
        <p:txBody>
          <a:bodyPr wrap="square" lIns="47625" tIns="19050" rIns="47625" bIns="19050" rtlCol="0" anchor="ctr" anchorCtr="0">
            <a:normAutofit lnSpcReduction="10000"/>
          </a:bodyPr>
          <a:p>
            <a:pPr marL="0" indent="0" algn="l">
              <a:lnSpc>
                <a:spcPct val="100000"/>
              </a:lnSpc>
              <a:spcBef>
                <a:spcPts val="0"/>
              </a:spcBef>
              <a:spcAft>
                <a:spcPts val="0"/>
              </a:spcAft>
              <a:buSzPct val="100000"/>
              <a:buNone/>
            </a:pPr>
            <a:r>
              <a:rPr lang="zh-CN" altLang="en-US" sz="4000" b="1" spc="240">
                <a:solidFill>
                  <a:schemeClr val="accent1"/>
                </a:solidFill>
                <a:latin typeface="微软雅黑" panose="020B0503020204020204" charset="-122"/>
                <a:ea typeface="微软雅黑" panose="020B0503020204020204" charset="-122"/>
                <a:sym typeface="+mn-ea"/>
              </a:rPr>
              <a:t>元数据的产生</a:t>
            </a:r>
            <a:endParaRPr lang="zh-CN" altLang="en-US" sz="4000" b="1" spc="240">
              <a:solidFill>
                <a:schemeClr val="accent1"/>
              </a:solidFill>
              <a:latin typeface="微软雅黑" panose="020B0503020204020204" charset="-122"/>
              <a:ea typeface="微软雅黑" panose="020B0503020204020204" charset="-122"/>
              <a:sym typeface="+mn-ea"/>
            </a:endParaRPr>
          </a:p>
        </p:txBody>
      </p:sp>
      <p:sp>
        <p:nvSpPr>
          <p:cNvPr id="10" name="Title 6"/>
          <p:cNvSpPr txBox="1"/>
          <p:nvPr>
            <p:custDataLst>
              <p:tags r:id="rId15"/>
            </p:custDataLst>
          </p:nvPr>
        </p:nvSpPr>
        <p:spPr>
          <a:xfrm>
            <a:off x="1371600" y="2667031"/>
            <a:ext cx="6515148" cy="2286076"/>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对于这个海量而多样的数据信息。我们应该怎样高效而快速的进行处理和分析呢？这个时候元数据就应运而生了。元数据被用来定义数据的结构的数据。它汇总了当前数据的基本信息，使我们可以更轻松的查找､使用和重用数据实例。一言以蔽之就是描述数据的数据。在生活中的方方面面，只要有数据存在的地方，就有其数据对应的元数据。因为有元数据的存在，人们才能更好地理解数据，管理数据，更好的挖掘数据的价值。定义好元数据是进行数据分析和管理的前提。</a:t>
            </a:r>
            <a:endParaRPr lang="zh-CN" altLang="en-US" sz="1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9" name="图片 8"/>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2" name="Content Placeholder 1"/>
          <p:cNvSpPr>
            <a:spLocks noGrp="1"/>
          </p:cNvSpPr>
          <p:nvPr>
            <p:ph sz="quarter" idx="4294967295"/>
            <p:custDataLst>
              <p:tags r:id="rId7"/>
            </p:custDataLst>
          </p:nvPr>
        </p:nvSpPr>
        <p:spPr>
          <a:xfrm>
            <a:off x="612648" y="1228045"/>
            <a:ext cx="8148580" cy="1047307"/>
          </a:xfrm>
        </p:spPr>
        <p:txBody>
          <a:bodyPr vert="horz" lIns="91440" tIns="45720" rIns="91440" bIns="45720" rtlCol="0">
            <a:normAutofit/>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dirty="0" smtClean="0">
                <a:solidFill>
                  <a:schemeClr val="dk1"/>
                </a:solidFill>
                <a:latin typeface="微软雅黑" panose="020B0503020204020204" charset="-122"/>
                <a:ea typeface="微软雅黑" panose="020B0503020204020204" charset="-122"/>
                <a:sym typeface="+mn-ea"/>
              </a:rPr>
              <a:t>元数据是关于数据和信息的</a:t>
            </a:r>
            <a:r>
              <a:rPr lang="zh-CN" altLang="en-US" dirty="0" smtClean="0">
                <a:solidFill>
                  <a:schemeClr val="dk1"/>
                </a:solidFill>
                <a:latin typeface="微软雅黑" panose="020B0503020204020204" charset="-122"/>
                <a:ea typeface="微软雅黑" panose="020B0503020204020204" charset="-122"/>
                <a:sym typeface="+mn-ea"/>
              </a:rPr>
              <a:t>数据</a:t>
            </a:r>
            <a:endParaRPr lang="zh-CN" altLang="en-US" dirty="0" smtClean="0">
              <a:solidFill>
                <a:schemeClr val="dk1"/>
              </a:solidFill>
              <a:latin typeface="微软雅黑" panose="020B0503020204020204" charset="-122"/>
              <a:ea typeface="微软雅黑" panose="020B0503020204020204" charset="-122"/>
              <a:sym typeface="+mn-ea"/>
            </a:endParaRPr>
          </a:p>
        </p:txBody>
      </p:sp>
      <p:sp>
        <p:nvSpPr>
          <p:cNvPr id="3" name="Title 2"/>
          <p:cNvSpPr>
            <a:spLocks noGrp="1"/>
          </p:cNvSpPr>
          <p:nvPr>
            <p:ph type="title" idx="4294967295"/>
          </p:nvPr>
        </p:nvSpPr>
        <p:spPr>
          <a:xfrm>
            <a:off x="859904" y="304806"/>
            <a:ext cx="7602105" cy="714250"/>
          </a:xfr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rgbClr val="002060"/>
                </a:solidFill>
                <a:latin typeface="Times New Roman" panose="02020603050405020304" pitchFamily="18" charset="0"/>
                <a:ea typeface="+mj-ea"/>
                <a:cs typeface="Times New Roman" panose="02020603050405020304" pitchFamily="18" charset="0"/>
              </a:defRPr>
            </a:lvl1pPr>
          </a:lstStyle>
          <a:p>
            <a:pPr lvl="0" algn="l">
              <a:buClrTx/>
              <a:buSzTx/>
              <a:buFontTx/>
            </a:pPr>
            <a:r>
              <a:rPr lang="zh-CN" altLang="en-US" dirty="0" smtClean="0">
                <a:solidFill>
                  <a:schemeClr val="accent1"/>
                </a:solidFill>
                <a:latin typeface="汉仪旗黑-85S" charset="0"/>
                <a:ea typeface="汉仪旗黑-85S" charset="0"/>
                <a:sym typeface="+mn-ea"/>
              </a:rPr>
              <a:t>什么是元数据</a:t>
            </a:r>
            <a:endParaRPr lang="zh-CN" altLang="en-US" dirty="0" smtClean="0">
              <a:solidFill>
                <a:schemeClr val="accent1"/>
              </a:solidFill>
              <a:latin typeface="汉仪旗黑-85S" charset="0"/>
              <a:ea typeface="汉仪旗黑-85S" charset="0"/>
              <a:sym typeface="+mn-ea"/>
            </a:endParaRPr>
          </a:p>
        </p:txBody>
      </p:sp>
      <p:sp>
        <p:nvSpPr>
          <p:cNvPr id="4" name="Slide Number Placeholder 3"/>
          <p:cNvSpPr>
            <a:spLocks noGrp="1"/>
          </p:cNvSpPr>
          <p:nvPr>
            <p:ph type="sldNum" sz="quarter" idx="12"/>
            <p:custDataLst>
              <p:tags r:id="rId8"/>
            </p:custDataLst>
          </p:nvPr>
        </p:nvSpPr>
        <p:spPr>
          <a:xfrm>
            <a:off x="6404610" y="6356351"/>
            <a:ext cx="2057400" cy="365125"/>
          </a:xfr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buClrTx/>
              <a:buSzTx/>
              <a:buFontTx/>
            </a:pPr>
            <a:fld id="{9A0DB2DC-4C9A-4742-B13C-FB6460FD3503}" type="slidenum">
              <a:rPr lang="en-US" smtClean="0">
                <a:solidFill>
                  <a:schemeClr val="dk1">
                    <a:tint val="75000"/>
                  </a:schemeClr>
                </a:solidFill>
                <a:latin typeface="微软雅黑" panose="020B0503020204020204" charset="-122"/>
                <a:ea typeface="微软雅黑" panose="020B0503020204020204" charset="-122"/>
                <a:sym typeface="+mn-ea"/>
              </a:rPr>
            </a:fld>
            <a:endParaRPr lang="en-US" smtClean="0">
              <a:solidFill>
                <a:schemeClr val="dk1">
                  <a:tint val="75000"/>
                </a:schemeClr>
              </a:solidFill>
              <a:latin typeface="微软雅黑" panose="020B0503020204020204" charset="-122"/>
              <a:ea typeface="微软雅黑" panose="020B0503020204020204" charset="-122"/>
              <a:sym typeface="+mn-ea"/>
            </a:endParaRPr>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397" y="1513303"/>
            <a:ext cx="7317702" cy="4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custDataLst>
              <p:tags r:id="rId10"/>
            </p:custDataLst>
          </p:nvPr>
        </p:nvSpPr>
        <p:spPr>
          <a:xfrm>
            <a:off x="7017488" y="5688409"/>
            <a:ext cx="1958340" cy="460375"/>
          </a:xfrm>
          <a:prstGeom prst="rect">
            <a:avLst/>
          </a:prstGeom>
          <a:noFill/>
        </p:spPr>
        <p:txBody>
          <a:bodyPr wrap="none" rtlCol="0">
            <a:spAutoFit/>
          </a:bodyPr>
          <a:lstStyle/>
          <a:p>
            <a:r>
              <a:rPr lang="en-US" sz="2400" dirty="0" smtClean="0">
                <a:solidFill>
                  <a:schemeClr val="dk1"/>
                </a:solidFill>
                <a:latin typeface="微软雅黑" panose="020B0503020204020204" charset="-122"/>
                <a:ea typeface="微软雅黑" panose="020B0503020204020204" charset="-122"/>
              </a:rPr>
              <a:t>of your data</a:t>
            </a:r>
            <a:endParaRPr lang="en-US" sz="2400" dirty="0" smtClean="0">
              <a:solidFill>
                <a:schemeClr val="dk1"/>
              </a:solidFill>
              <a:latin typeface="微软雅黑" panose="020B0503020204020204" charset="-122"/>
              <a:ea typeface="微软雅黑" panose="020B0503020204020204" charset="-122"/>
            </a:endParaRPr>
          </a:p>
        </p:txBody>
      </p:sp>
    </p:spTree>
    <p:custDataLst>
      <p:tags r:id="rId1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8" name="图片 7"/>
          <p:cNvPicPr/>
          <p:nvPr userDrawn="1">
            <p:custDataLst>
              <p:tags r:id="rId4"/>
            </p:custDataLst>
          </p:nvPr>
        </p:nvPicPr>
        <p:blipFill>
          <a:blip r:embed="rId5" r:link="rId6" cstate="screen"/>
          <a:stretch>
            <a:fillRect/>
          </a:stretch>
        </p:blipFill>
        <p:spPr>
          <a:xfrm>
            <a:off x="8641556" y="0"/>
            <a:ext cx="540068" cy="777875"/>
          </a:xfrm>
          <a:prstGeom prst="rect">
            <a:avLst/>
          </a:prstGeom>
        </p:spPr>
      </p:pic>
      <p:sp>
        <p:nvSpPr>
          <p:cNvPr id="2" name="Title 1"/>
          <p:cNvSpPr>
            <a:spLocks noGrp="1"/>
          </p:cNvSpPr>
          <p:nvPr>
            <p:ph type="title" idx="4294967295"/>
          </p:nvPr>
        </p:nvSpPr>
        <p:spPr>
          <a:xfrm>
            <a:off x="859904" y="304806"/>
            <a:ext cx="7602105" cy="714250"/>
          </a:xfr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rgbClr val="002060"/>
                </a:solidFill>
                <a:latin typeface="Times New Roman" panose="02020603050405020304" pitchFamily="18" charset="0"/>
                <a:ea typeface="+mj-ea"/>
                <a:cs typeface="Times New Roman" panose="02020603050405020304" pitchFamily="18" charset="0"/>
              </a:defRPr>
            </a:lvl1pPr>
          </a:lstStyle>
          <a:p>
            <a:pPr lvl="0" algn="l">
              <a:buClrTx/>
              <a:buSzTx/>
              <a:buFontTx/>
            </a:pPr>
            <a:r>
              <a:rPr lang="zh-CN" altLang="en-US" dirty="0" smtClean="0">
                <a:solidFill>
                  <a:schemeClr val="accent1"/>
                </a:solidFill>
                <a:latin typeface="汉仪旗黑-85S" charset="0"/>
                <a:ea typeface="汉仪旗黑-85S" charset="0"/>
                <a:sym typeface="+mn-ea"/>
              </a:rPr>
              <a:t>数据的基本</a:t>
            </a:r>
            <a:r>
              <a:rPr lang="zh-CN" altLang="en-US" dirty="0" smtClean="0">
                <a:solidFill>
                  <a:schemeClr val="accent1"/>
                </a:solidFill>
                <a:latin typeface="汉仪旗黑-85S" charset="0"/>
                <a:ea typeface="汉仪旗黑-85S" charset="0"/>
                <a:sym typeface="+mn-ea"/>
              </a:rPr>
              <a:t>信息</a:t>
            </a:r>
            <a:endParaRPr lang="zh-CN" altLang="en-US" dirty="0" smtClean="0">
              <a:solidFill>
                <a:schemeClr val="accent1"/>
              </a:solidFill>
              <a:latin typeface="汉仪旗黑-85S" charset="0"/>
              <a:ea typeface="汉仪旗黑-85S" charset="0"/>
              <a:sym typeface="+mn-ea"/>
            </a:endParaRPr>
          </a:p>
        </p:txBody>
      </p:sp>
      <p:sp>
        <p:nvSpPr>
          <p:cNvPr id="4" name="Slide Number Placeholder 3"/>
          <p:cNvSpPr>
            <a:spLocks noGrp="1"/>
          </p:cNvSpPr>
          <p:nvPr>
            <p:ph type="sldNum" sz="quarter" idx="12"/>
            <p:custDataLst>
              <p:tags r:id="rId7"/>
            </p:custDataLst>
          </p:nvPr>
        </p:nvSpPr>
        <p:spPr>
          <a:xfrm>
            <a:off x="6404610" y="6356351"/>
            <a:ext cx="2057400" cy="365125"/>
          </a:xfr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buClrTx/>
              <a:buSzTx/>
              <a:buFontTx/>
            </a:pPr>
            <a:fld id="{9A0DB2DC-4C9A-4742-B13C-FB6460FD3503}" type="slidenum">
              <a:rPr lang="en-US" smtClean="0">
                <a:solidFill>
                  <a:schemeClr val="dk1">
                    <a:tint val="75000"/>
                  </a:schemeClr>
                </a:solidFill>
                <a:latin typeface="微软雅黑" panose="020B0503020204020204" charset="-122"/>
                <a:ea typeface="微软雅黑" panose="020B0503020204020204" charset="-122"/>
                <a:sym typeface="+mn-ea"/>
              </a:rPr>
            </a:fld>
            <a:endParaRPr lang="en-US" smtClean="0">
              <a:solidFill>
                <a:schemeClr val="dk1">
                  <a:tint val="75000"/>
                </a:schemeClr>
              </a:solidFill>
              <a:latin typeface="微软雅黑" panose="020B0503020204020204" charset="-122"/>
              <a:ea typeface="微软雅黑" panose="020B0503020204020204" charset="-122"/>
              <a:sym typeface="+mn-ea"/>
            </a:endParaRPr>
          </a:p>
        </p:txBody>
      </p:sp>
      <p:graphicFrame>
        <p:nvGraphicFramePr>
          <p:cNvPr id="6" name="Content Placeholder 4"/>
          <p:cNvGraphicFramePr/>
          <p:nvPr/>
        </p:nvGraphicFramePr>
        <p:xfrm>
          <a:off x="612775" y="1259944"/>
          <a:ext cx="8153400" cy="4495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ustDataLst>
      <p:tags r:id="rId1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2" r:link="rId3" cstate="screen"/>
          <a:stretch>
            <a:fillRect/>
          </a:stretch>
        </p:blipFill>
        <p:spPr>
          <a:xfrm>
            <a:off x="37624" y="0"/>
            <a:ext cx="540068" cy="525145"/>
          </a:xfrm>
          <a:prstGeom prst="rect">
            <a:avLst/>
          </a:prstGeom>
        </p:spPr>
      </p:pic>
      <p:pic>
        <p:nvPicPr>
          <p:cNvPr id="6" name="图片 5"/>
          <p:cNvPicPr/>
          <p:nvPr userDrawn="1">
            <p:custDataLst>
              <p:tags r:id="rId4"/>
            </p:custDataLst>
          </p:nvPr>
        </p:nvPicPr>
        <p:blipFill>
          <a:blip r:embed="rId5" r:link="rId6" cstate="screen"/>
          <a:stretch>
            <a:fillRect/>
          </a:stretch>
        </p:blipFill>
        <p:spPr>
          <a:xfrm>
            <a:off x="8641556" y="0"/>
            <a:ext cx="540068" cy="777875"/>
          </a:xfrm>
          <a:prstGeom prst="rect">
            <a:avLst/>
          </a:prstGeom>
        </p:spPr>
      </p:pic>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734" y="1116161"/>
            <a:ext cx="8937625" cy="623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idx="4294967295"/>
          </p:nvPr>
        </p:nvSpPr>
        <p:spPr>
          <a:xfrm>
            <a:off x="859904" y="304806"/>
            <a:ext cx="7602105" cy="714250"/>
          </a:xfr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rgbClr val="002060"/>
                </a:solidFill>
                <a:latin typeface="Times New Roman" panose="02020603050405020304" pitchFamily="18" charset="0"/>
                <a:ea typeface="+mj-ea"/>
                <a:cs typeface="Times New Roman" panose="02020603050405020304" pitchFamily="18" charset="0"/>
              </a:defRPr>
            </a:lvl1pPr>
          </a:lstStyle>
          <a:p>
            <a:pPr lvl="0" algn="l">
              <a:buClrTx/>
              <a:buSzTx/>
              <a:buFontTx/>
            </a:pPr>
            <a:r>
              <a:rPr lang="zh-CN" altLang="en-US" dirty="0" smtClean="0">
                <a:solidFill>
                  <a:schemeClr val="accent1"/>
                </a:solidFill>
                <a:latin typeface="汉仪旗黑-85S" charset="0"/>
                <a:ea typeface="汉仪旗黑-85S" charset="0"/>
                <a:sym typeface="+mn-ea"/>
              </a:rPr>
              <a:t>数据的</a:t>
            </a:r>
            <a:r>
              <a:rPr lang="zh-CN" altLang="en-US" dirty="0" smtClean="0">
                <a:solidFill>
                  <a:schemeClr val="accent1"/>
                </a:solidFill>
                <a:latin typeface="汉仪旗黑-85S" charset="0"/>
                <a:ea typeface="汉仪旗黑-85S" charset="0"/>
                <a:sym typeface="+mn-ea"/>
              </a:rPr>
              <a:t>标签</a:t>
            </a:r>
            <a:endParaRPr lang="zh-CN" altLang="en-US" dirty="0" smtClean="0">
              <a:solidFill>
                <a:schemeClr val="accent1"/>
              </a:solidFill>
              <a:latin typeface="汉仪旗黑-85S" charset="0"/>
              <a:ea typeface="汉仪旗黑-85S" charset="0"/>
              <a:sym typeface="+mn-ea"/>
            </a:endParaRPr>
          </a:p>
        </p:txBody>
      </p:sp>
      <p:sp>
        <p:nvSpPr>
          <p:cNvPr id="4" name="Slide Number Placeholder 3"/>
          <p:cNvSpPr>
            <a:spLocks noGrp="1"/>
          </p:cNvSpPr>
          <p:nvPr>
            <p:ph type="sldNum" sz="quarter" idx="12"/>
            <p:custDataLst>
              <p:tags r:id="rId8"/>
            </p:custDataLst>
          </p:nvPr>
        </p:nvSpPr>
        <p:spPr>
          <a:xfrm>
            <a:off x="6404610" y="6356351"/>
            <a:ext cx="2057400" cy="365125"/>
          </a:xfr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buClrTx/>
              <a:buSzTx/>
              <a:buFontTx/>
            </a:pPr>
            <a:fld id="{9A0DB2DC-4C9A-4742-B13C-FB6460FD3503}" type="slidenum">
              <a:rPr lang="en-US" smtClean="0">
                <a:solidFill>
                  <a:schemeClr val="dk1">
                    <a:tint val="75000"/>
                  </a:schemeClr>
                </a:solidFill>
                <a:latin typeface="微软雅黑" panose="020B0503020204020204" charset="-122"/>
                <a:ea typeface="微软雅黑" panose="020B0503020204020204" charset="-122"/>
                <a:sym typeface="+mn-ea"/>
              </a:rPr>
            </a:fld>
            <a:endParaRPr lang="en-US" smtClean="0">
              <a:solidFill>
                <a:schemeClr val="dk1">
                  <a:tint val="75000"/>
                </a:schemeClr>
              </a:solidFill>
              <a:latin typeface="微软雅黑" panose="020B0503020204020204" charset="-122"/>
              <a:ea typeface="微软雅黑" panose="020B0503020204020204" charset="-122"/>
              <a:sym typeface="+mn-ea"/>
            </a:endParaRPr>
          </a:p>
        </p:txBody>
      </p:sp>
      <p:grpSp>
        <p:nvGrpSpPr>
          <p:cNvPr id="22" name="Group 21"/>
          <p:cNvGrpSpPr/>
          <p:nvPr/>
        </p:nvGrpSpPr>
        <p:grpSpPr>
          <a:xfrm>
            <a:off x="0" y="5528931"/>
            <a:ext cx="2615609" cy="1329070"/>
            <a:chOff x="0" y="5528931"/>
            <a:chExt cx="2615609" cy="1329070"/>
          </a:xfrm>
        </p:grpSpPr>
        <p:sp>
          <p:nvSpPr>
            <p:cNvPr id="21" name="Rectangle 20"/>
            <p:cNvSpPr/>
            <p:nvPr>
              <p:custDataLst>
                <p:tags r:id="rId9"/>
              </p:custDataLst>
            </p:nvPr>
          </p:nvSpPr>
          <p:spPr>
            <a:xfrm>
              <a:off x="0" y="5528931"/>
              <a:ext cx="2615609" cy="1329070"/>
            </a:xfrm>
            <a:prstGeom prst="rect">
              <a:avLst/>
            </a:prstGeom>
            <a:solidFill>
              <a:schemeClr val="lt1"/>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pic>
          <p:nvPicPr>
            <p:cNvPr id="23" name="Picture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5768673"/>
              <a:ext cx="2544417" cy="1089328"/>
            </a:xfrm>
            <a:prstGeom prst="rect">
              <a:avLst/>
            </a:prstGeom>
          </p:spPr>
        </p:pic>
      </p:grpSp>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p:nvPr/>
        </p:nvSpPr>
        <p:spPr>
          <a:xfrm>
            <a:off x="612648" y="1334375"/>
            <a:ext cx="81534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panose="05000000000000000000" pitchFamily="2" charset="2"/>
              <a:buChar char="q"/>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4">
                  <a:lumMod val="50000"/>
                </a:schemeClr>
              </a:buClr>
              <a:buSzPct val="70000"/>
              <a:buFont typeface="Wingdings" panose="05000000000000000000" pitchFamily="2" charset="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Arial" panose="020B0604020202020204" pitchFamily="34" charset="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700"/>
              </a:spcBef>
              <a:spcAft>
                <a:spcPts val="0"/>
              </a:spcAft>
              <a:buClr>
                <a:srgbClr val="0471B4"/>
              </a:buClr>
              <a:buSzPct val="60000"/>
              <a:buFont typeface="Wingdings" panose="05000000000000000000" pitchFamily="2" charset="2"/>
              <a:buNone/>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元数据为数据内容提供</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目录</a:t>
            </a: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3" name="Group 5"/>
          <p:cNvGrpSpPr/>
          <p:nvPr/>
        </p:nvGrpSpPr>
        <p:grpSpPr>
          <a:xfrm>
            <a:off x="792848" y="1883650"/>
            <a:ext cx="8051800" cy="4120636"/>
            <a:chOff x="1003300" y="1693863"/>
            <a:chExt cx="8051800" cy="4120636"/>
          </a:xfrm>
        </p:grpSpPr>
        <p:sp>
          <p:nvSpPr>
            <p:cNvPr id="24" name="Text Box 14"/>
            <p:cNvSpPr txBox="1">
              <a:spLocks noChangeArrowheads="1"/>
            </p:cNvSpPr>
            <p:nvPr/>
          </p:nvSpPr>
          <p:spPr bwMode="auto">
            <a:xfrm>
              <a:off x="7035800" y="2552700"/>
              <a:ext cx="1790700" cy="1903413"/>
            </a:xfrm>
            <a:prstGeom prst="rect">
              <a:avLst/>
            </a:prstGeom>
            <a:solidFill>
              <a:srgbClr val="A7B789">
                <a:lumMod val="40000"/>
                <a:lumOff val="60000"/>
              </a:srgbClr>
            </a:solidFill>
            <a:ln w="12700" cap="sq">
              <a:solidFill>
                <a:srgbClr val="333399"/>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Metadata</a:t>
              </a:r>
              <a:b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t>Title</a:t>
              </a:r>
              <a:b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b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rPr>
                <a:t>Responsible Party</a:t>
              </a:r>
              <a:b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t>Purpose</a:t>
              </a:r>
              <a:b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t>Abstract</a:t>
              </a:r>
              <a:b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t>Geographic Extent</a:t>
              </a:r>
              <a:b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t>Time Period of Content</a:t>
              </a:r>
              <a:b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t>Sources Used</a:t>
              </a:r>
              <a:b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t>Process Description</a:t>
              </a:r>
              <a:b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t>Positional Accuracy</a:t>
              </a:r>
              <a:b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br>
              <a: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rPr>
                <a:t>Entities and Attributes…….</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5" name="Text Box 17"/>
            <p:cNvSpPr txBox="1">
              <a:spLocks noChangeArrowheads="1"/>
            </p:cNvSpPr>
            <p:nvPr/>
          </p:nvSpPr>
          <p:spPr bwMode="auto">
            <a:xfrm>
              <a:off x="1003300" y="4861999"/>
              <a:ext cx="1752600" cy="398463"/>
            </a:xfrm>
            <a:prstGeom prst="rect">
              <a:avLst/>
            </a:prstGeom>
            <a:noFill/>
            <a:ln w="12700" cap="sq">
              <a:noFill/>
              <a:miter lim="800000"/>
              <a:headEnd type="none" w="sm" len="sm"/>
              <a:tailEnd type="none" w="sm" len="sm"/>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sz="2000" b="1" i="0" u="none" strike="noStrike" kern="0" cap="none" spc="0" normalizeH="0" baseline="0" noProof="0">
                  <a:ln>
                    <a:noFill/>
                  </a:ln>
                  <a:solidFill>
                    <a:srgbClr val="008000"/>
                  </a:solidFill>
                  <a:effectLst>
                    <a:outerShdw blurRad="38100" dist="38100" dir="2700000" algn="tl">
                      <a:srgbClr val="C0C0C0"/>
                    </a:outerShdw>
                  </a:effectLst>
                  <a:uLnTx/>
                  <a:uFillTx/>
                  <a:latin typeface="Tahoma" panose="020B0604030504040204"/>
                </a:rPr>
                <a:t>phenomena</a:t>
              </a:r>
              <a:endParaRPr kumimoji="0" lang="en-US" sz="2000" b="1" i="0" u="none" strike="noStrike" kern="0" cap="none" spc="0" normalizeH="0" baseline="0" noProof="0">
                <a:ln>
                  <a:noFill/>
                </a:ln>
                <a:solidFill>
                  <a:srgbClr val="008000"/>
                </a:solidFill>
                <a:effectLst>
                  <a:outerShdw blurRad="38100" dist="38100" dir="2700000" algn="tl">
                    <a:srgbClr val="C0C0C0"/>
                  </a:outerShdw>
                </a:effectLst>
                <a:uLnTx/>
                <a:uFillTx/>
                <a:latin typeface="Tahoma" panose="020B0604030504040204"/>
              </a:endParaRPr>
            </a:p>
          </p:txBody>
        </p:sp>
        <p:sp>
          <p:nvSpPr>
            <p:cNvPr id="26" name="Text Box 18"/>
            <p:cNvSpPr txBox="1">
              <a:spLocks noChangeArrowheads="1"/>
            </p:cNvSpPr>
            <p:nvPr/>
          </p:nvSpPr>
          <p:spPr bwMode="auto">
            <a:xfrm>
              <a:off x="3429000" y="4847712"/>
              <a:ext cx="3479800" cy="396875"/>
            </a:xfrm>
            <a:prstGeom prst="rect">
              <a:avLst/>
            </a:prstGeom>
            <a:noFill/>
            <a:ln w="12700" cap="sq">
              <a:noFill/>
              <a:miter lim="800000"/>
              <a:headEnd type="none" w="sm" len="sm"/>
              <a:tailEnd type="none" w="sm" len="sm"/>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sz="2000" b="1" i="0" u="none" strike="noStrike" kern="0" cap="none" spc="0" normalizeH="0" baseline="0" noProof="0">
                  <a:ln>
                    <a:noFill/>
                  </a:ln>
                  <a:solidFill>
                    <a:srgbClr val="008000"/>
                  </a:solidFill>
                  <a:effectLst>
                    <a:outerShdw blurRad="38100" dist="38100" dir="2700000" algn="tl">
                      <a:srgbClr val="C0C0C0"/>
                    </a:outerShdw>
                  </a:effectLst>
                  <a:uLnTx/>
                  <a:uFillTx/>
                  <a:latin typeface="Tahoma" panose="020B0604030504040204"/>
                </a:rPr>
                <a:t>map / image / database</a:t>
              </a:r>
              <a:endParaRPr kumimoji="0" lang="en-US" sz="2000" b="1" i="0" u="none" strike="noStrike" kern="0" cap="none" spc="0" normalizeH="0" baseline="0" noProof="0">
                <a:ln>
                  <a:noFill/>
                </a:ln>
                <a:solidFill>
                  <a:srgbClr val="008000"/>
                </a:solidFill>
                <a:effectLst>
                  <a:outerShdw blurRad="38100" dist="38100" dir="2700000" algn="tl">
                    <a:srgbClr val="C0C0C0"/>
                  </a:outerShdw>
                </a:effectLst>
                <a:uLnTx/>
                <a:uFillTx/>
                <a:latin typeface="Tahoma" panose="020B0604030504040204"/>
              </a:endParaRPr>
            </a:p>
          </p:txBody>
        </p:sp>
        <p:sp>
          <p:nvSpPr>
            <p:cNvPr id="27" name="Text Box 19"/>
            <p:cNvSpPr txBox="1">
              <a:spLocks noChangeArrowheads="1"/>
            </p:cNvSpPr>
            <p:nvPr/>
          </p:nvSpPr>
          <p:spPr bwMode="auto">
            <a:xfrm>
              <a:off x="7302500" y="4847712"/>
              <a:ext cx="1752600" cy="396875"/>
            </a:xfrm>
            <a:prstGeom prst="rect">
              <a:avLst/>
            </a:prstGeom>
            <a:noFill/>
            <a:ln w="12700" cap="sq">
              <a:noFill/>
              <a:miter lim="800000"/>
              <a:headEnd type="none" w="sm" len="sm"/>
              <a:tailEnd type="none" w="sm" len="sm"/>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sz="2000" b="1" i="0" u="none" strike="noStrike" kern="0" cap="none" spc="0" normalizeH="0" baseline="0" noProof="0">
                  <a:ln>
                    <a:noFill/>
                  </a:ln>
                  <a:solidFill>
                    <a:srgbClr val="008000"/>
                  </a:solidFill>
                  <a:effectLst>
                    <a:outerShdw blurRad="38100" dist="38100" dir="2700000" algn="tl">
                      <a:srgbClr val="C0C0C0"/>
                    </a:outerShdw>
                  </a:effectLst>
                  <a:uLnTx/>
                  <a:uFillTx/>
                  <a:latin typeface="Tahoma" panose="020B0604030504040204"/>
                </a:rPr>
                <a:t>metadata</a:t>
              </a:r>
              <a:endParaRPr kumimoji="0" lang="en-US" sz="2000" b="1" i="0" u="none" strike="noStrike" kern="0" cap="none" spc="0" normalizeH="0" baseline="0" noProof="0">
                <a:ln>
                  <a:noFill/>
                </a:ln>
                <a:solidFill>
                  <a:srgbClr val="008000"/>
                </a:solidFill>
                <a:effectLst>
                  <a:outerShdw blurRad="38100" dist="38100" dir="2700000" algn="tl">
                    <a:srgbClr val="C0C0C0"/>
                  </a:outerShdw>
                </a:effectLst>
                <a:uLnTx/>
                <a:uFillTx/>
                <a:latin typeface="Tahoma" panose="020B0604030504040204"/>
              </a:endParaRPr>
            </a:p>
          </p:txBody>
        </p:sp>
        <p:grpSp>
          <p:nvGrpSpPr>
            <p:cNvPr id="28" name="Group 20"/>
            <p:cNvGrpSpPr/>
            <p:nvPr/>
          </p:nvGrpSpPr>
          <p:grpSpPr bwMode="auto">
            <a:xfrm>
              <a:off x="1746250" y="5309674"/>
              <a:ext cx="3021013" cy="476250"/>
              <a:chOff x="908" y="3130"/>
              <a:chExt cx="1902" cy="266"/>
            </a:xfrm>
          </p:grpSpPr>
          <p:sp>
            <p:nvSpPr>
              <p:cNvPr id="29" name="Rectangle 21"/>
              <p:cNvSpPr>
                <a:spLocks noChangeArrowheads="1"/>
              </p:cNvSpPr>
              <p:nvPr/>
            </p:nvSpPr>
            <p:spPr bwMode="auto">
              <a:xfrm>
                <a:off x="1446" y="3242"/>
                <a:ext cx="8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rPr>
                  <a:t>abstraction</a:t>
                </a:r>
                <a:endParaRPr kumimoji="0" lang="en-US" altLang="en-US" sz="1800" b="0" i="1" u="none" strike="noStrike" kern="0" cap="none" spc="0" normalizeH="0" baseline="0" noProof="0">
                  <a:ln>
                    <a:noFill/>
                  </a:ln>
                  <a:solidFill>
                    <a:srgbClr val="000000"/>
                  </a:solidFill>
                  <a:effectLst/>
                  <a:uLnTx/>
                  <a:uFillTx/>
                  <a:latin typeface="Arial" panose="020B0604020202020204" pitchFamily="34" charset="0"/>
                </a:endParaRPr>
              </a:p>
            </p:txBody>
          </p:sp>
          <p:sp>
            <p:nvSpPr>
              <p:cNvPr id="30" name="Arc 22"/>
              <p:cNvSpPr/>
              <p:nvPr/>
            </p:nvSpPr>
            <p:spPr bwMode="auto">
              <a:xfrm rot="-10325570">
                <a:off x="908" y="3130"/>
                <a:ext cx="570" cy="146"/>
              </a:xfrm>
              <a:custGeom>
                <a:avLst/>
                <a:gdLst>
                  <a:gd name="T0" fmla="*/ 0 w 21600"/>
                  <a:gd name="T1" fmla="*/ 0 h 21600"/>
                  <a:gd name="T2" fmla="*/ 570 w 21600"/>
                  <a:gd name="T3" fmla="*/ 146 h 21600"/>
                  <a:gd name="T4" fmla="*/ 0 w 21600"/>
                  <a:gd name="T5" fmla="*/ 1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Tahoma" panose="020B0604030504040204"/>
                </a:endParaRPr>
              </a:p>
            </p:txBody>
          </p:sp>
          <p:sp>
            <p:nvSpPr>
              <p:cNvPr id="31" name="Arc 23"/>
              <p:cNvSpPr/>
              <p:nvPr/>
            </p:nvSpPr>
            <p:spPr bwMode="auto">
              <a:xfrm rot="10325570" flipH="1">
                <a:off x="2240" y="3145"/>
                <a:ext cx="570" cy="146"/>
              </a:xfrm>
              <a:custGeom>
                <a:avLst/>
                <a:gdLst>
                  <a:gd name="T0" fmla="*/ 0 w 21600"/>
                  <a:gd name="T1" fmla="*/ 0 h 21600"/>
                  <a:gd name="T2" fmla="*/ 570 w 21600"/>
                  <a:gd name="T3" fmla="*/ 146 h 21600"/>
                  <a:gd name="T4" fmla="*/ 0 w 21600"/>
                  <a:gd name="T5" fmla="*/ 1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sq">
                <a:solidFill>
                  <a:srgbClr val="0000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Tahoma" panose="020B0604030504040204"/>
                </a:endParaRPr>
              </a:p>
            </p:txBody>
          </p:sp>
        </p:grpSp>
        <p:grpSp>
          <p:nvGrpSpPr>
            <p:cNvPr id="32" name="Group 24"/>
            <p:cNvGrpSpPr/>
            <p:nvPr/>
          </p:nvGrpSpPr>
          <p:grpSpPr bwMode="auto">
            <a:xfrm>
              <a:off x="4945063" y="5338249"/>
              <a:ext cx="3019425" cy="476250"/>
              <a:chOff x="908" y="3130"/>
              <a:chExt cx="1902" cy="266"/>
            </a:xfrm>
          </p:grpSpPr>
          <p:sp>
            <p:nvSpPr>
              <p:cNvPr id="33" name="Rectangle 25"/>
              <p:cNvSpPr>
                <a:spLocks noChangeArrowheads="1"/>
              </p:cNvSpPr>
              <p:nvPr/>
            </p:nvSpPr>
            <p:spPr bwMode="auto">
              <a:xfrm>
                <a:off x="1446" y="3242"/>
                <a:ext cx="8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rPr>
                  <a:t>abstraction</a:t>
                </a:r>
                <a:endParaRPr kumimoji="0" lang="en-US" altLang="en-US" sz="1800" b="0" i="1" u="none" strike="noStrike" kern="0" cap="none" spc="0" normalizeH="0" baseline="0" noProof="0">
                  <a:ln>
                    <a:noFill/>
                  </a:ln>
                  <a:solidFill>
                    <a:srgbClr val="000000"/>
                  </a:solidFill>
                  <a:effectLst/>
                  <a:uLnTx/>
                  <a:uFillTx/>
                  <a:latin typeface="Arial" panose="020B0604020202020204" pitchFamily="34" charset="0"/>
                </a:endParaRPr>
              </a:p>
            </p:txBody>
          </p:sp>
          <p:sp>
            <p:nvSpPr>
              <p:cNvPr id="34" name="Arc 26"/>
              <p:cNvSpPr/>
              <p:nvPr/>
            </p:nvSpPr>
            <p:spPr bwMode="auto">
              <a:xfrm rot="-10325570">
                <a:off x="908" y="3130"/>
                <a:ext cx="570" cy="146"/>
              </a:xfrm>
              <a:custGeom>
                <a:avLst/>
                <a:gdLst>
                  <a:gd name="T0" fmla="*/ 0 w 21600"/>
                  <a:gd name="T1" fmla="*/ 0 h 21600"/>
                  <a:gd name="T2" fmla="*/ 570 w 21600"/>
                  <a:gd name="T3" fmla="*/ 146 h 21600"/>
                  <a:gd name="T4" fmla="*/ 0 w 21600"/>
                  <a:gd name="T5" fmla="*/ 1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Tahoma" panose="020B0604030504040204"/>
                </a:endParaRPr>
              </a:p>
            </p:txBody>
          </p:sp>
          <p:sp>
            <p:nvSpPr>
              <p:cNvPr id="35" name="Arc 27"/>
              <p:cNvSpPr/>
              <p:nvPr/>
            </p:nvSpPr>
            <p:spPr bwMode="auto">
              <a:xfrm rot="10325570" flipH="1">
                <a:off x="2240" y="3145"/>
                <a:ext cx="570" cy="146"/>
              </a:xfrm>
              <a:custGeom>
                <a:avLst/>
                <a:gdLst>
                  <a:gd name="T0" fmla="*/ 0 w 21600"/>
                  <a:gd name="T1" fmla="*/ 0 h 21600"/>
                  <a:gd name="T2" fmla="*/ 570 w 21600"/>
                  <a:gd name="T3" fmla="*/ 146 h 21600"/>
                  <a:gd name="T4" fmla="*/ 0 w 21600"/>
                  <a:gd name="T5" fmla="*/ 1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sq">
                <a:solidFill>
                  <a:srgbClr val="0000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Tahoma" panose="020B0604030504040204"/>
                </a:endParaRPr>
              </a:p>
            </p:txBody>
          </p:sp>
        </p:grpSp>
        <p:sp>
          <p:nvSpPr>
            <p:cNvPr id="36" name="AutoShape 28"/>
            <p:cNvSpPr/>
            <p:nvPr/>
          </p:nvSpPr>
          <p:spPr bwMode="auto">
            <a:xfrm rot="16200000">
              <a:off x="6266656" y="-107156"/>
              <a:ext cx="242888" cy="4876800"/>
            </a:xfrm>
            <a:prstGeom prst="rightBracket">
              <a:avLst>
                <a:gd name="adj" fmla="val 167320"/>
              </a:avLst>
            </a:prstGeom>
            <a:noFill/>
            <a:ln w="12700" cap="sq">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content			     context</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 name="Text Box 29"/>
            <p:cNvSpPr txBox="1">
              <a:spLocks noChangeArrowheads="1"/>
            </p:cNvSpPr>
            <p:nvPr/>
          </p:nvSpPr>
          <p:spPr bwMode="auto">
            <a:xfrm>
              <a:off x="5135563" y="1693863"/>
              <a:ext cx="25352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en-US" sz="2400" b="1" i="0" u="none" strike="noStrike" kern="0" cap="none" spc="0" normalizeH="0" baseline="0" noProof="0">
                  <a:ln>
                    <a:noFill/>
                  </a:ln>
                  <a:solidFill>
                    <a:srgbClr val="000000"/>
                  </a:solidFill>
                  <a:effectLst/>
                  <a:uLnTx/>
                  <a:uFillTx/>
                  <a:latin typeface="Cooper Black" panose="0208090404030B020404" pitchFamily="18" charset="0"/>
                </a:rPr>
                <a:t>DATA</a:t>
              </a:r>
              <a:endParaRPr kumimoji="0" lang="en-US" altLang="en-US" sz="2400" b="1" i="0" u="none" strike="noStrike" kern="0" cap="none" spc="0" normalizeH="0" baseline="0" noProof="0">
                <a:ln>
                  <a:noFill/>
                </a:ln>
                <a:solidFill>
                  <a:srgbClr val="000000"/>
                </a:solidFill>
                <a:effectLst/>
                <a:uLnTx/>
                <a:uFillTx/>
                <a:latin typeface="Cooper Black" panose="0208090404030B020404" pitchFamily="18" charset="0"/>
              </a:endParaRPr>
            </a:p>
          </p:txBody>
        </p:sp>
      </p:grpSp>
      <p:pic>
        <p:nvPicPr>
          <p:cNvPr id="38" name="Picture 4" descr="https://upload.wikimedia.org/wikipedia/commons/6/6f/Australian_Vegetation.png"/>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3676873" y="2687292"/>
            <a:ext cx="2101676" cy="210167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Pine, Tree, Pine Branch, Fall, Pine Needles, Winter"/>
          <p:cNvPicPr>
            <a:picLocks noChangeAspect="1" noChangeArrowheads="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519267" y="2742487"/>
            <a:ext cx="2537883" cy="1903413"/>
          </a:xfrm>
          <a:prstGeom prst="rect">
            <a:avLst/>
          </a:prstGeom>
          <a:noFill/>
          <a:extLst>
            <a:ext uri="{909E8E84-426E-40DD-AFC4-6F175D3DCCD1}">
              <a14:hiddenFill xmlns:a14="http://schemas.microsoft.com/office/drawing/2010/main">
                <a:solidFill>
                  <a:srgbClr val="FFFFFF"/>
                </a:solidFill>
              </a14:hiddenFill>
            </a:ext>
          </a:extLst>
        </p:spPr>
      </p:pic>
      <p:sp>
        <p:nvSpPr>
          <p:cNvPr id="102" name="文本框 101"/>
          <p:cNvSpPr txBox="1"/>
          <p:nvPr>
            <p:custDataLst>
              <p:tags r:id="rId5"/>
            </p:custDataLst>
          </p:nvPr>
        </p:nvSpPr>
        <p:spPr>
          <a:xfrm>
            <a:off x="1415126" y="1038939"/>
            <a:ext cx="1679311" cy="530066"/>
          </a:xfrm>
          <a:prstGeom prst="rect">
            <a:avLst/>
          </a:prstGeom>
          <a:noFill/>
        </p:spPr>
        <p:txBody>
          <a:bodyPr wrap="square" rtlCol="0">
            <a:normAutofit fontScale="40000"/>
          </a:bodyPr>
          <a:p>
            <a:pPr marL="0" indent="0" algn="ctr">
              <a:lnSpc>
                <a:spcPct val="100000"/>
              </a:lnSpc>
              <a:spcBef>
                <a:spcPts val="0"/>
              </a:spcBef>
              <a:spcAft>
                <a:spcPts val="0"/>
              </a:spcAft>
              <a:buSzPct val="100000"/>
              <a:buNone/>
            </a:pPr>
            <a:r>
              <a:rPr lang="zh-CN" altLang="en-US" sz="3000" spc="600" dirty="0">
                <a:solidFill>
                  <a:schemeClr val="accent1"/>
                </a:solidFill>
                <a:latin typeface="Arial" panose="020B0604020202020204" pitchFamily="34" charset="0"/>
                <a:ea typeface="汉仪旗黑-85S" panose="00020600040101010101" pitchFamily="18" charset="-122"/>
              </a:rPr>
              <a:t>元数据是数据的一部分</a:t>
            </a:r>
            <a:endParaRPr lang="zh-CN" altLang="en-US" sz="3000" spc="600" dirty="0">
              <a:solidFill>
                <a:schemeClr val="accent1"/>
              </a:solidFill>
              <a:latin typeface="Arial" panose="020B0604020202020204" pitchFamily="34" charset="0"/>
              <a:ea typeface="汉仪旗黑-85S" panose="00020600040101010101" pitchFamily="18" charset="-122"/>
            </a:endParaRPr>
          </a:p>
        </p:txBody>
      </p:sp>
      <p:cxnSp>
        <p:nvCxnSpPr>
          <p:cNvPr id="91" name="直接连接符 90"/>
          <p:cNvCxnSpPr/>
          <p:nvPr>
            <p:custDataLst>
              <p:tags r:id="rId6"/>
            </p:custDataLst>
          </p:nvPr>
        </p:nvCxnSpPr>
        <p:spPr>
          <a:xfrm>
            <a:off x="2290431" y="2644816"/>
            <a:ext cx="0" cy="2550814"/>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7"/>
            </p:custDataLst>
          </p:nvPr>
        </p:nvCxnSpPr>
        <p:spPr>
          <a:xfrm>
            <a:off x="1243618" y="2644816"/>
            <a:ext cx="0" cy="2550814"/>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custDataLst>
              <p:tags r:id="rId8"/>
            </p:custDataLst>
          </p:nvPr>
        </p:nvSpPr>
        <p:spPr>
          <a:xfrm>
            <a:off x="1336974" y="2861987"/>
            <a:ext cx="907739" cy="2333643"/>
          </a:xfrm>
          <a:prstGeom prst="rect">
            <a:avLst/>
          </a:prstGeom>
          <a:noFill/>
        </p:spPr>
        <p:txBody>
          <a:bodyPr vert="eaVert" wrap="square" rtlCol="0" anchor="ctr" anchorCtr="0">
            <a:normAutofit/>
          </a:bodyPr>
          <a:p>
            <a:pPr algn="l" fontAlgn="auto">
              <a:lnSpc>
                <a:spcPct val="120000"/>
              </a:lnSpc>
            </a:pPr>
            <a:r>
              <a:rPr lang="zh-CN" altLang="en-US" spc="350">
                <a:solidFill>
                  <a:schemeClr val="dk1"/>
                </a:solidFill>
                <a:uFillTx/>
                <a:latin typeface="Arial" panose="020B0604020202020204" pitchFamily="34" charset="0"/>
                <a:ea typeface="微软雅黑" panose="020B0503020204020204" charset="-122"/>
                <a:cs typeface="+mn-ea"/>
                <a:sym typeface="Arial" panose="020B0604020202020204" pitchFamily="34" charset="0"/>
              </a:rPr>
              <a:t>单击此处添加标题</a:t>
            </a:r>
            <a:endParaRPr lang="zh-CN" altLang="en-US" spc="350">
              <a:solidFill>
                <a:schemeClr val="dk1"/>
              </a:solidFill>
              <a:uFillTx/>
              <a:latin typeface="Arial" panose="020B0604020202020204" pitchFamily="34" charset="0"/>
              <a:ea typeface="微软雅黑" panose="020B0503020204020204" charset="-122"/>
              <a:cs typeface="+mn-ea"/>
              <a:sym typeface="Arial" panose="020B0604020202020204" pitchFamily="34" charset="0"/>
            </a:endParaRPr>
          </a:p>
        </p:txBody>
      </p:sp>
      <p:sp>
        <p:nvSpPr>
          <p:cNvPr id="42" name="椭圆 41"/>
          <p:cNvSpPr/>
          <p:nvPr>
            <p:custDataLst>
              <p:tags r:id="rId9"/>
            </p:custDataLst>
          </p:nvPr>
        </p:nvSpPr>
        <p:spPr>
          <a:xfrm flipH="1">
            <a:off x="1707500" y="2644816"/>
            <a:ext cx="101918" cy="1019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lnSpc>
                <a:spcPct val="140000"/>
              </a:lnSpc>
            </a:pPr>
            <a:endParaRPr lang="zh-CN" altLang="en-US" sz="1350">
              <a:solidFill>
                <a:schemeClr val="lt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43" name="直接连接符 42"/>
          <p:cNvCxnSpPr/>
          <p:nvPr>
            <p:custDataLst>
              <p:tags r:id="rId10"/>
            </p:custDataLst>
          </p:nvPr>
        </p:nvCxnSpPr>
        <p:spPr>
          <a:xfrm>
            <a:off x="3337244" y="2644816"/>
            <a:ext cx="0" cy="2550814"/>
          </a:xfrm>
          <a:prstGeom prst="line">
            <a:avLst/>
          </a:prstGeom>
          <a:ln w="19050">
            <a:solidFill>
              <a:schemeClr val="dk1">
                <a:alpha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custDataLst>
              <p:tags r:id="rId11"/>
            </p:custDataLst>
          </p:nvPr>
        </p:nvSpPr>
        <p:spPr>
          <a:xfrm>
            <a:off x="2383787" y="2861987"/>
            <a:ext cx="907739" cy="2333643"/>
          </a:xfrm>
          <a:prstGeom prst="rect">
            <a:avLst/>
          </a:prstGeom>
          <a:noFill/>
        </p:spPr>
        <p:txBody>
          <a:bodyPr vert="eaVert" wrap="square" rtlCol="0" anchor="ctr" anchorCtr="0">
            <a:normAutofit/>
          </a:bodyPr>
          <a:p>
            <a:pPr algn="l" fontAlgn="auto">
              <a:lnSpc>
                <a:spcPct val="120000"/>
              </a:lnSpc>
            </a:pPr>
            <a:r>
              <a:rPr lang="zh-CN" altLang="en-US" spc="350">
                <a:solidFill>
                  <a:schemeClr val="dk1"/>
                </a:solidFill>
                <a:uFillTx/>
                <a:latin typeface="Arial" panose="020B0604020202020204" pitchFamily="34" charset="0"/>
                <a:ea typeface="微软雅黑" panose="020B0503020204020204" charset="-122"/>
                <a:cs typeface="+mn-ea"/>
                <a:sym typeface="Arial" panose="020B0604020202020204" pitchFamily="34" charset="0"/>
              </a:rPr>
              <a:t>单击此处添加标题</a:t>
            </a:r>
            <a:endParaRPr lang="zh-CN" altLang="en-US" spc="350">
              <a:solidFill>
                <a:schemeClr val="dk1"/>
              </a:solidFill>
              <a:uFillTx/>
              <a:latin typeface="Arial" panose="020B0604020202020204" pitchFamily="34" charset="0"/>
              <a:ea typeface="微软雅黑" panose="020B0503020204020204" charset="-122"/>
              <a:cs typeface="+mn-ea"/>
              <a:sym typeface="Arial" panose="020B0604020202020204" pitchFamily="34" charset="0"/>
            </a:endParaRPr>
          </a:p>
        </p:txBody>
      </p:sp>
      <p:sp>
        <p:nvSpPr>
          <p:cNvPr id="45" name="椭圆 44"/>
          <p:cNvSpPr/>
          <p:nvPr>
            <p:custDataLst>
              <p:tags r:id="rId12"/>
            </p:custDataLst>
          </p:nvPr>
        </p:nvSpPr>
        <p:spPr>
          <a:xfrm flipH="1">
            <a:off x="2754312" y="2644816"/>
            <a:ext cx="101918" cy="1019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p>
            <a:pPr algn="ctr">
              <a:lnSpc>
                <a:spcPct val="140000"/>
              </a:lnSpc>
            </a:pPr>
            <a:endParaRPr lang="zh-CN" altLang="en-US" sz="1350">
              <a:solidFill>
                <a:schemeClr val="lt1"/>
              </a:solidFill>
              <a:latin typeface="Arial" panose="020B0604020202020204" pitchFamily="34" charset="0"/>
              <a:ea typeface="微软雅黑" panose="020B0503020204020204" charset="-122"/>
              <a:cs typeface="+mn-ea"/>
              <a:sym typeface="Arial" panose="020B0604020202020204" pitchFamily="34" charset="0"/>
            </a:endParaRPr>
          </a:p>
        </p:txBody>
      </p:sp>
    </p:spTree>
    <p:custDataLst>
      <p:tags r:id="rId13"/>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0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2"/>
  <p:tag name="KSO_WM_TEMPLATE_CATEGORY" val="diagram"/>
  <p:tag name="KSO_WM_TEMPLATE_INDEX" val="20213576"/>
  <p:tag name="KSO_WM_UNIT_LAYERLEVEL" val="1"/>
  <p:tag name="KSO_WM_TAG_VERSION" val="1.0"/>
  <p:tag name="KSO_WM_BEAUTIFY_FLAG" val="#wm#"/>
  <p:tag name="KSO_WM_UNIT_TYPE" val="i"/>
  <p:tag name="KSO_WM_UNIT_INDEX" val="2"/>
  <p:tag name="KSO_WM_UNIT_BLOCK" val="0"/>
  <p:tag name="KSO_WM_UNIT_SM_LIMIT_TYPE" val="2"/>
  <p:tag name="KSO_WM_UNIT_DEC_AREA_ID" val="84e0a3579e74461e8ed9f33db1c02cee"/>
  <p:tag name="KSO_WM_UNIT_DECORATE_INFO" val="{&quot;DecorateInfoH&quot;:{&quot;IsAbs&quot;:true},&quot;DecorateInfoW&quot;:{&quot;IsAbs&quot;:true},&quot;DecorateInfoX&quot;:{&quot;IsAbs&quot;:true,&quot;Pos&quot;:1},&quot;DecorateInfoY&quot;:{&quot;IsAbs&quot;:true,&quot;Pos&quot;:1},&quot;ReferentInfo&quot;:{&quot;Id&quot;:&quot;0d6228eeeebd4204962252762c53493e;7e90fc8b4e564ea3880bb6cc74836af7&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8"/>
  <p:tag name="KSO_WM_TEMPLATE_ASSEMBLE_GROUPID" val="60656e944054ed1e2fb7fc08"/>
</p:tagLst>
</file>

<file path=ppt/tags/tag10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3"/>
  <p:tag name="KSO_WM_TEMPLATE_CATEGORY" val="diagram"/>
  <p:tag name="KSO_WM_TEMPLATE_INDEX" val="20213576"/>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9a0bc8e7fc04c88bc3fe9fb42f44d6b"/>
  <p:tag name="KSO_WM_UNIT_DECORATE_INFO" val="{&quot;DecorateInfoH&quot;:{&quot;IsAbs&quot;:true},&quot;DecorateInfoW&quot;:{&quot;IsAbs&quot;:true},&quot;DecorateInfoX&quot;:{&quot;IsAbs&quot;:true,&quot;Pos&quot;:1},&quot;DecorateInfoY&quot;:{&quot;IsAbs&quot;:true,&quot;Pos&quot;:1},&quot;ReferentInfo&quot;:{&quot;Id&quot;:&quot;3279296dc10844f9b3a1ed06d8901c1e&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8"/>
  <p:tag name="KSO_WM_TEMPLATE_ASSEMBLE_GROUPID" val="60656e944054ed1e2fb7fc08"/>
</p:tagLst>
</file>

<file path=ppt/tags/tag1002.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3576_1*a*1"/>
  <p:tag name="KSO_WM_TEMPLATE_CATEGORY" val="diagram"/>
  <p:tag name="KSO_WM_TEMPLATE_INDEX" val="20213576"/>
  <p:tag name="KSO_WM_UNIT_LAYERLEVEL" val="1"/>
  <p:tag name="KSO_WM_TAG_VERSION" val="1.0"/>
  <p:tag name="KSO_WM_BEAUTIFY_FLAG" val="#wm#"/>
  <p:tag name="KSO_WM_UNIT_SHOW_EDIT_AREA_INDICATION" val="1"/>
  <p:tag name="KSO_WM_UNIT_DEFAULT_FONT" val="24;44;4"/>
  <p:tag name="KSO_WM_UNIT_BLOCK" val="0"/>
  <p:tag name="KSO_WM_UNIT_DEC_AREA_ID" val="0d6228eeeebd4204962252762c53493e"/>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
  <p:tag name="KSO_WM_UNIT_TEXT_FILL_FORE_SCHEMECOLOR_INDEX" val="13"/>
  <p:tag name="KSO_WM_UNIT_TEXT_FILL_TYPE" val="1"/>
  <p:tag name="KSO_WM_TEMPLATE_ASSEMBLE_XID" val="60656e944054ed1e2fb7fc08"/>
  <p:tag name="KSO_WM_TEMPLATE_ASSEMBLE_GROUPID" val="60656e944054ed1e2fb7fc08"/>
</p:tagLst>
</file>

<file path=ppt/tags/tag1003.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diagram20213576_1*b*1"/>
  <p:tag name="KSO_WM_TEMPLATE_CATEGORY" val="diagram"/>
  <p:tag name="KSO_WM_TEMPLATE_INDEX" val="20213576"/>
  <p:tag name="KSO_WM_UNIT_LAYERLEVEL" val="1"/>
  <p:tag name="KSO_WM_TAG_VERSION" val="1.0"/>
  <p:tag name="KSO_WM_BEAUTIFY_FLAG" val="#wm#"/>
  <p:tag name="KSO_WM_UNIT_DEFAULT_FONT" val="18;24;2"/>
  <p:tag name="KSO_WM_UNIT_BLOCK" val="0"/>
  <p:tag name="KSO_WM_UNIT_DEC_AREA_ID" val="7e90fc8b4e564ea3880bb6cc74836af7"/>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25"/>
  <p:tag name="KSO_WM_UNIT_TEXT_FILL_FORE_SCHEMECOLOR_INDEX" val="14"/>
  <p:tag name="KSO_WM_UNIT_TEXT_FILL_TYPE" val="1"/>
  <p:tag name="KSO_WM_TEMPLATE_ASSEMBLE_XID" val="60656e944054ed1e2fb7fc08"/>
  <p:tag name="KSO_WM_TEMPLATE_ASSEMBLE_GROUPID" val="60656e944054ed1e2fb7fc08"/>
</p:tagLst>
</file>

<file path=ppt/tags/tag100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6_1*f*1"/>
  <p:tag name="KSO_WM_TEMPLATE_CATEGORY" val="diagram"/>
  <p:tag name="KSO_WM_TEMPLATE_INDEX" val="20213576"/>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3279296dc10844f9b3a1ed06d8901c1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b9732dee1774912972bc2d7f032bfc9"/>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8"/>
  <p:tag name="KSO_WM_TEMPLATE_ASSEMBLE_GROUPID" val="60656e944054ed1e2fb7fc08"/>
</p:tagLst>
</file>

<file path=ppt/tags/tag1005.xml><?xml version="1.0" encoding="utf-8"?>
<p:tagLst xmlns:p="http://schemas.openxmlformats.org/presentationml/2006/main">
  <p:tag name="KSO_WM_SLIDE_BK_DARK_LIGHT" val="2"/>
  <p:tag name="KSO_WM_SLIDE_BACKGROUND_TYPE" val="general"/>
  <p:tag name="KSO_WM_SLIDE_ID" val="diagram2021357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4*879"/>
  <p:tag name="KSO_WM_SLIDE_POSITION" val="36*-170"/>
  <p:tag name="KSO_WM_TAG_VERSION" val="1.0"/>
  <p:tag name="KSO_WM_BEAUTIFY_FLAG" val="#wm#"/>
  <p:tag name="KSO_WM_TEMPLATE_CATEGORY" val="diagram"/>
  <p:tag name="KSO_WM_TEMPLATE_INDEX" val="20213576"/>
  <p:tag name="KSO_WM_SLIDE_LAYOUT" val="a_b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08:01&quot;,&quot;maxSize&quot;:{&quot;size1&quot;:42.200000000000003},&quot;minSize&quot;:{&quot;size1&quot;:31.199999999999999},&quot;normalSize&quot;:{&quot;size1&quot;:41.866481481481479},&quot;subLayout&quot;:[{&quot;id&quot;:&quot;2021-04-01T15:08:01&quot;,&quot;margin&quot;:{&quot;bottom&quot;:0.026000002399086952,&quot;left&quot;:2.5927498340606689,&quot;right&quot;:2.4869999885559082,&quot;top&quot;:2.1170001029968262},&quot;type&quot;:0},{&quot;id&quot;:&quot;2021-04-01T15:08:01&quot;,&quot;margin&quot;:{&quot;bottom&quot;:2.5399999618530273,&quot;left&quot;:2.5402500629425049,&quot;right&quot;:2.5394999980926514,&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944054ed1e2fb7fc08"/>
  <p:tag name="KSO_WM_TEMPLATE_ASSEMBLE_GROUPID" val="60656e944054ed1e2fb7fc08"/>
</p:tagLst>
</file>

<file path=ppt/tags/tag10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00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008.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1009.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1"/>
  <p:tag name="KSO_WM_TEMPLATE_CATEGORY" val="diagram"/>
  <p:tag name="KSO_WM_TEMPLATE_INDEX" val="20213576"/>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8"/>
  <p:tag name="KSO_WM_TEMPLATE_ASSEMBLE_GROUPID" val="60656e944054ed1e2fb7fc08"/>
</p:tagLst>
</file>

<file path=ppt/tags/tag10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2"/>
  <p:tag name="KSO_WM_TEMPLATE_CATEGORY" val="diagram"/>
  <p:tag name="KSO_WM_TEMPLATE_INDEX" val="20213576"/>
  <p:tag name="KSO_WM_UNIT_LAYERLEVEL" val="1"/>
  <p:tag name="KSO_WM_TAG_VERSION" val="1.0"/>
  <p:tag name="KSO_WM_BEAUTIFY_FLAG" val="#wm#"/>
  <p:tag name="KSO_WM_UNIT_TYPE" val="i"/>
  <p:tag name="KSO_WM_UNIT_INDEX" val="2"/>
  <p:tag name="KSO_WM_UNIT_BLOCK" val="0"/>
  <p:tag name="KSO_WM_UNIT_SM_LIMIT_TYPE" val="2"/>
  <p:tag name="KSO_WM_UNIT_DEC_AREA_ID" val="84e0a3579e74461e8ed9f33db1c02cee"/>
  <p:tag name="KSO_WM_UNIT_DECORATE_INFO" val="{&quot;DecorateInfoH&quot;:{&quot;IsAbs&quot;:true},&quot;DecorateInfoW&quot;:{&quot;IsAbs&quot;:true},&quot;DecorateInfoX&quot;:{&quot;IsAbs&quot;:true,&quot;Pos&quot;:1},&quot;DecorateInfoY&quot;:{&quot;IsAbs&quot;:true,&quot;Pos&quot;:1},&quot;ReferentInfo&quot;:{&quot;Id&quot;:&quot;0d6228eeeebd4204962252762c53493e;7e90fc8b4e564ea3880bb6cc74836af7&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8"/>
  <p:tag name="KSO_WM_TEMPLATE_ASSEMBLE_GROUPID" val="60656e944054ed1e2fb7fc08"/>
</p:tagLst>
</file>

<file path=ppt/tags/tag10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3"/>
  <p:tag name="KSO_WM_TEMPLATE_CATEGORY" val="diagram"/>
  <p:tag name="KSO_WM_TEMPLATE_INDEX" val="20213576"/>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9a0bc8e7fc04c88bc3fe9fb42f44d6b"/>
  <p:tag name="KSO_WM_UNIT_DECORATE_INFO" val="{&quot;DecorateInfoH&quot;:{&quot;IsAbs&quot;:true},&quot;DecorateInfoW&quot;:{&quot;IsAbs&quot;:true},&quot;DecorateInfoX&quot;:{&quot;IsAbs&quot;:true,&quot;Pos&quot;:1},&quot;DecorateInfoY&quot;:{&quot;IsAbs&quot;:true,&quot;Pos&quot;:1},&quot;ReferentInfo&quot;:{&quot;Id&quot;:&quot;3279296dc10844f9b3a1ed06d8901c1e&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8"/>
  <p:tag name="KSO_WM_TEMPLATE_ASSEMBLE_GROUPID" val="60656e944054ed1e2fb7fc08"/>
</p:tagLst>
</file>

<file path=ppt/tags/tag1013.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3576_1*a*1"/>
  <p:tag name="KSO_WM_TEMPLATE_CATEGORY" val="diagram"/>
  <p:tag name="KSO_WM_TEMPLATE_INDEX" val="20213576"/>
  <p:tag name="KSO_WM_UNIT_LAYERLEVEL" val="1"/>
  <p:tag name="KSO_WM_TAG_VERSION" val="1.0"/>
  <p:tag name="KSO_WM_BEAUTIFY_FLAG" val="#wm#"/>
  <p:tag name="KSO_WM_UNIT_SHOW_EDIT_AREA_INDICATION" val="1"/>
  <p:tag name="KSO_WM_UNIT_DEFAULT_FONT" val="24;44;4"/>
  <p:tag name="KSO_WM_UNIT_BLOCK" val="0"/>
  <p:tag name="KSO_WM_UNIT_DEC_AREA_ID" val="0d6228eeeebd4204962252762c53493e"/>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
  <p:tag name="KSO_WM_UNIT_TEXT_FILL_FORE_SCHEMECOLOR_INDEX" val="13"/>
  <p:tag name="KSO_WM_UNIT_TEXT_FILL_TYPE" val="1"/>
  <p:tag name="KSO_WM_TEMPLATE_ASSEMBLE_XID" val="60656e944054ed1e2fb7fc08"/>
  <p:tag name="KSO_WM_TEMPLATE_ASSEMBLE_GROUPID" val="60656e944054ed1e2fb7fc08"/>
</p:tagLst>
</file>

<file path=ppt/tags/tag1014.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diagram20213576_1*b*1"/>
  <p:tag name="KSO_WM_TEMPLATE_CATEGORY" val="diagram"/>
  <p:tag name="KSO_WM_TEMPLATE_INDEX" val="20213576"/>
  <p:tag name="KSO_WM_UNIT_LAYERLEVEL" val="1"/>
  <p:tag name="KSO_WM_TAG_VERSION" val="1.0"/>
  <p:tag name="KSO_WM_BEAUTIFY_FLAG" val="#wm#"/>
  <p:tag name="KSO_WM_UNIT_DEFAULT_FONT" val="18;24;2"/>
  <p:tag name="KSO_WM_UNIT_BLOCK" val="0"/>
  <p:tag name="KSO_WM_UNIT_DEC_AREA_ID" val="7e90fc8b4e564ea3880bb6cc74836af7"/>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25"/>
  <p:tag name="KSO_WM_UNIT_TEXT_FILL_FORE_SCHEMECOLOR_INDEX" val="14"/>
  <p:tag name="KSO_WM_UNIT_TEXT_FILL_TYPE" val="1"/>
  <p:tag name="KSO_WM_TEMPLATE_ASSEMBLE_XID" val="60656e944054ed1e2fb7fc08"/>
  <p:tag name="KSO_WM_TEMPLATE_ASSEMBLE_GROUPID" val="60656e944054ed1e2fb7fc08"/>
</p:tagLst>
</file>

<file path=ppt/tags/tag101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6_1*f*1"/>
  <p:tag name="KSO_WM_TEMPLATE_CATEGORY" val="diagram"/>
  <p:tag name="KSO_WM_TEMPLATE_INDEX" val="20213576"/>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3279296dc10844f9b3a1ed06d8901c1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b9732dee1774912972bc2d7f032bfc9"/>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8"/>
  <p:tag name="KSO_WM_TEMPLATE_ASSEMBLE_GROUPID" val="60656e944054ed1e2fb7fc08"/>
</p:tagLst>
</file>

<file path=ppt/tags/tag1016.xml><?xml version="1.0" encoding="utf-8"?>
<p:tagLst xmlns:p="http://schemas.openxmlformats.org/presentationml/2006/main">
  <p:tag name="KSO_WM_SLIDE_BK_DARK_LIGHT" val="2"/>
  <p:tag name="KSO_WM_SLIDE_BACKGROUND_TYPE" val="general"/>
  <p:tag name="KSO_WM_SLIDE_ID" val="diagram2021357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4*879"/>
  <p:tag name="KSO_WM_SLIDE_POSITION" val="36*-170"/>
  <p:tag name="KSO_WM_TAG_VERSION" val="1.0"/>
  <p:tag name="KSO_WM_BEAUTIFY_FLAG" val="#wm#"/>
  <p:tag name="KSO_WM_TEMPLATE_CATEGORY" val="diagram"/>
  <p:tag name="KSO_WM_TEMPLATE_INDEX" val="20213576"/>
  <p:tag name="KSO_WM_SLIDE_LAYOUT" val="a_b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08:01&quot;,&quot;maxSize&quot;:{&quot;size1&quot;:42.200000000000003},&quot;minSize&quot;:{&quot;size1&quot;:31.199999999999999},&quot;normalSize&quot;:{&quot;size1&quot;:41.866481481481479},&quot;subLayout&quot;:[{&quot;id&quot;:&quot;2021-04-01T15:08:01&quot;,&quot;margin&quot;:{&quot;bottom&quot;:0.026000002399086952,&quot;left&quot;:2.5927498340606689,&quot;right&quot;:2.4869999885559082,&quot;top&quot;:2.1170001029968262},&quot;type&quot;:0},{&quot;id&quot;:&quot;2021-04-01T15:08:01&quot;,&quot;margin&quot;:{&quot;bottom&quot;:2.5399999618530273,&quot;left&quot;:2.5402500629425049,&quot;right&quot;:2.5394999980926514,&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944054ed1e2fb7fc08"/>
  <p:tag name="KSO_WM_TEMPLATE_ASSEMBLE_GROUPID" val="60656e944054ed1e2fb7fc08"/>
</p:tagLst>
</file>

<file path=ppt/tags/tag101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01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019.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0.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10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1"/>
  <p:tag name="KSO_WM_TEMPLATE_CATEGORY" val="diagram"/>
  <p:tag name="KSO_WM_TEMPLATE_INDEX" val="20213576"/>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8"/>
  <p:tag name="KSO_WM_TEMPLATE_ASSEMBLE_GROUPID" val="60656e944054ed1e2fb7fc08"/>
</p:tagLst>
</file>

<file path=ppt/tags/tag10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2"/>
  <p:tag name="KSO_WM_TEMPLATE_CATEGORY" val="diagram"/>
  <p:tag name="KSO_WM_TEMPLATE_INDEX" val="20213576"/>
  <p:tag name="KSO_WM_UNIT_LAYERLEVEL" val="1"/>
  <p:tag name="KSO_WM_TAG_VERSION" val="1.0"/>
  <p:tag name="KSO_WM_BEAUTIFY_FLAG" val="#wm#"/>
  <p:tag name="KSO_WM_UNIT_TYPE" val="i"/>
  <p:tag name="KSO_WM_UNIT_INDEX" val="2"/>
  <p:tag name="KSO_WM_UNIT_BLOCK" val="0"/>
  <p:tag name="KSO_WM_UNIT_SM_LIMIT_TYPE" val="2"/>
  <p:tag name="KSO_WM_UNIT_DEC_AREA_ID" val="84e0a3579e74461e8ed9f33db1c02cee"/>
  <p:tag name="KSO_WM_UNIT_DECORATE_INFO" val="{&quot;DecorateInfoH&quot;:{&quot;IsAbs&quot;:true},&quot;DecorateInfoW&quot;:{&quot;IsAbs&quot;:true},&quot;DecorateInfoX&quot;:{&quot;IsAbs&quot;:true,&quot;Pos&quot;:1},&quot;DecorateInfoY&quot;:{&quot;IsAbs&quot;:true,&quot;Pos&quot;:1},&quot;ReferentInfo&quot;:{&quot;Id&quot;:&quot;0d6228eeeebd4204962252762c53493e;7e90fc8b4e564ea3880bb6cc74836af7&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8"/>
  <p:tag name="KSO_WM_TEMPLATE_ASSEMBLE_GROUPID" val="60656e944054ed1e2fb7fc08"/>
</p:tagLst>
</file>

<file path=ppt/tags/tag10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3"/>
  <p:tag name="KSO_WM_TEMPLATE_CATEGORY" val="diagram"/>
  <p:tag name="KSO_WM_TEMPLATE_INDEX" val="20213576"/>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9a0bc8e7fc04c88bc3fe9fb42f44d6b"/>
  <p:tag name="KSO_WM_UNIT_DECORATE_INFO" val="{&quot;DecorateInfoH&quot;:{&quot;IsAbs&quot;:true},&quot;DecorateInfoW&quot;:{&quot;IsAbs&quot;:true},&quot;DecorateInfoX&quot;:{&quot;IsAbs&quot;:true,&quot;Pos&quot;:1},&quot;DecorateInfoY&quot;:{&quot;IsAbs&quot;:true,&quot;Pos&quot;:1},&quot;ReferentInfo&quot;:{&quot;Id&quot;:&quot;3279296dc10844f9b3a1ed06d8901c1e&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8"/>
  <p:tag name="KSO_WM_TEMPLATE_ASSEMBLE_GROUPID" val="60656e944054ed1e2fb7fc08"/>
</p:tagLst>
</file>

<file path=ppt/tags/tag1024.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3576_1*a*1"/>
  <p:tag name="KSO_WM_TEMPLATE_CATEGORY" val="diagram"/>
  <p:tag name="KSO_WM_TEMPLATE_INDEX" val="20213576"/>
  <p:tag name="KSO_WM_UNIT_LAYERLEVEL" val="1"/>
  <p:tag name="KSO_WM_TAG_VERSION" val="1.0"/>
  <p:tag name="KSO_WM_BEAUTIFY_FLAG" val="#wm#"/>
  <p:tag name="KSO_WM_UNIT_SHOW_EDIT_AREA_INDICATION" val="1"/>
  <p:tag name="KSO_WM_UNIT_DEFAULT_FONT" val="24;44;4"/>
  <p:tag name="KSO_WM_UNIT_BLOCK" val="0"/>
  <p:tag name="KSO_WM_UNIT_DEC_AREA_ID" val="0d6228eeeebd4204962252762c53493e"/>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
  <p:tag name="KSO_WM_UNIT_TEXT_FILL_FORE_SCHEMECOLOR_INDEX" val="13"/>
  <p:tag name="KSO_WM_UNIT_TEXT_FILL_TYPE" val="1"/>
  <p:tag name="KSO_WM_TEMPLATE_ASSEMBLE_XID" val="60656e944054ed1e2fb7fc08"/>
  <p:tag name="KSO_WM_TEMPLATE_ASSEMBLE_GROUPID" val="60656e944054ed1e2fb7fc08"/>
</p:tagLst>
</file>

<file path=ppt/tags/tag1025.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diagram20213576_1*b*1"/>
  <p:tag name="KSO_WM_TEMPLATE_CATEGORY" val="diagram"/>
  <p:tag name="KSO_WM_TEMPLATE_INDEX" val="20213576"/>
  <p:tag name="KSO_WM_UNIT_LAYERLEVEL" val="1"/>
  <p:tag name="KSO_WM_TAG_VERSION" val="1.0"/>
  <p:tag name="KSO_WM_BEAUTIFY_FLAG" val="#wm#"/>
  <p:tag name="KSO_WM_UNIT_DEFAULT_FONT" val="18;24;2"/>
  <p:tag name="KSO_WM_UNIT_BLOCK" val="0"/>
  <p:tag name="KSO_WM_UNIT_DEC_AREA_ID" val="7e90fc8b4e564ea3880bb6cc74836af7"/>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25"/>
  <p:tag name="KSO_WM_UNIT_TEXT_FILL_FORE_SCHEMECOLOR_INDEX" val="14"/>
  <p:tag name="KSO_WM_UNIT_TEXT_FILL_TYPE" val="1"/>
  <p:tag name="KSO_WM_TEMPLATE_ASSEMBLE_XID" val="60656e944054ed1e2fb7fc08"/>
  <p:tag name="KSO_WM_TEMPLATE_ASSEMBLE_GROUPID" val="60656e944054ed1e2fb7fc08"/>
</p:tagLst>
</file>

<file path=ppt/tags/tag102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6_1*f*1"/>
  <p:tag name="KSO_WM_TEMPLATE_CATEGORY" val="diagram"/>
  <p:tag name="KSO_WM_TEMPLATE_INDEX" val="20213576"/>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3279296dc10844f9b3a1ed06d8901c1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b9732dee1774912972bc2d7f032bfc9"/>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8"/>
  <p:tag name="KSO_WM_TEMPLATE_ASSEMBLE_GROUPID" val="60656e944054ed1e2fb7fc08"/>
</p:tagLst>
</file>

<file path=ppt/tags/tag1027.xml><?xml version="1.0" encoding="utf-8"?>
<p:tagLst xmlns:p="http://schemas.openxmlformats.org/presentationml/2006/main">
  <p:tag name="KSO_WM_SLIDE_BK_DARK_LIGHT" val="2"/>
  <p:tag name="KSO_WM_SLIDE_BACKGROUND_TYPE" val="general"/>
  <p:tag name="KSO_WM_SLIDE_ID" val="diagram2021357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4*879"/>
  <p:tag name="KSO_WM_SLIDE_POSITION" val="36*-170"/>
  <p:tag name="KSO_WM_TAG_VERSION" val="1.0"/>
  <p:tag name="KSO_WM_BEAUTIFY_FLAG" val="#wm#"/>
  <p:tag name="KSO_WM_TEMPLATE_CATEGORY" val="diagram"/>
  <p:tag name="KSO_WM_TEMPLATE_INDEX" val="20213576"/>
  <p:tag name="KSO_WM_SLIDE_LAYOUT" val="a_b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08:01&quot;,&quot;maxSize&quot;:{&quot;size1&quot;:42.200000000000003},&quot;minSize&quot;:{&quot;size1&quot;:31.199999999999999},&quot;normalSize&quot;:{&quot;size1&quot;:41.866481481481479},&quot;subLayout&quot;:[{&quot;id&quot;:&quot;2021-04-01T15:08:01&quot;,&quot;margin&quot;:{&quot;bottom&quot;:0.026000002399086952,&quot;left&quot;:2.5927498340606689,&quot;right&quot;:2.4869999885559082,&quot;top&quot;:2.1170001029968262},&quot;type&quot;:0},{&quot;id&quot;:&quot;2021-04-01T15:08:01&quot;,&quot;margin&quot;:{&quot;bottom&quot;:2.5399999618530273,&quot;left&quot;:2.5402500629425049,&quot;right&quot;:2.5394999980926514,&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944054ed1e2fb7fc08"/>
  <p:tag name="KSO_WM_TEMPLATE_ASSEMBLE_GROUPID" val="60656e944054ed1e2fb7fc08"/>
</p:tagLst>
</file>

<file path=ppt/tags/tag102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02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0.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1031.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10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1"/>
  <p:tag name="KSO_WM_TEMPLATE_CATEGORY" val="diagram"/>
  <p:tag name="KSO_WM_TEMPLATE_INDEX" val="20213576"/>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8"/>
  <p:tag name="KSO_WM_TEMPLATE_ASSEMBLE_GROUPID" val="60656e944054ed1e2fb7fc08"/>
</p:tagLst>
</file>

<file path=ppt/tags/tag10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2"/>
  <p:tag name="KSO_WM_TEMPLATE_CATEGORY" val="diagram"/>
  <p:tag name="KSO_WM_TEMPLATE_INDEX" val="20213576"/>
  <p:tag name="KSO_WM_UNIT_LAYERLEVEL" val="1"/>
  <p:tag name="KSO_WM_TAG_VERSION" val="1.0"/>
  <p:tag name="KSO_WM_BEAUTIFY_FLAG" val="#wm#"/>
  <p:tag name="KSO_WM_UNIT_TYPE" val="i"/>
  <p:tag name="KSO_WM_UNIT_INDEX" val="2"/>
  <p:tag name="KSO_WM_UNIT_BLOCK" val="0"/>
  <p:tag name="KSO_WM_UNIT_SM_LIMIT_TYPE" val="2"/>
  <p:tag name="KSO_WM_UNIT_DEC_AREA_ID" val="84e0a3579e74461e8ed9f33db1c02cee"/>
  <p:tag name="KSO_WM_UNIT_DECORATE_INFO" val="{&quot;DecorateInfoH&quot;:{&quot;IsAbs&quot;:true},&quot;DecorateInfoW&quot;:{&quot;IsAbs&quot;:true},&quot;DecorateInfoX&quot;:{&quot;IsAbs&quot;:true,&quot;Pos&quot;:1},&quot;DecorateInfoY&quot;:{&quot;IsAbs&quot;:true,&quot;Pos&quot;:1},&quot;ReferentInfo&quot;:{&quot;Id&quot;:&quot;0d6228eeeebd4204962252762c53493e;7e90fc8b4e564ea3880bb6cc74836af7&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8"/>
  <p:tag name="KSO_WM_TEMPLATE_ASSEMBLE_GROUPID" val="60656e944054ed1e2fb7fc08"/>
</p:tagLst>
</file>

<file path=ppt/tags/tag10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3"/>
  <p:tag name="KSO_WM_TEMPLATE_CATEGORY" val="diagram"/>
  <p:tag name="KSO_WM_TEMPLATE_INDEX" val="20213576"/>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9a0bc8e7fc04c88bc3fe9fb42f44d6b"/>
  <p:tag name="KSO_WM_UNIT_DECORATE_INFO" val="{&quot;DecorateInfoH&quot;:{&quot;IsAbs&quot;:true},&quot;DecorateInfoW&quot;:{&quot;IsAbs&quot;:true},&quot;DecorateInfoX&quot;:{&quot;IsAbs&quot;:true,&quot;Pos&quot;:1},&quot;DecorateInfoY&quot;:{&quot;IsAbs&quot;:true,&quot;Pos&quot;:1},&quot;ReferentInfo&quot;:{&quot;Id&quot;:&quot;3279296dc10844f9b3a1ed06d8901c1e&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8"/>
  <p:tag name="KSO_WM_TEMPLATE_ASSEMBLE_GROUPID" val="60656e944054ed1e2fb7fc08"/>
</p:tagLst>
</file>

<file path=ppt/tags/tag1035.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3576_1*a*1"/>
  <p:tag name="KSO_WM_TEMPLATE_CATEGORY" val="diagram"/>
  <p:tag name="KSO_WM_TEMPLATE_INDEX" val="20213576"/>
  <p:tag name="KSO_WM_UNIT_LAYERLEVEL" val="1"/>
  <p:tag name="KSO_WM_TAG_VERSION" val="1.0"/>
  <p:tag name="KSO_WM_BEAUTIFY_FLAG" val="#wm#"/>
  <p:tag name="KSO_WM_UNIT_SHOW_EDIT_AREA_INDICATION" val="1"/>
  <p:tag name="KSO_WM_UNIT_DEFAULT_FONT" val="24;44;4"/>
  <p:tag name="KSO_WM_UNIT_BLOCK" val="0"/>
  <p:tag name="KSO_WM_UNIT_DEC_AREA_ID" val="0d6228eeeebd4204962252762c53493e"/>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
  <p:tag name="KSO_WM_UNIT_TEXT_FILL_FORE_SCHEMECOLOR_INDEX" val="13"/>
  <p:tag name="KSO_WM_UNIT_TEXT_FILL_TYPE" val="1"/>
  <p:tag name="KSO_WM_TEMPLATE_ASSEMBLE_XID" val="60656e944054ed1e2fb7fc08"/>
  <p:tag name="KSO_WM_TEMPLATE_ASSEMBLE_GROUPID" val="60656e944054ed1e2fb7fc08"/>
</p:tagLst>
</file>

<file path=ppt/tags/tag1036.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diagram20213576_1*b*1"/>
  <p:tag name="KSO_WM_TEMPLATE_CATEGORY" val="diagram"/>
  <p:tag name="KSO_WM_TEMPLATE_INDEX" val="20213576"/>
  <p:tag name="KSO_WM_UNIT_LAYERLEVEL" val="1"/>
  <p:tag name="KSO_WM_TAG_VERSION" val="1.0"/>
  <p:tag name="KSO_WM_BEAUTIFY_FLAG" val="#wm#"/>
  <p:tag name="KSO_WM_UNIT_DEFAULT_FONT" val="18;24;2"/>
  <p:tag name="KSO_WM_UNIT_BLOCK" val="0"/>
  <p:tag name="KSO_WM_UNIT_DEC_AREA_ID" val="7e90fc8b4e564ea3880bb6cc74836af7"/>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25"/>
  <p:tag name="KSO_WM_UNIT_TEXT_FILL_FORE_SCHEMECOLOR_INDEX" val="14"/>
  <p:tag name="KSO_WM_UNIT_TEXT_FILL_TYPE" val="1"/>
  <p:tag name="KSO_WM_TEMPLATE_ASSEMBLE_XID" val="60656e944054ed1e2fb7fc08"/>
  <p:tag name="KSO_WM_TEMPLATE_ASSEMBLE_GROUPID" val="60656e944054ed1e2fb7fc08"/>
</p:tagLst>
</file>

<file path=ppt/tags/tag103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6_1*f*1"/>
  <p:tag name="KSO_WM_TEMPLATE_CATEGORY" val="diagram"/>
  <p:tag name="KSO_WM_TEMPLATE_INDEX" val="20213576"/>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3279296dc10844f9b3a1ed06d8901c1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b9732dee1774912972bc2d7f032bfc9"/>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8"/>
  <p:tag name="KSO_WM_TEMPLATE_ASSEMBLE_GROUPID" val="60656e944054ed1e2fb7fc08"/>
</p:tagLst>
</file>

<file path=ppt/tags/tag1038.xml><?xml version="1.0" encoding="utf-8"?>
<p:tagLst xmlns:p="http://schemas.openxmlformats.org/presentationml/2006/main">
  <p:tag name="KSO_WM_SLIDE_BK_DARK_LIGHT" val="2"/>
  <p:tag name="KSO_WM_SLIDE_BACKGROUND_TYPE" val="general"/>
  <p:tag name="KSO_WM_SLIDE_ID" val="diagram2021357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4*879"/>
  <p:tag name="KSO_WM_SLIDE_POSITION" val="36*-170"/>
  <p:tag name="KSO_WM_TAG_VERSION" val="1.0"/>
  <p:tag name="KSO_WM_BEAUTIFY_FLAG" val="#wm#"/>
  <p:tag name="KSO_WM_TEMPLATE_CATEGORY" val="diagram"/>
  <p:tag name="KSO_WM_TEMPLATE_INDEX" val="20213576"/>
  <p:tag name="KSO_WM_SLIDE_LAYOUT" val="a_b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08:01&quot;,&quot;maxSize&quot;:{&quot;size1&quot;:42.200000000000003},&quot;minSize&quot;:{&quot;size1&quot;:31.199999999999999},&quot;normalSize&quot;:{&quot;size1&quot;:41.866481481481479},&quot;subLayout&quot;:[{&quot;id&quot;:&quot;2021-04-01T15:08:01&quot;,&quot;margin&quot;:{&quot;bottom&quot;:0.026000002399086952,&quot;left&quot;:2.5927498340606689,&quot;right&quot;:2.4869999885559082,&quot;top&quot;:2.1170001029968262},&quot;type&quot;:0},{&quot;id&quot;:&quot;2021-04-01T15:08:01&quot;,&quot;margin&quot;:{&quot;bottom&quot;:2.5399999618530273,&quot;left&quot;:2.5402500629425049,&quot;right&quot;:2.5394999980926514,&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944054ed1e2fb7fc08"/>
  <p:tag name="KSO_WM_TEMPLATE_ASSEMBLE_GROUPID" val="60656e944054ed1e2fb7fc08"/>
</p:tagLst>
</file>

<file path=ppt/tags/tag10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041.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1042.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10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1"/>
  <p:tag name="KSO_WM_TEMPLATE_CATEGORY" val="diagram"/>
  <p:tag name="KSO_WM_TEMPLATE_INDEX" val="20213576"/>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8"/>
  <p:tag name="KSO_WM_TEMPLATE_ASSEMBLE_GROUPID" val="60656e944054ed1e2fb7fc08"/>
</p:tagLst>
</file>

<file path=ppt/tags/tag10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2"/>
  <p:tag name="KSO_WM_TEMPLATE_CATEGORY" val="diagram"/>
  <p:tag name="KSO_WM_TEMPLATE_INDEX" val="20213576"/>
  <p:tag name="KSO_WM_UNIT_LAYERLEVEL" val="1"/>
  <p:tag name="KSO_WM_TAG_VERSION" val="1.0"/>
  <p:tag name="KSO_WM_BEAUTIFY_FLAG" val="#wm#"/>
  <p:tag name="KSO_WM_UNIT_TYPE" val="i"/>
  <p:tag name="KSO_WM_UNIT_INDEX" val="2"/>
  <p:tag name="KSO_WM_UNIT_BLOCK" val="0"/>
  <p:tag name="KSO_WM_UNIT_SM_LIMIT_TYPE" val="2"/>
  <p:tag name="KSO_WM_UNIT_DEC_AREA_ID" val="84e0a3579e74461e8ed9f33db1c02cee"/>
  <p:tag name="KSO_WM_UNIT_DECORATE_INFO" val="{&quot;DecorateInfoH&quot;:{&quot;IsAbs&quot;:true},&quot;DecorateInfoW&quot;:{&quot;IsAbs&quot;:true},&quot;DecorateInfoX&quot;:{&quot;IsAbs&quot;:true,&quot;Pos&quot;:1},&quot;DecorateInfoY&quot;:{&quot;IsAbs&quot;:true,&quot;Pos&quot;:1},&quot;ReferentInfo&quot;:{&quot;Id&quot;:&quot;0d6228eeeebd4204962252762c53493e;7e90fc8b4e564ea3880bb6cc74836af7&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8"/>
  <p:tag name="KSO_WM_TEMPLATE_ASSEMBLE_GROUPID" val="60656e944054ed1e2fb7fc08"/>
</p:tagLst>
</file>

<file path=ppt/tags/tag10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3"/>
  <p:tag name="KSO_WM_TEMPLATE_CATEGORY" val="diagram"/>
  <p:tag name="KSO_WM_TEMPLATE_INDEX" val="20213576"/>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9a0bc8e7fc04c88bc3fe9fb42f44d6b"/>
  <p:tag name="KSO_WM_UNIT_DECORATE_INFO" val="{&quot;DecorateInfoH&quot;:{&quot;IsAbs&quot;:true},&quot;DecorateInfoW&quot;:{&quot;IsAbs&quot;:true},&quot;DecorateInfoX&quot;:{&quot;IsAbs&quot;:true,&quot;Pos&quot;:1},&quot;DecorateInfoY&quot;:{&quot;IsAbs&quot;:true,&quot;Pos&quot;:1},&quot;ReferentInfo&quot;:{&quot;Id&quot;:&quot;3279296dc10844f9b3a1ed06d8901c1e&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8"/>
  <p:tag name="KSO_WM_TEMPLATE_ASSEMBLE_GROUPID" val="60656e944054ed1e2fb7fc08"/>
</p:tagLst>
</file>

<file path=ppt/tags/tag1046.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3576_1*a*1"/>
  <p:tag name="KSO_WM_TEMPLATE_CATEGORY" val="diagram"/>
  <p:tag name="KSO_WM_TEMPLATE_INDEX" val="20213576"/>
  <p:tag name="KSO_WM_UNIT_LAYERLEVEL" val="1"/>
  <p:tag name="KSO_WM_TAG_VERSION" val="1.0"/>
  <p:tag name="KSO_WM_BEAUTIFY_FLAG" val="#wm#"/>
  <p:tag name="KSO_WM_UNIT_SHOW_EDIT_AREA_INDICATION" val="1"/>
  <p:tag name="KSO_WM_UNIT_DEFAULT_FONT" val="24;44;4"/>
  <p:tag name="KSO_WM_UNIT_BLOCK" val="0"/>
  <p:tag name="KSO_WM_UNIT_DEC_AREA_ID" val="0d6228eeeebd4204962252762c53493e"/>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
  <p:tag name="KSO_WM_UNIT_TEXT_FILL_FORE_SCHEMECOLOR_INDEX" val="13"/>
  <p:tag name="KSO_WM_UNIT_TEXT_FILL_TYPE" val="1"/>
  <p:tag name="KSO_WM_TEMPLATE_ASSEMBLE_XID" val="60656e944054ed1e2fb7fc08"/>
  <p:tag name="KSO_WM_TEMPLATE_ASSEMBLE_GROUPID" val="60656e944054ed1e2fb7fc08"/>
</p:tagLst>
</file>

<file path=ppt/tags/tag1047.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diagram20213576_1*b*1"/>
  <p:tag name="KSO_WM_TEMPLATE_CATEGORY" val="diagram"/>
  <p:tag name="KSO_WM_TEMPLATE_INDEX" val="20213576"/>
  <p:tag name="KSO_WM_UNIT_LAYERLEVEL" val="1"/>
  <p:tag name="KSO_WM_TAG_VERSION" val="1.0"/>
  <p:tag name="KSO_WM_BEAUTIFY_FLAG" val="#wm#"/>
  <p:tag name="KSO_WM_UNIT_DEFAULT_FONT" val="18;24;2"/>
  <p:tag name="KSO_WM_UNIT_BLOCK" val="0"/>
  <p:tag name="KSO_WM_UNIT_DEC_AREA_ID" val="7e90fc8b4e564ea3880bb6cc74836af7"/>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25"/>
  <p:tag name="KSO_WM_UNIT_TEXT_FILL_FORE_SCHEMECOLOR_INDEX" val="14"/>
  <p:tag name="KSO_WM_UNIT_TEXT_FILL_TYPE" val="1"/>
  <p:tag name="KSO_WM_TEMPLATE_ASSEMBLE_XID" val="60656e944054ed1e2fb7fc08"/>
  <p:tag name="KSO_WM_TEMPLATE_ASSEMBLE_GROUPID" val="60656e944054ed1e2fb7fc08"/>
</p:tagLst>
</file>

<file path=ppt/tags/tag104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6_1*f*1"/>
  <p:tag name="KSO_WM_TEMPLATE_CATEGORY" val="diagram"/>
  <p:tag name="KSO_WM_TEMPLATE_INDEX" val="20213576"/>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3279296dc10844f9b3a1ed06d8901c1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b9732dee1774912972bc2d7f032bfc9"/>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8"/>
  <p:tag name="KSO_WM_TEMPLATE_ASSEMBLE_GROUPID" val="60656e944054ed1e2fb7fc08"/>
</p:tagLst>
</file>

<file path=ppt/tags/tag1049.xml><?xml version="1.0" encoding="utf-8"?>
<p:tagLst xmlns:p="http://schemas.openxmlformats.org/presentationml/2006/main">
  <p:tag name="KSO_WM_SLIDE_BK_DARK_LIGHT" val="2"/>
  <p:tag name="KSO_WM_SLIDE_BACKGROUND_TYPE" val="general"/>
  <p:tag name="KSO_WM_SLIDE_ID" val="diagram2021357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4*879"/>
  <p:tag name="KSO_WM_SLIDE_POSITION" val="36*-170"/>
  <p:tag name="KSO_WM_TAG_VERSION" val="1.0"/>
  <p:tag name="KSO_WM_BEAUTIFY_FLAG" val="#wm#"/>
  <p:tag name="KSO_WM_TEMPLATE_CATEGORY" val="diagram"/>
  <p:tag name="KSO_WM_TEMPLATE_INDEX" val="20213576"/>
  <p:tag name="KSO_WM_SLIDE_LAYOUT" val="a_b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08:01&quot;,&quot;maxSize&quot;:{&quot;size1&quot;:42.200000000000003},&quot;minSize&quot;:{&quot;size1&quot;:31.199999999999999},&quot;normalSize&quot;:{&quot;size1&quot;:41.866481481481479},&quot;subLayout&quot;:[{&quot;id&quot;:&quot;2021-04-01T15:08:01&quot;,&quot;margin&quot;:{&quot;bottom&quot;:0.026000002399086952,&quot;left&quot;:2.5927498340606689,&quot;right&quot;:2.4869999885559082,&quot;top&quot;:2.1170001029968262},&quot;type&quot;:0},{&quot;id&quot;:&quot;2021-04-01T15:08:01&quot;,&quot;margin&quot;:{&quot;bottom&quot;:2.5399999618530273,&quot;left&quot;:2.5402500629425049,&quot;right&quot;:2.5394999980926514,&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944054ed1e2fb7fc08"/>
  <p:tag name="KSO_WM_TEMPLATE_ASSEMBLE_GROUPID" val="60656e944054ed1e2fb7fc08"/>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05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052.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1053.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10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1"/>
  <p:tag name="KSO_WM_TEMPLATE_CATEGORY" val="diagram"/>
  <p:tag name="KSO_WM_TEMPLATE_INDEX" val="20213576"/>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8"/>
  <p:tag name="KSO_WM_TEMPLATE_ASSEMBLE_GROUPID" val="60656e944054ed1e2fb7fc08"/>
</p:tagLst>
</file>

<file path=ppt/tags/tag10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2"/>
  <p:tag name="KSO_WM_TEMPLATE_CATEGORY" val="diagram"/>
  <p:tag name="KSO_WM_TEMPLATE_INDEX" val="20213576"/>
  <p:tag name="KSO_WM_UNIT_LAYERLEVEL" val="1"/>
  <p:tag name="KSO_WM_TAG_VERSION" val="1.0"/>
  <p:tag name="KSO_WM_BEAUTIFY_FLAG" val="#wm#"/>
  <p:tag name="KSO_WM_UNIT_TYPE" val="i"/>
  <p:tag name="KSO_WM_UNIT_INDEX" val="2"/>
  <p:tag name="KSO_WM_UNIT_BLOCK" val="0"/>
  <p:tag name="KSO_WM_UNIT_SM_LIMIT_TYPE" val="2"/>
  <p:tag name="KSO_WM_UNIT_DEC_AREA_ID" val="84e0a3579e74461e8ed9f33db1c02cee"/>
  <p:tag name="KSO_WM_UNIT_DECORATE_INFO" val="{&quot;DecorateInfoH&quot;:{&quot;IsAbs&quot;:true},&quot;DecorateInfoW&quot;:{&quot;IsAbs&quot;:true},&quot;DecorateInfoX&quot;:{&quot;IsAbs&quot;:true,&quot;Pos&quot;:1},&quot;DecorateInfoY&quot;:{&quot;IsAbs&quot;:true,&quot;Pos&quot;:1},&quot;ReferentInfo&quot;:{&quot;Id&quot;:&quot;0d6228eeeebd4204962252762c53493e;7e90fc8b4e564ea3880bb6cc74836af7&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944054ed1e2fb7fc08"/>
  <p:tag name="KSO_WM_TEMPLATE_ASSEMBLE_GROUPID" val="60656e944054ed1e2fb7fc08"/>
</p:tagLst>
</file>

<file path=ppt/tags/tag10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3"/>
  <p:tag name="KSO_WM_TEMPLATE_CATEGORY" val="diagram"/>
  <p:tag name="KSO_WM_TEMPLATE_INDEX" val="20213576"/>
  <p:tag name="KSO_WM_UNIT_LAYERLEVEL" val="1"/>
  <p:tag name="KSO_WM_TAG_VERSION" val="1.0"/>
  <p:tag name="KSO_WM_BEAUTIFY_FLAG" val="#wm#"/>
  <p:tag name="KSO_WM_UNIT_TYPE" val="i"/>
  <p:tag name="KSO_WM_UNIT_INDEX" val="3"/>
  <p:tag name="KSO_WM_UNIT_BLOCK" val="0"/>
  <p:tag name="KSO_WM_UNIT_SM_LIMIT_TYPE" val="2"/>
  <p:tag name="KSO_WM_UNIT_DEC_AREA_ID" val="09a0bc8e7fc04c88bc3fe9fb42f44d6b"/>
  <p:tag name="KSO_WM_UNIT_DECORATE_INFO" val="{&quot;DecorateInfoH&quot;:{&quot;IsAbs&quot;:true},&quot;DecorateInfoW&quot;:{&quot;IsAbs&quot;:true},&quot;DecorateInfoX&quot;:{&quot;IsAbs&quot;:true,&quot;Pos&quot;:1},&quot;DecorateInfoY&quot;:{&quot;IsAbs&quot;:true,&quot;Pos&quot;:1},&quot;ReferentInfo&quot;:{&quot;Id&quot;:&quot;3279296dc10844f9b3a1ed06d8901c1e&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944054ed1e2fb7fc08"/>
  <p:tag name="KSO_WM_TEMPLATE_ASSEMBLE_GROUPID" val="60656e944054ed1e2fb7fc08"/>
</p:tagLst>
</file>

<file path=ppt/tags/tag1057.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3576_1*a*1"/>
  <p:tag name="KSO_WM_TEMPLATE_CATEGORY" val="diagram"/>
  <p:tag name="KSO_WM_TEMPLATE_INDEX" val="20213576"/>
  <p:tag name="KSO_WM_UNIT_LAYERLEVEL" val="1"/>
  <p:tag name="KSO_WM_TAG_VERSION" val="1.0"/>
  <p:tag name="KSO_WM_BEAUTIFY_FLAG" val="#wm#"/>
  <p:tag name="KSO_WM_UNIT_SHOW_EDIT_AREA_INDICATION" val="1"/>
  <p:tag name="KSO_WM_UNIT_DEFAULT_FONT" val="24;44;4"/>
  <p:tag name="KSO_WM_UNIT_BLOCK" val="0"/>
  <p:tag name="KSO_WM_UNIT_DEC_AREA_ID" val="0d6228eeeebd4204962252762c53493e"/>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
  <p:tag name="KSO_WM_UNIT_TEXT_FILL_FORE_SCHEMECOLOR_INDEX" val="13"/>
  <p:tag name="KSO_WM_UNIT_TEXT_FILL_TYPE" val="1"/>
  <p:tag name="KSO_WM_TEMPLATE_ASSEMBLE_XID" val="60656e944054ed1e2fb7fc08"/>
  <p:tag name="KSO_WM_TEMPLATE_ASSEMBLE_GROUPID" val="60656e944054ed1e2fb7fc08"/>
</p:tagLst>
</file>

<file path=ppt/tags/tag1058.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diagram20213576_1*b*1"/>
  <p:tag name="KSO_WM_TEMPLATE_CATEGORY" val="diagram"/>
  <p:tag name="KSO_WM_TEMPLATE_INDEX" val="20213576"/>
  <p:tag name="KSO_WM_UNIT_LAYERLEVEL" val="1"/>
  <p:tag name="KSO_WM_TAG_VERSION" val="1.0"/>
  <p:tag name="KSO_WM_BEAUTIFY_FLAG" val="#wm#"/>
  <p:tag name="KSO_WM_UNIT_DEFAULT_FONT" val="18;24;2"/>
  <p:tag name="KSO_WM_UNIT_BLOCK" val="0"/>
  <p:tag name="KSO_WM_UNIT_DEC_AREA_ID" val="7e90fc8b4e564ea3880bb6cc74836af7"/>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3d3b6b761858473e8a1b1401eeed098b"/>
  <p:tag name="KSO_WM_UNIT_SUPPORT_BIG_FONT" val="1"/>
  <p:tag name="KSO_WM_UNIT_TEXT_FILL_FORE_SCHEMECOLOR_INDEX_BRIGHTNESS" val="-0.25"/>
  <p:tag name="KSO_WM_UNIT_TEXT_FILL_FORE_SCHEMECOLOR_INDEX" val="14"/>
  <p:tag name="KSO_WM_UNIT_TEXT_FILL_TYPE" val="1"/>
  <p:tag name="KSO_WM_TEMPLATE_ASSEMBLE_XID" val="60656e944054ed1e2fb7fc08"/>
  <p:tag name="KSO_WM_TEMPLATE_ASSEMBLE_GROUPID" val="60656e944054ed1e2fb7fc08"/>
</p:tagLst>
</file>

<file path=ppt/tags/tag105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76_1*f*1"/>
  <p:tag name="KSO_WM_TEMPLATE_CATEGORY" val="diagram"/>
  <p:tag name="KSO_WM_TEMPLATE_INDEX" val="20213576"/>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3279296dc10844f9b3a1ed06d8901c1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b9732dee1774912972bc2d7f032bfc9"/>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944054ed1e2fb7fc08"/>
  <p:tag name="KSO_WM_TEMPLATE_ASSEMBLE_GROUPID" val="60656e944054ed1e2fb7fc08"/>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0.xml><?xml version="1.0" encoding="utf-8"?>
<p:tagLst xmlns:p="http://schemas.openxmlformats.org/presentationml/2006/main">
  <p:tag name="KSO_WM_SLIDE_BK_DARK_LIGHT" val="2"/>
  <p:tag name="KSO_WM_SLIDE_BACKGROUND_TYPE" val="general"/>
  <p:tag name="KSO_WM_SLIDE_ID" val="diagram2021357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4*879"/>
  <p:tag name="KSO_WM_SLIDE_POSITION" val="36*-170"/>
  <p:tag name="KSO_WM_TAG_VERSION" val="1.0"/>
  <p:tag name="KSO_WM_BEAUTIFY_FLAG" val="#wm#"/>
  <p:tag name="KSO_WM_TEMPLATE_CATEGORY" val="diagram"/>
  <p:tag name="KSO_WM_TEMPLATE_INDEX" val="20213576"/>
  <p:tag name="KSO_WM_SLIDE_LAYOUT" val="a_b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08:01&quot;,&quot;maxSize&quot;:{&quot;size1&quot;:42.200000000000003},&quot;minSize&quot;:{&quot;size1&quot;:31.199999999999999},&quot;normalSize&quot;:{&quot;size1&quot;:41.866481481481479},&quot;subLayout&quot;:[{&quot;id&quot;:&quot;2021-04-01T15:08:01&quot;,&quot;margin&quot;:{&quot;bottom&quot;:0.026000002399086952,&quot;left&quot;:2.5927498340606689,&quot;right&quot;:2.4869999885559082,&quot;top&quot;:2.1170001029968262},&quot;type&quot;:0},{&quot;id&quot;:&quot;2021-04-01T15:08:01&quot;,&quot;margin&quot;:{&quot;bottom&quot;:2.5399999618530273,&quot;left&quot;:2.5402500629425049,&quot;right&quot;:2.5394999980926514,&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SUPPORT_FEATURE_TYPE" val="0"/>
  <p:tag name="KSO_WM_TEMPLATE_ASSEMBLE_XID" val="60656e944054ed1e2fb7fc08"/>
  <p:tag name="KSO_WM_TEMPLATE_ASSEMBLE_GROUPID" val="60656e944054ed1e2fb7fc08"/>
</p:tagLst>
</file>

<file path=ppt/tags/tag106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06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0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19_1*i*1"/>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ed"/>
  <p:tag name="KSO_WM_TEMPLATE_ASSEMBLE_GROUPID" val="60656e894054ed1e2fb7faed"/>
</p:tagLst>
</file>

<file path=ppt/tags/tag10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19_1*i*2"/>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ed"/>
  <p:tag name="KSO_WM_TEMPLATE_ASSEMBLE_GROUPID" val="60656e894054ed1e2fb7faed"/>
</p:tagLst>
</file>

<file path=ppt/tags/tag10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19_1*i*3"/>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10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19_1*i*4"/>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10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19_1*i*5"/>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1068.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19_1*i*6"/>
  <p:tag name="KSO_WM_TEMPLATE_CATEGORY" val="diagram"/>
  <p:tag name="KSO_WM_TEMPLATE_INDEX" val="20209019"/>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ed"/>
  <p:tag name="KSO_WM_TEMPLATE_ASSEMBLE_GROUPID" val="60656e894054ed1e2fb7faed"/>
</p:tagLst>
</file>

<file path=ppt/tags/tag10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19_1*i*7"/>
  <p:tag name="KSO_WM_TEMPLATE_CATEGORY" val="diagram"/>
  <p:tag name="KSO_WM_TEMPLATE_INDEX" val="20209019"/>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ed"/>
  <p:tag name="KSO_WM_TEMPLATE_ASSEMBLE_GROUPID" val="60656e894054ed1e2fb7faed"/>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19_1*i*8"/>
  <p:tag name="KSO_WM_TEMPLATE_CATEGORY" val="diagram"/>
  <p:tag name="KSO_WM_TEMPLATE_INDEX" val="20209019"/>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ed"/>
  <p:tag name="KSO_WM_TEMPLATE_ASSEMBLE_GROUPID" val="60656e894054ed1e2fb7faed"/>
</p:tagLst>
</file>

<file path=ppt/tags/tag10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19_1*i*9"/>
  <p:tag name="KSO_WM_TEMPLATE_CATEGORY" val="diagram"/>
  <p:tag name="KSO_WM_TEMPLATE_INDEX" val="20209019"/>
  <p:tag name="KSO_WM_UNIT_LAYERLEVEL" val="1"/>
  <p:tag name="KSO_WM_TAG_VERSION" val="1.0"/>
  <p:tag name="KSO_WM_BEAUTIFY_FLAG" val="#wm#"/>
  <p:tag name="KSO_WM_UNIT_BLOCK" val="0"/>
  <p:tag name="KSO_WM_UNIT_SM_LIMIT_TYPE" val="0"/>
  <p:tag name="KSO_WM_UNIT_DEC_AREA_ID" val="8944fa8f2e494c18a6c875f565663fd2"/>
  <p:tag name="KSO_WM_UNIT_DECORATE_INFO" val="{&quot;DecorateInfoH&quot;:{&quot;IsAbs&quot;:true},&quot;DecorateInfoW&quot;:{&quot;IsAbs&quot;:true},&quot;DecorateInfoX&quot;:{&quot;IsAbs&quot;:true,&quot;Pos&quot;:1},&quot;DecorateInfoY&quot;:{&quot;IsAbs&quot;:true,&quot;Pos&quot;:2},&quot;ReferentInfo&quot;:{&quot;Id&quot;:&quot;72ff471985d3434e9638e04e291b70c6&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ed"/>
  <p:tag name="KSO_WM_TEMPLATE_ASSEMBLE_GROUPID" val="60656e894054ed1e2fb7faed"/>
</p:tagLst>
</file>

<file path=ppt/tags/tag1072.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19_1*a*1"/>
  <p:tag name="KSO_WM_TEMPLATE_CATEGORY" val="diagram"/>
  <p:tag name="KSO_WM_TEMPLATE_INDEX" val="2020901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4f66c9e13c43f09f6f2e04037212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74cf3827d7f4ea88bf12e82e7332642"/>
  <p:tag name="KSO_WM_UNIT_SUPPORT_BIG_FONT" val="1"/>
  <p:tag name="KSO_WM_UNIT_TEXT_FILL_FORE_SCHEMECOLOR_INDEX_BRIGHTNESS" val="0"/>
  <p:tag name="KSO_WM_UNIT_TEXT_FILL_FORE_SCHEMECOLOR_INDEX" val="13"/>
  <p:tag name="KSO_WM_UNIT_TEXT_FILL_TYPE" val="1"/>
  <p:tag name="KSO_WM_TEMPLATE_ASSEMBLE_XID" val="60656e894054ed1e2fb7faed"/>
  <p:tag name="KSO_WM_TEMPLATE_ASSEMBLE_GROUPID" val="60656e894054ed1e2fb7faed"/>
</p:tagLst>
</file>

<file path=ppt/tags/tag107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9_1*f*1"/>
  <p:tag name="KSO_WM_TEMPLATE_CATEGORY" val="diagram"/>
  <p:tag name="KSO_WM_TEMPLATE_INDEX" val="20209019"/>
  <p:tag name="KSO_WM_UNIT_LAYERLEVEL" val="1"/>
  <p:tag name="KSO_WM_TAG_VERSION" val="1.0"/>
  <p:tag name="KSO_WM_BEAUTIFY_FLAG" val="#wm#"/>
  <p:tag name="KSO_WM_UNIT_DEFAULT_FONT" val="14;20;2"/>
  <p:tag name="KSO_WM_UNIT_BLOCK" val="0"/>
  <p:tag name="KSO_WM_UNIT_VALUE" val="252"/>
  <p:tag name="KSO_WM_UNIT_SHOW_EDIT_AREA_INDICATION" val="1"/>
  <p:tag name="KSO_WM_CHIP_GROUPID" val="5e6b05596848fb12bee65ac8"/>
  <p:tag name="KSO_WM_CHIP_XID" val="5e6b05596848fb12bee65aca"/>
  <p:tag name="KSO_WM_UNIT_DEC_AREA_ID" val="72ff471985d3434e9638e04e291b70c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3b4289c629374624b476749fa825f0bb"/>
  <p:tag name="KSO_WM_UNIT_SUPPORT_BIG_FONT" val="1"/>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94054ed1e2fb7faed"/>
  <p:tag name="KSO_WM_TEMPLATE_ASSEMBLE_GROUPID" val="60656e894054ed1e2fb7faed"/>
</p:tagLst>
</file>

<file path=ppt/tags/tag1074.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1075.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1076.xml><?xml version="1.0" encoding="utf-8"?>
<p:tagLst xmlns:p="http://schemas.openxmlformats.org/presentationml/2006/main">
  <p:tag name="KSO_WM_SLIDE_BK_DARK_LIGHT" val="2"/>
  <p:tag name="KSO_WM_SLIDE_BACKGROUND_TYPE" val="general"/>
  <p:tag name="KSO_WM_SLIDE_ID" val="diagram2020901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1"/>
  <p:tag name="KSO_WM_TAG_VERSION" val="1.0"/>
  <p:tag name="KSO_WM_BEAUTIFY_FLAG" val="#wm#"/>
  <p:tag name="KSO_WM_TEMPLATE_CATEGORY" val="diagram"/>
  <p:tag name="KSO_WM_TEMPLATE_INDEX" val="20209019"/>
  <p:tag name="KSO_WM_SLIDE_LAYOUT" val="a_f"/>
  <p:tag name="KSO_WM_SLIDE_LAYOUT_CNT" val="1_1"/>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SLIDE_CAN_ADD_NAVIGATION" val="1"/>
  <p:tag name="KSO_WM_CHIP_GROUPID" val="5efda24481ee359a788b1e25"/>
  <p:tag name="KSO_WM_SLIDE_SUPPORT_FEATURE_TYPE" val="0"/>
  <p:tag name="KSO_WM_TEMPLATE_ASSEMBLE_XID" val="60656e894054ed1e2fb7faed"/>
  <p:tag name="KSO_WM_TEMPLATE_ASSEMBLE_GROUPID" val="60656e894054ed1e2fb7faed"/>
  <p:tag name="KSO_WM_SLIDE_LAYOUT_INFO" val="{&quot;id&quot;:&quot;2021-04-01T15:04:59&quot;,&quot;maxSize&quot;:{&quot;size1&quot;:46.499649774528933},&quot;minSize&quot;:{&quot;size1&quot;:35.599649774528935},&quot;normalSize&quot;:{&quot;size1&quot;:35.832983107862269},&quot;subLayout&quot;:[{&quot;id&quot;:&quot;2021-04-01T15:04:59&quot;,&quot;margin&quot;:{&quot;bottom&quot;:1.6670000553131104,&quot;left&quot;:3.1747498512268066,&quot;right&quot;:3.1747498512268066,&quot;top&quot;:2.9630000591278076},&quot;type&quot;:0},{&quot;id&quot;:&quot;2021-04-01T15:04:59&quot;,&quot;margin&quot;:{&quot;bottom&quot;:2.9630000591278076,&quot;left&quot;:3.1747498512268066,&quot;right&quot;:3.1747498512268066,&quot;top&quot;:0.026000002399086952},&quot;type&quot;:0}],&quot;type&quot;:0}"/>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TEMPLATE_THUMBS_INDEX" val="1、4、7、9、12、15、17、18、19、20、21、24、28、31、3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313"/>
</p:tagLst>
</file>

<file path=ppt/tags/tag15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2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3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3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4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5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25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26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2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TEMPLATE_THUMBS_INDEX" val="1、4、7、9、12、15、17、18、19、20、21、24、28、31、3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313"/>
</p:tagLst>
</file>

<file path=ppt/tags/tag30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3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9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3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9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9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4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4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4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4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4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0.xml><?xml version="1.0" encoding="utf-8"?>
<p:tagLst xmlns:p="http://schemas.openxmlformats.org/presentationml/2006/main">
  <p:tag name="KSO_WM_TEMPLATE_THUMBS_INDEX" val="1、4、7、9、12、15、17、18、19、20、21、24、28、31、3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313"/>
</p:tagLst>
</file>

<file path=ppt/tags/tag45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5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3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3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4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54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5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5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5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5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5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5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55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55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5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5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5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5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5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55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55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56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7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5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8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5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0.xml><?xml version="1.0" encoding="utf-8"?>
<p:tagLst xmlns:p="http://schemas.openxmlformats.org/presentationml/2006/main">
  <p:tag name="KSO_WM_TEMPLATE_THUMBS_INDEX" val="1、4、7、9、12、15、17、18、19、20、21、24、28、31、3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313"/>
</p:tagLst>
</file>

<file path=ppt/tags/tag60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9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6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9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9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7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7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7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7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7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0.xml><?xml version="1.0" encoding="utf-8"?>
<p:tagLst xmlns:p="http://schemas.openxmlformats.org/presentationml/2006/main">
  <p:tag name="KSO_WM_TEMPLATE_THUMBS_INDEX" val="1、4、7、9、12、15、17、18、19、20、21、24、28、31、3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313"/>
</p:tagLst>
</file>

<file path=ppt/tags/tag75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8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8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84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85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85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85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a1b9bec-6faf-4b75-8b6c-10a2fc7e5597}"/>
</p:tagLst>
</file>

<file path=ppt/tags/tag86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6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86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Lst>
</file>

<file path=ppt/tags/tag8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7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8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8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8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8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13"/>
</p:tagLst>
</file>

<file path=ppt/tags/tag8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00.xml><?xml version="1.0" encoding="utf-8"?>
<p:tagLst xmlns:p="http://schemas.openxmlformats.org/presentationml/2006/main">
  <p:tag name="KSO_WM_TEMPLATE_THUMBS_INDEX" val="1、4、7、9、12、15、17、18、19、20、21、24、28、31、3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313"/>
</p:tagLst>
</file>

<file path=ppt/tags/tag9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custom20204313_1*y*1"/>
  <p:tag name="KSO_WM_TEMPLATE_CATEGORY" val="custom"/>
  <p:tag name="KSO_WM_TEMPLATE_INDEX" val="202043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313_1*i*1"/>
  <p:tag name="KSO_WM_TEMPLATE_CATEGORY" val="custom"/>
  <p:tag name="KSO_WM_TEMPLATE_INDEX" val="20204313"/>
  <p:tag name="KSO_WM_UNIT_LAYERLEVEL" val="1"/>
  <p:tag name="KSO_WM_TAG_VERSION" val="1.0"/>
  <p:tag name="KSO_WM_BEAUTIFY_FLAG" val="#wm#"/>
  <p:tag name="KSO_WM_UNIT_TEXT_FILL_FORE_SCHEMECOLOR_INDEX_BRIGHTNESS" val="0"/>
  <p:tag name="KSO_WM_UNIT_TEXT_FILL_FORE_SCHEMECOLOR_INDEX" val="14"/>
  <p:tag name="KSO_WM_UNIT_TEXT_FILL_TYPE" val="1"/>
</p:tagLst>
</file>

<file path=ppt/tags/tag903.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313_1*a*1"/>
  <p:tag name="KSO_WM_TEMPLATE_CATEGORY" val="custom"/>
  <p:tag name="KSO_WM_TEMPLATE_INDEX" val="20204313"/>
  <p:tag name="KSO_WM_UNIT_LAYERLEVEL" val="1"/>
  <p:tag name="KSO_WM_TAG_VERSION" val="1.0"/>
  <p:tag name="KSO_WM_BEAUTIFY_FLAG" val="#wm#"/>
  <p:tag name="KSO_WM_UNIT_PRESET_TEXT" val="简约风汇报"/>
  <p:tag name="KSO_WM_UNIT_ISNUMDGMTITLE" val="0"/>
</p:tagLst>
</file>

<file path=ppt/tags/tag904.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204313_1*b*1"/>
  <p:tag name="KSO_WM_TEMPLATE_CATEGORY" val="custom"/>
  <p:tag name="KSO_WM_TEMPLATE_INDEX" val="20204313"/>
  <p:tag name="KSO_WM_UNIT_LAYERLEVEL" val="1"/>
  <p:tag name="KSO_WM_TAG_VERSION" val="1.0"/>
  <p:tag name="KSO_WM_BEAUTIFY_FLAG" val="#wm#"/>
  <p:tag name="KSO_WM_UNIT_PRESET_TEXT" val="单击此处添加副标题内容"/>
  <p:tag name="KSO_WM_UNIT_ISNUMDGMTITLE" val="0"/>
  <p:tag name="KSO_WM_UNIT_TEXT_FILL_FORE_SCHEMECOLOR_INDEX_BRIGHTNESS" val="0.35"/>
  <p:tag name="KSO_WM_UNIT_TEXT_FILL_FORE_SCHEMECOLOR_INDEX" val="13"/>
  <p:tag name="KSO_WM_UNIT_TEXT_FILL_TYPE" val="1"/>
</p:tagLst>
</file>

<file path=ppt/tags/tag905.xml><?xml version="1.0" encoding="utf-8"?>
<p:tagLst xmlns:p="http://schemas.openxmlformats.org/presentationml/2006/main">
  <p:tag name="KSO_WM_TEMPLATE_THUMBS_INDEX" val="1、4、7、9、12、15、17、18、19、20、21、24、28、31、35"/>
  <p:tag name="KSO_WM_SLIDE_ID" val="custom20204313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313"/>
  <p:tag name="KSO_WM_SLIDE_LAYOUT" val="a_b_y"/>
  <p:tag name="KSO_WM_SLIDE_LAYOUT_CNT" val="1_1_1"/>
</p:tagLst>
</file>

<file path=ppt/tags/tag9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204313_4*l_i*1_1"/>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907.xml><?xml version="1.0" encoding="utf-8"?>
<p:tagLst xmlns:p="http://schemas.openxmlformats.org/presentationml/2006/main">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313_4*l_h_f*1_4_1"/>
  <p:tag name="KSO_WM_TEMPLATE_CATEGORY" val="custom"/>
  <p:tag name="KSO_WM_TEMPLATE_INDEX" val="20204313"/>
  <p:tag name="KSO_WM_UNIT_LAYERLEVEL" val="1_1_1"/>
  <p:tag name="KSO_WM_TAG_VERSION" val="1.0"/>
  <p:tag name="KSO_WM_BEAUTIFY_FLAG" val="#wm#"/>
  <p:tag name="KSO_WM_UNIT_PRESET_TEXT" val="单击此处添加标题内容"/>
  <p:tag name="KSO_WM_UNIT_SUBTYPE" val="a"/>
  <p:tag name="KSO_WM_UNIT_TEXT_FILL_FORE_SCHEMECOLOR_INDEX" val="13"/>
  <p:tag name="KSO_WM_UNIT_TEXT_FILL_TYPE" val="1"/>
  <p:tag name="KSO_WM_UNIT_USESOURCEFORMAT_APPLY" val="1"/>
</p:tagLst>
</file>

<file path=ppt/tags/tag9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313_4*l_h_i*1_4_1"/>
  <p:tag name="KSO_WM_TEMPLATE_CATEGORY" val="custom"/>
  <p:tag name="KSO_WM_TEMPLATE_INDEX" val="2020431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9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custom20204313_4*l_i*1_2"/>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9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10.xml><?xml version="1.0" encoding="utf-8"?>
<p:tagLst xmlns:p="http://schemas.openxmlformats.org/presentationml/2006/main">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313_4*l_h_f*1_3_1"/>
  <p:tag name="KSO_WM_TEMPLATE_CATEGORY" val="custom"/>
  <p:tag name="KSO_WM_TEMPLATE_INDEX" val="20204313"/>
  <p:tag name="KSO_WM_UNIT_LAYERLEVEL" val="1_1_1"/>
  <p:tag name="KSO_WM_TAG_VERSION" val="1.0"/>
  <p:tag name="KSO_WM_BEAUTIFY_FLAG" val="#wm#"/>
  <p:tag name="KSO_WM_UNIT_PRESET_TEXT" val="单击此处添加标题内容"/>
  <p:tag name="KSO_WM_UNIT_SUBTYPE" val="a"/>
  <p:tag name="KSO_WM_UNIT_TEXT_FILL_FORE_SCHEMECOLOR_INDEX" val="13"/>
  <p:tag name="KSO_WM_UNIT_TEXT_FILL_TYPE" val="1"/>
  <p:tag name="KSO_WM_UNIT_USESOURCEFORMAT_APPLY" val="1"/>
</p:tagLst>
</file>

<file path=ppt/tags/tag9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313_4*l_h_i*1_3_1"/>
  <p:tag name="KSO_WM_TEMPLATE_CATEGORY" val="custom"/>
  <p:tag name="KSO_WM_TEMPLATE_INDEX" val="2020431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9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custom20204313_4*l_i*1_3"/>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913.xml><?xml version="1.0" encoding="utf-8"?>
<p:tagLst xmlns:p="http://schemas.openxmlformats.org/presentationml/2006/main">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313_4*l_h_f*1_2_1"/>
  <p:tag name="KSO_WM_TEMPLATE_CATEGORY" val="custom"/>
  <p:tag name="KSO_WM_TEMPLATE_INDEX" val="20204313"/>
  <p:tag name="KSO_WM_UNIT_LAYERLEVEL" val="1_1_1"/>
  <p:tag name="KSO_WM_TAG_VERSION" val="1.0"/>
  <p:tag name="KSO_WM_BEAUTIFY_FLAG" val="#wm#"/>
  <p:tag name="KSO_WM_UNIT_PRESET_TEXT" val="单击此处添加标题内容"/>
  <p:tag name="KSO_WM_UNIT_SUBTYPE" val="a"/>
  <p:tag name="KSO_WM_UNIT_TEXT_FILL_FORE_SCHEMECOLOR_INDEX" val="13"/>
  <p:tag name="KSO_WM_UNIT_TEXT_FILL_TYPE" val="1"/>
  <p:tag name="KSO_WM_UNIT_USESOURCEFORMAT_APPLY" val="1"/>
</p:tagLst>
</file>

<file path=ppt/tags/tag9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313_4*l_h_i*1_2_1"/>
  <p:tag name="KSO_WM_TEMPLATE_CATEGORY" val="custom"/>
  <p:tag name="KSO_WM_TEMPLATE_INDEX" val="2020431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9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custom20204313_4*l_i*1_4"/>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916.xml><?xml version="1.0" encoding="utf-8"?>
<p:tagLst xmlns:p="http://schemas.openxmlformats.org/presentationml/2006/main">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313_4*l_h_f*1_1_1"/>
  <p:tag name="KSO_WM_TEMPLATE_CATEGORY" val="custom"/>
  <p:tag name="KSO_WM_TEMPLATE_INDEX" val="20204313"/>
  <p:tag name="KSO_WM_UNIT_LAYERLEVEL" val="1_1_1"/>
  <p:tag name="KSO_WM_TAG_VERSION" val="1.0"/>
  <p:tag name="KSO_WM_BEAUTIFY_FLAG" val="#wm#"/>
  <p:tag name="KSO_WM_UNIT_PRESET_TEXT" val="单击此处添加标题内容"/>
  <p:tag name="KSO_WM_UNIT_SUBTYPE" val="a"/>
  <p:tag name="KSO_WM_UNIT_TEXT_FILL_FORE_SCHEMECOLOR_INDEX" val="13"/>
  <p:tag name="KSO_WM_UNIT_TEXT_FILL_TYPE" val="1"/>
  <p:tag name="KSO_WM_UNIT_USESOURCEFORMAT_APPLY" val="1"/>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313_4*l_h_i*1_1_1"/>
  <p:tag name="KSO_WM_TEMPLATE_CATEGORY" val="custom"/>
  <p:tag name="KSO_WM_TEMPLATE_INDEX" val="2020431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5"/>
  <p:tag name="KSO_WM_UNIT_ID" val="custom20204313_4*l_i*1_5"/>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919.xml><?xml version="1.0" encoding="utf-8"?>
<p:tagLst xmlns:p="http://schemas.openxmlformats.org/presentationml/2006/main">
  <p:tag name="KSO_WM_UNIT_ISCONTENTSTITLE" val="1"/>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313_4*a*1"/>
  <p:tag name="KSO_WM_TEMPLATE_CATEGORY" val="custom"/>
  <p:tag name="KSO_WM_TEMPLATE_INDEX" val="20204313"/>
  <p:tag name="KSO_WM_UNIT_LAYERLEVEL" val="1"/>
  <p:tag name="KSO_WM_TAG_VERSION" val="1.0"/>
  <p:tag name="KSO_WM_BEAUTIFY_FLAG" val="#wm#"/>
  <p:tag name="KSO_WM_UNIT_PRESET_TEXT" val="目录"/>
  <p:tag name="KSO_WM_UNIT_ISNUMDGMTITLE" val="0"/>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920.xml><?xml version="1.0" encoding="utf-8"?>
<p:tagLst xmlns:p="http://schemas.openxmlformats.org/presentationml/2006/main">
  <p:tag name="KSO_WM_SLIDE_ID" val="custom202043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313"/>
  <p:tag name="KSO_WM_SLIDE_LAYOUT" val="a_l"/>
  <p:tag name="KSO_WM_SLIDE_LAYOUT_CNT" val="1_1"/>
</p:tagLst>
</file>

<file path=ppt/tags/tag92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a1b9bec-6faf-4b75-8b6c-10a2fc7e5597}"/>
  <p:tag name="KSO_WM_UNIT_TYPE" val="i"/>
</p:tagLst>
</file>

<file path=ppt/tags/tag92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 name="KSO_WM_UNIT_TYPE" val="i"/>
</p:tagLst>
</file>

<file path=ppt/tags/tag9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5.xml><?xml version="1.0" encoding="utf-8"?>
<p:tagLst xmlns:p="http://schemas.openxmlformats.org/presentationml/2006/main">
  <p:tag name="KSO_WM_SLIDE_BK_DARK_LIGHT" val="2"/>
  <p:tag name="KSO_WM_SLIDE_BACKGROUND_TYPE" val="general"/>
</p:tagLst>
</file>

<file path=ppt/tags/tag92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92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9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931.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34.xml><?xml version="1.0" encoding="utf-8"?>
<p:tagLst xmlns:p="http://schemas.openxmlformats.org/presentationml/2006/main">
  <p:tag name="KSO_WM_SLIDE_BK_DARK_LIGHT" val="2"/>
  <p:tag name="KSO_WM_SLIDE_BACKGROUND_TYPE" val="genera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BEAUTIFY_FLAG" val="#wm#"/>
  <p:tag name="KSO_WM_TEMPLATE_CATEGORY" val="diagram"/>
  <p:tag name="KSO_WM_TEMPLATE_INDEX" val="20203671"/>
  <p:tag name="KSO_WM_SLIDE_LAYOUT" val="a_f"/>
  <p:tag name="KSO_WM_SLIDE_LAYOUT_CNT" val="1_1"/>
</p:tagLst>
</file>

<file path=ppt/tags/tag93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9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9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9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44.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94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946.xml><?xml version="1.0" encoding="utf-8"?>
<p:tagLst xmlns:p="http://schemas.openxmlformats.org/presentationml/2006/main">
  <p:tag name="KSO_WM_SLIDE_BK_DARK_LIGHT" val="2"/>
  <p:tag name="KSO_WM_SLIDE_BACKGROUND_TYPE" val="general"/>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609"/>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3.809999942779541,&quot;right&quot;:5.079749584197998,&quot;top&quot;:2.9630000591278076},&quot;type&quot;:0},{&quot;id&quot;:&quot;2021-04-01T15:01:27&quot;,&quot;margin&quot;:{&quot;bottom&quot;:4.2329998016357422,&quot;left&quot;:3.809999942779541,&quot;right&quot;:3.4920001029968262,&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SUPPORT_FEATURE_TYPE" val="0"/>
  <p:tag name="KSO_WM_TEMPLATE_ASSEMBLE_XID" val="60656e7a4054ed1e2fb7f9ab"/>
  <p:tag name="KSO_WM_TEMPLATE_ASSEMBLE_GROUPID" val="60656e7a4054ed1e2fb7f9ab"/>
</p:tagLst>
</file>

<file path=ppt/tags/tag94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a1b9bec-6faf-4b75-8b6c-10a2fc7e5597}"/>
  <p:tag name="KSO_WM_UNIT_TYPE" val="i"/>
</p:tagLst>
</file>

<file path=ppt/tags/tag94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 name="KSO_WM_UNIT_TYPE" val="i"/>
</p:tagLst>
</file>

<file path=ppt/tags/tag9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2.xml><?xml version="1.0" encoding="utf-8"?>
<p:tagLst xmlns:p="http://schemas.openxmlformats.org/presentationml/2006/main">
  <p:tag name="KSO_WM_SLIDE_BK_DARK_LIGHT" val="2"/>
  <p:tag name="KSO_WM_SLIDE_BACKGROUND_TYPE" val="general"/>
</p:tagLst>
</file>

<file path=ppt/tags/tag95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a1b9bec-6faf-4b75-8b6c-10a2fc7e5597}"/>
  <p:tag name="KSO_WM_UNIT_TYPE" val="i"/>
</p:tagLst>
</file>

<file path=ppt/tags/tag95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 name="KSO_WM_UNIT_TYPE" val="i"/>
</p:tagLst>
</file>

<file path=ppt/tags/tag9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6.xml><?xml version="1.0" encoding="utf-8"?>
<p:tagLst xmlns:p="http://schemas.openxmlformats.org/presentationml/2006/main">
  <p:tag name="KSO_WM_SLIDE_BK_DARK_LIGHT" val="2"/>
  <p:tag name="KSO_WM_SLIDE_BACKGROUND_TYPE" val="general"/>
</p:tagLst>
</file>

<file path=ppt/tags/tag95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a1b9bec-6faf-4b75-8b6c-10a2fc7e5597}"/>
  <p:tag name="KSO_WM_UNIT_TYPE" val="i"/>
</p:tagLst>
</file>

<file path=ppt/tags/tag95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 name="KSO_WM_UNIT_TYPE" val="i"/>
</p:tagLst>
</file>

<file path=ppt/tags/tag9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0.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961.xml><?xml version="1.0" encoding="utf-8"?>
<p:tagLst xmlns:p="http://schemas.openxmlformats.org/presentationml/2006/main">
  <p:tag name="KSO_WM_SLIDE_BK_DARK_LIGHT" val="2"/>
  <p:tag name="KSO_WM_SLIDE_BACKGROUND_TYPE" val="general"/>
</p:tagLst>
</file>

<file path=ppt/tags/tag962.xml><?xml version="1.0" encoding="utf-8"?>
<p:tagLst xmlns:p="http://schemas.openxmlformats.org/presentationml/2006/main">
  <p:tag name="KSO_WM_UNIT_PLACING_PICTURE_USER_VIEWPORT" val="{&quot;height&quot;:3309.7259842519684,&quot;width&quot;:3309.7259842519684}"/>
</p:tagLst>
</file>

<file path=ppt/tags/tag963.xml><?xml version="1.0" encoding="utf-8"?>
<p:tagLst xmlns:p="http://schemas.openxmlformats.org/presentationml/2006/main">
  <p:tag name="KSO_WM_UNIT_PLACING_PICTURE_USER_VIEWPORT" val="{&quot;height&quot;:2997.5007874015746,&quot;width&quot;:3996.6661417322834}"/>
</p:tagLst>
</file>

<file path=ppt/tags/tag964.xml><?xml version="1.0" encoding="utf-8"?>
<p:tagLst xmlns:p="http://schemas.openxmlformats.org/presentationml/2006/main">
  <p:tag name="KSO_WM_UNIT_ISCONTENTSTITLE" val="1"/>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313_2*a*1"/>
  <p:tag name="KSO_WM_TEMPLATE_CATEGORY" val="custom"/>
  <p:tag name="KSO_WM_TEMPLATE_INDEX" val="20204313"/>
  <p:tag name="KSO_WM_UNIT_LAYERLEVEL" val="1"/>
  <p:tag name="KSO_WM_TAG_VERSION" val="1.0"/>
  <p:tag name="KSO_WM_BEAUTIFY_FLAG" val="#wm#"/>
  <p:tag name="KSO_WM_UNIT_PRESET_TEXT" val="目录"/>
  <p:tag name="KSO_WM_UNIT_ISNUMDGMTITLE" val="0"/>
  <p:tag name="KSO_WM_UNIT_TEXT_FILL_FORE_SCHEMECOLOR_INDEX" val="13"/>
  <p:tag name="KSO_WM_UNIT_TEXT_FILL_TYPE" val="1"/>
  <p:tag name="KSO_WM_UNIT_USESOURCEFORMAT_APPLY" val="1"/>
</p:tagLst>
</file>

<file path=ppt/tags/tag9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204313_2*l_i*1_1"/>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9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custom20204313_2*l_i*1_2"/>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96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313_2*l_h_f*1_2_1"/>
  <p:tag name="KSO_WM_TEMPLATE_CATEGORY" val="custom"/>
  <p:tag name="KSO_WM_TEMPLATE_INDEX" val="20204313"/>
  <p:tag name="KSO_WM_UNIT_LAYERLEVEL" val="1_1_1"/>
  <p:tag name="KSO_WM_TAG_VERSION" val="1.0"/>
  <p:tag name="KSO_WM_BEAUTIFY_FLAG" val="#wm#"/>
  <p:tag name="KSO_WM_UNIT_PRESET_TEXT" val="单击此处添加标题"/>
  <p:tag name="KSO_WM_UNIT_SUBTYPE" val="a"/>
  <p:tag name="KSO_WM_UNIT_TEXT_FILL_FORE_SCHEMECOLOR_INDEX" val="13"/>
  <p:tag name="KSO_WM_UNIT_TEXT_FILL_TYPE" val="1"/>
  <p:tag name="KSO_WM_UNIT_USESOURCEFORMAT_APPLY" val="1"/>
</p:tagLst>
</file>

<file path=ppt/tags/tag9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313_2*l_h_i*1_2_1"/>
  <p:tag name="KSO_WM_TEMPLATE_CATEGORY" val="custom"/>
  <p:tag name="KSO_WM_TEMPLATE_INDEX" val="2020431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9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custom20204313_2*l_i*1_3"/>
  <p:tag name="KSO_WM_TEMPLATE_CATEGORY" val="custom"/>
  <p:tag name="KSO_WM_TEMPLATE_INDEX" val="20204313"/>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313_2*l_h_f*1_1_1"/>
  <p:tag name="KSO_WM_TEMPLATE_CATEGORY" val="custom"/>
  <p:tag name="KSO_WM_TEMPLATE_INDEX" val="20204313"/>
  <p:tag name="KSO_WM_UNIT_LAYERLEVEL" val="1_1_1"/>
  <p:tag name="KSO_WM_TAG_VERSION" val="1.0"/>
  <p:tag name="KSO_WM_BEAUTIFY_FLAG" val="#wm#"/>
  <p:tag name="KSO_WM_UNIT_PRESET_TEXT" val="单击此处添加标题"/>
  <p:tag name="KSO_WM_UNIT_SUBTYPE" val="a"/>
  <p:tag name="KSO_WM_UNIT_TEXT_FILL_FORE_SCHEMECOLOR_INDEX" val="13"/>
  <p:tag name="KSO_WM_UNIT_TEXT_FILL_TYPE" val="1"/>
  <p:tag name="KSO_WM_UNIT_USESOURCEFORMAT_APPLY" val="1"/>
</p:tagLst>
</file>

<file path=ppt/tags/tag9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313_2*l_h_i*1_1_1"/>
  <p:tag name="KSO_WM_TEMPLATE_CATEGORY" val="custom"/>
  <p:tag name="KSO_WM_TEMPLATE_INDEX" val="2020431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972.xml><?xml version="1.0" encoding="utf-8"?>
<p:tagLst xmlns:p="http://schemas.openxmlformats.org/presentationml/2006/main">
  <p:tag name="KSO_WM_TEMPLATE_THUMBS_INDEX" val="1、2、3、4、5"/>
  <p:tag name="KSO_WM_SLIDE_ID" val="custom20204313_2"/>
  <p:tag name="KSO_WM_TEMPLATE_SUBCATEGORY" val="0"/>
  <p:tag name="KSO_WM_TEMPLATE_MASTER_TYPE" val="1"/>
  <p:tag name="KSO_WM_TEMPLATE_COLOR_TYPE" val="1"/>
  <p:tag name="KSO_WM_SLIDE_TYPE" val="contents"/>
  <p:tag name="KSO_WM_SLIDE_SUBTYPE" val="diag"/>
  <p:tag name="KSO_WM_SLIDE_ITEM_CNT" val="2"/>
  <p:tag name="KSO_WM_SLIDE_INDEX" val="2"/>
  <p:tag name="KSO_WM_DIAGRAM_GROUP_CODE" val="l1-1"/>
  <p:tag name="KSO_WM_SLIDE_DIAGTYPE" val="l"/>
  <p:tag name="KSO_WM_TAG_VERSION" val="1.0"/>
  <p:tag name="KSO_WM_BEAUTIFY_FLAG" val="#wm#"/>
  <p:tag name="KSO_WM_TEMPLATE_CATEGORY" val="custom"/>
  <p:tag name="KSO_WM_TEMPLATE_INDEX" val="20204313"/>
  <p:tag name="KSO_WM_SLIDE_LAYOUT" val="a_l"/>
  <p:tag name="KSO_WM_SLIDE_LAYOUT_CNT" val="1_1"/>
</p:tagLst>
</file>

<file path=ppt/tags/tag9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a1b9bec-6faf-4b75-8b6c-10a2fc7e5597}"/>
  <p:tag name="KSO_WM_UNIT_TYPE" val="i"/>
</p:tagLst>
</file>

<file path=ppt/tags/tag9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 name="KSO_WM_UNIT_TYPE" val="i"/>
</p:tagLst>
</file>

<file path=ppt/tags/tag9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6.xml><?xml version="1.0" encoding="utf-8"?>
<p:tagLst xmlns:p="http://schemas.openxmlformats.org/presentationml/2006/main">
  <p:tag name="KSO_WM_SLIDE_BK_DARK_LIGHT" val="2"/>
  <p:tag name="KSO_WM_SLIDE_BACKGROUND_TYPE" val="general"/>
</p:tagLst>
</file>

<file path=ppt/tags/tag9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a1b9bec-6faf-4b75-8b6c-10a2fc7e5597}"/>
  <p:tag name="KSO_WM_UNIT_TYPE" val="i"/>
</p:tagLst>
</file>

<file path=ppt/tags/tag9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7b839fd-144a-40b8-b505-f1df9fa2fb1c}"/>
  <p:tag name="KSO_WM_UNIT_TYPE" val="i"/>
</p:tagLst>
</file>

<file path=ppt/tags/tag9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0.xml><?xml version="1.0" encoding="utf-8"?>
<p:tagLst xmlns:p="http://schemas.openxmlformats.org/presentationml/2006/main">
  <p:tag name="KSO_WM_SLIDE_BK_DARK_LIGHT" val="2"/>
  <p:tag name="KSO_WM_SLIDE_BACKGROUND_TYPE" val="general"/>
</p:tagLst>
</file>

<file path=ppt/tags/tag981.xml><?xml version="1.0" encoding="utf-8"?>
<p:tagLst xmlns:p="http://schemas.openxmlformats.org/presentationml/2006/main">
  <p:tag name="KSO_WM_UNIT_PLACING_PICTURE_USER_VIEWPORT" val="{&quot;height&quot;:6788,&quot;width&quot;:8815}"/>
</p:tagLst>
</file>

<file path=ppt/tags/tag982.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313_7*b*1"/>
  <p:tag name="KSO_WM_TEMPLATE_CATEGORY" val="custom"/>
  <p:tag name="KSO_WM_TEMPLATE_INDEX" val="20204313"/>
  <p:tag name="KSO_WM_UNIT_LAYERLEVEL" val="1"/>
  <p:tag name="KSO_WM_TAG_VERSION" val="1.0"/>
  <p:tag name="KSO_WM_BEAUTIFY_FLAG" val="#wm#"/>
  <p:tag name="KSO_WM_UNIT_PRESET_TEXT" val="单击此处输入你的副标题，文字是您思想的提炼，请尽量言简意赅的阐述观点"/>
  <p:tag name="KSO_WM_UNIT_ISNUMDGMTITLE" val="0"/>
  <p:tag name="KSO_WM_UNIT_TEXT_FILL_FORE_SCHEMECOLOR_INDEX_BRIGHTNESS" val="0.35"/>
  <p:tag name="KSO_WM_UNIT_TEXT_FILL_FORE_SCHEMECOLOR_INDEX" val="13"/>
  <p:tag name="KSO_WM_UNIT_TEXT_FILL_TYPE" val="1"/>
</p:tagLst>
</file>

<file path=ppt/tags/tag983.xml><?xml version="1.0" encoding="utf-8"?>
<p:tagLst xmlns:p="http://schemas.openxmlformats.org/presentationml/2006/main">
  <p:tag name="KSO_WM_SLIDE_ID" val="custom20204313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313"/>
  <p:tag name="KSO_WM_SLIDE_LAYOUT" val="a_b_e"/>
  <p:tag name="KSO_WM_SLIDE_LAYOUT_CNT" val="1_1_1"/>
</p:tagLst>
</file>

<file path=ppt/tags/tag9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9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9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5118_1*i*1"/>
  <p:tag name="KSO_WM_TEMPLATE_CATEGORY" val="diagram"/>
  <p:tag name="KSO_WM_TEMPLATE_INDEX" val="2020511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87.xml><?xml version="1.0" encoding="utf-8"?>
<p:tagLst xmlns:p="http://schemas.openxmlformats.org/presentationml/2006/main">
  <p:tag name="KSO_WM_UNIT_TEXT_PART_ID_V2" val="a-4-1"/>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5118_1*a*1"/>
  <p:tag name="KSO_WM_TEMPLATE_CATEGORY" val="diagram"/>
  <p:tag name="KSO_WM_TEMPLATE_INDEX" val="20205118"/>
  <p:tag name="KSO_WM_UNIT_LAYERLEVEL" val="1"/>
  <p:tag name="KSO_WM_TAG_VERSION" val="1.0"/>
  <p:tag name="KSO_WM_BEAUTIFY_FLAG" val="#wm#"/>
  <p:tag name="KSO_WM_UNIT_PRESET_TEXT" val="单击此处&#13;添加大标题"/>
  <p:tag name="KSO_WM_UNIT_TEXT_FILL_FORE_SCHEMECOLOR_INDEX_BRIGHTNESS" val="0"/>
  <p:tag name="KSO_WM_UNIT_TEXT_FILL_FORE_SCHEMECOLOR_INDEX" val="14"/>
  <p:tag name="KSO_WM_UNIT_TEXT_FILL_TYPE" val="1"/>
</p:tagLst>
</file>

<file path=ppt/tags/tag988.xml><?xml version="1.0" encoding="utf-8"?>
<p:tagLst xmlns:p="http://schemas.openxmlformats.org/presentationml/2006/main">
  <p:tag name="KSO_WM_UNIT_NOCLEAR" val="0"/>
  <p:tag name="KSO_WM_UNIT_VALUE" val="660"/>
  <p:tag name="KSO_WM_UNIT_HIGHLIGHT" val="0"/>
  <p:tag name="KSO_WM_UNIT_COMPATIBLE" val="0"/>
  <p:tag name="KSO_WM_UNIT_DIAGRAM_ISNUMVISUAL" val="0"/>
  <p:tag name="KSO_WM_UNIT_DIAGRAM_ISREFERUNIT" val="0"/>
  <p:tag name="KSO_WM_UNIT_TYPE" val="f"/>
  <p:tag name="KSO_WM_UNIT_INDEX" val="1"/>
  <p:tag name="KSO_WM_UNIT_ID" val="diagram20205118_1*f*1"/>
  <p:tag name="KSO_WM_TEMPLATE_CATEGORY" val="diagram"/>
  <p:tag name="KSO_WM_TEMPLATE_INDEX" val="20205118"/>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TEXT_FILL_FORE_SCHEMECOLOR_INDEX_BRIGHTNESS" val="0.25"/>
  <p:tag name="KSO_WM_UNIT_TEXT_FILL_FORE_SCHEMECOLOR_INDEX" val="13"/>
  <p:tag name="KSO_WM_UNIT_TEXT_FILL_TYPE" val="1"/>
</p:tagLst>
</file>

<file path=ppt/tags/tag9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5118_1*i*2"/>
  <p:tag name="KSO_WM_TEMPLATE_CATEGORY" val="diagram"/>
  <p:tag name="KSO_WM_TEMPLATE_INDEX" val="2020511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5118_1*i*3"/>
  <p:tag name="KSO_WM_TEMPLATE_CATEGORY" val="diagram"/>
  <p:tag name="KSO_WM_TEMPLATE_INDEX" val="2020511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118_1*i*4"/>
  <p:tag name="KSO_WM_TEMPLATE_CATEGORY" val="diagram"/>
  <p:tag name="KSO_WM_TEMPLATE_INDEX" val="20205118"/>
  <p:tag name="KSO_WM_UNIT_LAYERLEVEL" val="1"/>
  <p:tag name="KSO_WM_TAG_VERSION" val="1.0"/>
  <p:tag name="KSO_WM_BEAUTIFY_FLAG" val="#wm#"/>
</p:tagLst>
</file>

<file path=ppt/tags/tag9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118_1*i*5"/>
  <p:tag name="KSO_WM_TEMPLATE_CATEGORY" val="diagram"/>
  <p:tag name="KSO_WM_TEMPLATE_INDEX" val="20205118"/>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9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5118_1*i*6"/>
  <p:tag name="KSO_WM_TEMPLATE_CATEGORY" val="diagram"/>
  <p:tag name="KSO_WM_TEMPLATE_INDEX" val="20205118"/>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994.xml><?xml version="1.0" encoding="utf-8"?>
<p:tagLst xmlns:p="http://schemas.openxmlformats.org/presentationml/2006/main">
  <p:tag name="KSO_WM_SLIDE_BK_DARK_LIGHT" val="2"/>
  <p:tag name="KSO_WM_SLIDE_BACKGROUND_TYPE" val="general"/>
  <p:tag name="KSO_WM_SLIDE_ID" val="diagram20205118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BEAUTIFY_FLAG" val="#wm#"/>
  <p:tag name="KSO_WM_TEMPLATE_CATEGORY" val="diagram"/>
  <p:tag name="KSO_WM_TEMPLATE_INDEX" val="20205118"/>
  <p:tag name="KSO_WM_SLIDE_LAYOUT" val="a_b_f"/>
  <p:tag name="KSO_WM_SLIDE_LAYOUT_CNT" val="1_1_1"/>
</p:tagLst>
</file>

<file path=ppt/tags/tag99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99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997.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998.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13576"/>
  <p:tag name="KSO_WM_UNIT_ID" val="diagram20213576_1**"/>
  <p:tag name="KSO_WM_UNIT_VALUE" val="374"/>
  <p:tag name="KSO_WM_TEMPLATE_ASSEMBLE_XID" val="60656e944054ed1e2fb7fc08"/>
  <p:tag name="KSO_WM_TEMPLATE_ASSEMBLE_GROUPID" val="60656e944054ed1e2fb7fc08"/>
</p:tagLst>
</file>

<file path=ppt/tags/tag9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3576_1*i*1"/>
  <p:tag name="KSO_WM_TEMPLATE_CATEGORY" val="diagram"/>
  <p:tag name="KSO_WM_TEMPLATE_INDEX" val="20213576"/>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944054ed1e2fb7fc08"/>
  <p:tag name="KSO_WM_TEMPLATE_ASSEMBLE_GROUPID" val="60656e944054ed1e2fb7fc08"/>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WPS主题色">
      <a:dk1>
        <a:srgbClr val="000000"/>
      </a:dk1>
      <a:lt1>
        <a:srgbClr val="FFFFFF"/>
      </a:lt1>
      <a:dk2>
        <a:srgbClr val="EFEDEC"/>
      </a:dk2>
      <a:lt2>
        <a:srgbClr val="FDFCFC"/>
      </a:lt2>
      <a:accent1>
        <a:srgbClr val="A66F4F"/>
      </a:accent1>
      <a:accent2>
        <a:srgbClr val="967A4E"/>
      </a:accent2>
      <a:accent3>
        <a:srgbClr val="818754"/>
      </a:accent3>
      <a:accent4>
        <a:srgbClr val="6C9362"/>
      </a:accent4>
      <a:accent5>
        <a:srgbClr val="5A9D7A"/>
      </a:accent5>
      <a:accent6>
        <a:srgbClr val="50A59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WPS主题色">
      <a:dk1>
        <a:srgbClr val="000000"/>
      </a:dk1>
      <a:lt1>
        <a:srgbClr val="FFFFFF"/>
      </a:lt1>
      <a:dk2>
        <a:srgbClr val="EFEDEC"/>
      </a:dk2>
      <a:lt2>
        <a:srgbClr val="FDFCFC"/>
      </a:lt2>
      <a:accent1>
        <a:srgbClr val="A66F4F"/>
      </a:accent1>
      <a:accent2>
        <a:srgbClr val="967A4E"/>
      </a:accent2>
      <a:accent3>
        <a:srgbClr val="818754"/>
      </a:accent3>
      <a:accent4>
        <a:srgbClr val="6C9362"/>
      </a:accent4>
      <a:accent5>
        <a:srgbClr val="5A9D7A"/>
      </a:accent5>
      <a:accent6>
        <a:srgbClr val="50A59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WPS主题色">
      <a:dk1>
        <a:srgbClr val="000000"/>
      </a:dk1>
      <a:lt1>
        <a:srgbClr val="FFFFFF"/>
      </a:lt1>
      <a:dk2>
        <a:srgbClr val="EFEDEC"/>
      </a:dk2>
      <a:lt2>
        <a:srgbClr val="FDFCFC"/>
      </a:lt2>
      <a:accent1>
        <a:srgbClr val="A66F4F"/>
      </a:accent1>
      <a:accent2>
        <a:srgbClr val="967A4E"/>
      </a:accent2>
      <a:accent3>
        <a:srgbClr val="818754"/>
      </a:accent3>
      <a:accent4>
        <a:srgbClr val="6C9362"/>
      </a:accent4>
      <a:accent5>
        <a:srgbClr val="5A9D7A"/>
      </a:accent5>
      <a:accent6>
        <a:srgbClr val="50A59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WPS主题色">
      <a:dk1>
        <a:srgbClr val="000000"/>
      </a:dk1>
      <a:lt1>
        <a:srgbClr val="FFFFFF"/>
      </a:lt1>
      <a:dk2>
        <a:srgbClr val="EFEDEC"/>
      </a:dk2>
      <a:lt2>
        <a:srgbClr val="FDFCFC"/>
      </a:lt2>
      <a:accent1>
        <a:srgbClr val="A66F4F"/>
      </a:accent1>
      <a:accent2>
        <a:srgbClr val="967A4E"/>
      </a:accent2>
      <a:accent3>
        <a:srgbClr val="818754"/>
      </a:accent3>
      <a:accent4>
        <a:srgbClr val="6C9362"/>
      </a:accent4>
      <a:accent5>
        <a:srgbClr val="5A9D7A"/>
      </a:accent5>
      <a:accent6>
        <a:srgbClr val="50A59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WPS主题色">
      <a:dk1>
        <a:srgbClr val="000000"/>
      </a:dk1>
      <a:lt1>
        <a:srgbClr val="FFFFFF"/>
      </a:lt1>
      <a:dk2>
        <a:srgbClr val="EFEDEC"/>
      </a:dk2>
      <a:lt2>
        <a:srgbClr val="FDFCFC"/>
      </a:lt2>
      <a:accent1>
        <a:srgbClr val="A66F4F"/>
      </a:accent1>
      <a:accent2>
        <a:srgbClr val="967A4E"/>
      </a:accent2>
      <a:accent3>
        <a:srgbClr val="818754"/>
      </a:accent3>
      <a:accent4>
        <a:srgbClr val="6C9362"/>
      </a:accent4>
      <a:accent5>
        <a:srgbClr val="5A9D7A"/>
      </a:accent5>
      <a:accent6>
        <a:srgbClr val="50A59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
      <a:dk1>
        <a:srgbClr val="000000"/>
      </a:dk1>
      <a:lt1>
        <a:srgbClr val="FFFFFF"/>
      </a:lt1>
      <a:dk2>
        <a:srgbClr val="EFEDEC"/>
      </a:dk2>
      <a:lt2>
        <a:srgbClr val="FDFCFC"/>
      </a:lt2>
      <a:accent1>
        <a:srgbClr val="A66F4F"/>
      </a:accent1>
      <a:accent2>
        <a:srgbClr val="967A4E"/>
      </a:accent2>
      <a:accent3>
        <a:srgbClr val="818754"/>
      </a:accent3>
      <a:accent4>
        <a:srgbClr val="6C9362"/>
      </a:accent4>
      <a:accent5>
        <a:srgbClr val="5A9D7A"/>
      </a:accent5>
      <a:accent6>
        <a:srgbClr val="50A59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ppt5C88.tmp</Template>
  <TotalTime>0</TotalTime>
  <Words>2579</Words>
  <Application>WPS 演示</Application>
  <PresentationFormat>On-screen Show (4:3)</PresentationFormat>
  <Paragraphs>141</Paragraphs>
  <Slides>20</Slides>
  <Notes>12</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20</vt:i4>
      </vt:variant>
    </vt:vector>
  </HeadingPairs>
  <TitlesOfParts>
    <vt:vector size="44" baseType="lpstr">
      <vt:lpstr>Arial</vt:lpstr>
      <vt:lpstr>宋体</vt:lpstr>
      <vt:lpstr>Wingdings</vt:lpstr>
      <vt:lpstr>Times New Roman</vt:lpstr>
      <vt:lpstr>Tahoma</vt:lpstr>
      <vt:lpstr>Wingdings</vt:lpstr>
      <vt:lpstr>Cooper Black</vt:lpstr>
      <vt:lpstr>微软雅黑</vt:lpstr>
      <vt:lpstr>Arial Unicode MS</vt:lpstr>
      <vt:lpstr>Calibri Light</vt:lpstr>
      <vt:lpstr>Calibri</vt:lpstr>
      <vt:lpstr>汉仪旗黑-85S</vt:lpstr>
      <vt:lpstr>黑体</vt:lpstr>
      <vt:lpstr>汉仪旗黑-85S</vt:lpstr>
      <vt:lpstr>微软雅黑 Light</vt:lpstr>
      <vt:lpstr>Segoe UI</vt:lpstr>
      <vt:lpstr>Wingdings</vt:lpstr>
      <vt:lpstr>Office Theme</vt:lpstr>
      <vt:lpstr>2_Office 主题​​</vt:lpstr>
      <vt:lpstr>3_Office 主题​​</vt:lpstr>
      <vt:lpstr>1_Office 主题​​</vt:lpstr>
      <vt:lpstr>4_Office 主题​​</vt:lpstr>
      <vt:lpstr>5_Office 主题​​</vt:lpstr>
      <vt:lpstr>6_Office 主题​​</vt:lpstr>
      <vt:lpstr>元数据文献综述</vt:lpstr>
      <vt:lpstr>PowerPoint 演示文稿</vt:lpstr>
      <vt:lpstr>大数据时代</vt:lpstr>
      <vt:lpstr>PowerPoint 演示文稿</vt:lpstr>
      <vt:lpstr>PowerPoint 演示文稿</vt:lpstr>
      <vt:lpstr>描述数据的数据</vt:lpstr>
      <vt:lpstr>数据的基本信息</vt:lpstr>
      <vt:lpstr>数据的标签</vt:lpstr>
      <vt:lpstr>PowerPoint 演示文稿</vt:lpstr>
      <vt:lpstr>元数据可用于数据发现</vt:lpstr>
      <vt:lpstr>数据中台</vt:lpstr>
      <vt:lpstr>数据中台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ArdentMC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Brigitta Urban-Mathieux;Lynda Wayne;Jennifer Carlino</dc:creator>
  <cp:lastModifiedBy>GZC</cp:lastModifiedBy>
  <cp:revision>129</cp:revision>
  <dcterms:created xsi:type="dcterms:W3CDTF">2015-12-07T16:12:00Z</dcterms:created>
  <dcterms:modified xsi:type="dcterms:W3CDTF">2021-12-05T11:45:37Z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61E94EA50519414EBE4B19E0A39C302A</vt:lpwstr>
  </property>
  <property fmtid="{D5CDD505-2E9C-101B-9397-08002B2CF9AE}" pid="3" name="KSOProductBuildVer">
    <vt:lpwstr>2052-11.1.0.11115</vt:lpwstr>
  </property>
</Properties>
</file>