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6"/>
  </p:notesMasterIdLst>
  <p:handoutMasterIdLst>
    <p:handoutMasterId r:id="rId27"/>
  </p:handoutMasterIdLst>
  <p:sldIdLst>
    <p:sldId id="282" r:id="rId4"/>
    <p:sldId id="283" r:id="rId5"/>
    <p:sldId id="284" r:id="rId7"/>
    <p:sldId id="298" r:id="rId8"/>
    <p:sldId id="301" r:id="rId9"/>
    <p:sldId id="285" r:id="rId10"/>
    <p:sldId id="286" r:id="rId11"/>
    <p:sldId id="287" r:id="rId12"/>
    <p:sldId id="288" r:id="rId13"/>
    <p:sldId id="289" r:id="rId14"/>
    <p:sldId id="290" r:id="rId15"/>
    <p:sldId id="317" r:id="rId16"/>
    <p:sldId id="291" r:id="rId17"/>
    <p:sldId id="304" r:id="rId18"/>
    <p:sldId id="306" r:id="rId19"/>
    <p:sldId id="307" r:id="rId20"/>
    <p:sldId id="308" r:id="rId21"/>
    <p:sldId id="309" r:id="rId22"/>
    <p:sldId id="310" r:id="rId23"/>
    <p:sldId id="311" r:id="rId24"/>
    <p:sldId id="313" r:id="rId25"/>
    <p:sldId id="31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ino, Jennifer" initials="CJ"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993" autoAdjust="0"/>
  </p:normalViewPr>
  <p:slideViewPr>
    <p:cSldViewPr snapToGrid="0">
      <p:cViewPr varScale="1">
        <p:scale>
          <a:sx n="56" d="100"/>
          <a:sy n="56" d="100"/>
        </p:scale>
        <p:origin x="-1358" y="-82"/>
      </p:cViewPr>
      <p:guideLst>
        <p:guide orient="horz" pos="2193"/>
        <p:guide pos="28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F0D9F1-B9C7-4558-9233-4491395BE9A1}" type="doc">
      <dgm:prSet loTypeId="list" loCatId="list" qsTypeId="urn:microsoft.com/office/officeart/2005/8/quickstyle/simple1" qsCatId="simple" csTypeId="urn:microsoft.com/office/officeart/2005/8/colors/colorful5" csCatId="colorful" phldr="true"/>
      <dgm:spPr/>
      <dgm:t>
        <a:bodyPr/>
        <a:lstStyle/>
        <a:p>
          <a:endParaRPr lang="en-US"/>
        </a:p>
      </dgm:t>
    </dgm:pt>
    <dgm:pt modelId="{EE69C8D1-253E-4756-9B4F-C84A6D3BFFC8}">
      <dgm:prSet phldrT="[Text]"/>
      <dgm:spPr>
        <a:xfrm>
          <a:off x="0" y="1234"/>
          <a:ext cx="2935224" cy="718932"/>
        </a:xfrm>
        <a:prstGeom prst="roundRect">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Who</a:t>
          </a:r>
          <a:endParaRPr lang="en-US" dirty="0">
            <a:solidFill>
              <a:srgbClr val="FFFFFF"/>
            </a:solidFill>
            <a:latin typeface="Tahoma" panose="020B0604030504040204"/>
            <a:ea typeface="+mn-ea"/>
            <a:cs typeface="+mn-cs"/>
          </a:endParaRPr>
        </a:p>
      </dgm:t>
    </dgm:pt>
    <dgm:pt modelId="{4A74B32F-C224-44E3-AE3D-E46B42FC95BC}" cxnId="{9555EB92-E60F-4098-B475-0F6FB0D47FA1}" type="parTrans">
      <dgm:prSet/>
      <dgm:spPr/>
      <dgm:t>
        <a:bodyPr/>
        <a:lstStyle/>
        <a:p>
          <a:endParaRPr lang="en-US"/>
        </a:p>
      </dgm:t>
    </dgm:pt>
    <dgm:pt modelId="{B48B5170-E95E-4942-8A34-DE17962CB728}" cxnId="{9555EB92-E60F-4098-B475-0F6FB0D47FA1}" type="sibTrans">
      <dgm:prSet/>
      <dgm:spPr/>
      <dgm:t>
        <a:bodyPr/>
        <a:lstStyle/>
        <a:p>
          <a:endParaRPr lang="en-US"/>
        </a:p>
      </dgm:t>
    </dgm:pt>
    <dgm:pt modelId="{871548AB-B574-473D-A72E-DBD99887CA8B}">
      <dgm:prSet phldrT="[Text]" phldr="false" custT="false"/>
      <dgm:spPr>
        <a:xfrm rot="5400000">
          <a:off x="5256738" y="-2248386"/>
          <a:ext cx="575146" cy="5218176"/>
        </a:xfrm>
        <a:prstGeom prst="round2SameRect">
          <a:avLst/>
        </a:prstGeom>
        <a:solidFill>
          <a:srgbClr val="9C8265">
            <a:tint val="40000"/>
            <a:alpha val="90000"/>
            <a:hueOff val="0"/>
            <a:satOff val="0"/>
            <a:lumOff val="0"/>
            <a:alphaOff val="0"/>
          </a:srgbClr>
        </a:solidFill>
        <a:ln w="19050" cap="flat" cmpd="sng" algn="ctr">
          <a:solidFill>
            <a:srgbClr val="9C8265">
              <a:tint val="40000"/>
              <a:alpha val="90000"/>
              <a:hueOff val="0"/>
              <a:satOff val="0"/>
              <a:lumOff val="0"/>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作者</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3A9183A5-A044-4375-83E4-095C29E468DB}" cxnId="{FB0A5586-DB29-4B9D-96D1-D7C649F1EFF2}" type="parTrans">
      <dgm:prSet/>
      <dgm:spPr/>
      <dgm:t>
        <a:bodyPr/>
        <a:lstStyle/>
        <a:p>
          <a:endParaRPr lang="en-US"/>
        </a:p>
      </dgm:t>
    </dgm:pt>
    <dgm:pt modelId="{2A4A38E8-E2D7-48A5-8966-D43C576C2585}" cxnId="{FB0A5586-DB29-4B9D-96D1-D7C649F1EFF2}" type="sibTrans">
      <dgm:prSet/>
      <dgm:spPr/>
      <dgm:t>
        <a:bodyPr/>
        <a:lstStyle/>
        <a:p>
          <a:endParaRPr lang="en-US"/>
        </a:p>
      </dgm:t>
    </dgm:pt>
    <dgm:pt modelId="{DB1F89DD-2FC0-4D59-B4BF-599CEB46D1C3}">
      <dgm:prSet phldr="false" custT="false"/>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管理者</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3302A50B-524D-485A-B7AC-28E123D7B421}" cxnId="{35EA87F4-2BE4-42AA-9C73-F49CCDDCBCD1}" type="parTrans">
      <dgm:prSet/>
      <dgm:spPr/>
    </dgm:pt>
    <dgm:pt modelId="{63E265A7-8950-4777-AE48-0086AFEA731B}" cxnId="{35EA87F4-2BE4-42AA-9C73-F49CCDDCBCD1}" type="sibTrans">
      <dgm:prSet/>
      <dgm:spPr/>
    </dgm:pt>
    <dgm:pt modelId="{9EBE8FED-4619-4866-8E3F-44D773DE96E4}">
      <dgm:prSet phldrT="[Text]"/>
      <dgm:spPr>
        <a:xfrm>
          <a:off x="0" y="756114"/>
          <a:ext cx="2935224" cy="718932"/>
        </a:xfrm>
        <a:prstGeom prst="roundRect">
          <a:avLst/>
        </a:prstGeom>
        <a:solidFill>
          <a:srgbClr val="9C8265">
            <a:hueOff val="3720337"/>
            <a:satOff val="-1417"/>
            <a:lumOff val="-427"/>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Where</a:t>
          </a:r>
          <a:endParaRPr lang="en-US" dirty="0">
            <a:solidFill>
              <a:srgbClr val="FFFFFF"/>
            </a:solidFill>
            <a:latin typeface="Tahoma" panose="020B0604030504040204"/>
            <a:ea typeface="+mn-ea"/>
            <a:cs typeface="+mn-cs"/>
          </a:endParaRPr>
        </a:p>
      </dgm:t>
    </dgm:pt>
    <dgm:pt modelId="{7A7209A4-4DED-4B30-8895-E0228BD70889}" cxnId="{E7943DD0-6104-478C-9CCD-63E6BD28B1BA}" type="parTrans">
      <dgm:prSet/>
      <dgm:spPr/>
      <dgm:t>
        <a:bodyPr/>
        <a:lstStyle/>
        <a:p>
          <a:endParaRPr lang="en-US"/>
        </a:p>
      </dgm:t>
    </dgm:pt>
    <dgm:pt modelId="{AEA18BA8-5668-4257-8F96-43A41E3491B7}" cxnId="{E7943DD0-6104-478C-9CCD-63E6BD28B1BA}" type="sibTrans">
      <dgm:prSet/>
      <dgm:spPr/>
      <dgm:t>
        <a:bodyPr/>
        <a:lstStyle/>
        <a:p>
          <a:endParaRPr lang="en-US"/>
        </a:p>
      </dgm:t>
    </dgm:pt>
    <dgm:pt modelId="{ECE0DEDA-C878-49EE-9121-C7F73B93D9DC}">
      <dgm:prSet phldrT="[Text]" phldr="false" custT="false"/>
      <dgm:spPr>
        <a:xfrm rot="5400000">
          <a:off x="5256738" y="-1493507"/>
          <a:ext cx="575146" cy="5218176"/>
        </a:xfrm>
        <a:prstGeom prst="round2SameRect">
          <a:avLst/>
        </a:prstGeom>
        <a:solidFill>
          <a:srgbClr val="9C8265">
            <a:tint val="40000"/>
            <a:alpha val="90000"/>
            <a:hueOff val="3787351"/>
            <a:satOff val="-1168"/>
            <a:lumOff val="-112"/>
            <a:alphaOff val="0"/>
          </a:srgbClr>
        </a:solidFill>
        <a:ln w="19050" cap="flat" cmpd="sng" algn="ctr">
          <a:solidFill>
            <a:srgbClr val="9C8265">
              <a:tint val="40000"/>
              <a:alpha val="90000"/>
              <a:hueOff val="3787351"/>
              <a:satOff val="-1168"/>
              <a:lumOff val="-112"/>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研究</a:t>
          </a:r>
          <a:r>
            <a:rPr lang="zh-CN" altLang="en-US" dirty="0" smtClean="0">
              <a:solidFill>
                <a:srgbClr val="000000">
                  <a:hueOff val="0"/>
                  <a:satOff val="0"/>
                  <a:lumOff val="0"/>
                  <a:alphaOff val="0"/>
                </a:srgbClr>
              </a:solidFill>
              <a:latin typeface="Tahoma" panose="020B0604030504040204"/>
              <a:ea typeface="+mn-ea"/>
              <a:cs typeface="+mn-cs"/>
            </a:rPr>
            <a:t>领域</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CEC5E5B8-CD42-48BE-9896-4B4D29C83EFA}" cxnId="{CC7C6C77-AD20-4316-9DBB-ACEA3683E581}" type="parTrans">
      <dgm:prSet/>
      <dgm:spPr/>
      <dgm:t>
        <a:bodyPr/>
        <a:lstStyle/>
        <a:p>
          <a:endParaRPr lang="en-US"/>
        </a:p>
      </dgm:t>
    </dgm:pt>
    <dgm:pt modelId="{AFE2A548-C00D-4D68-8DBC-CF04BCCF624D}" cxnId="{CC7C6C77-AD20-4316-9DBB-ACEA3683E581}" type="sibTrans">
      <dgm:prSet/>
      <dgm:spPr/>
      <dgm:t>
        <a:bodyPr/>
        <a:lstStyle/>
        <a:p>
          <a:endParaRPr lang="en-US"/>
        </a:p>
      </dgm:t>
    </dgm:pt>
    <dgm:pt modelId="{200125FD-4D64-41F6-AB20-289B435D5EE4}">
      <dgm:prSet phldr="false" custT="false"/>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获取</a:t>
          </a:r>
          <a:r>
            <a:rPr lang="zh-CN" altLang="en-US" dirty="0" smtClean="0">
              <a:solidFill>
                <a:srgbClr val="000000">
                  <a:hueOff val="0"/>
                  <a:satOff val="0"/>
                  <a:lumOff val="0"/>
                  <a:alphaOff val="0"/>
                </a:srgbClr>
              </a:solidFill>
              <a:latin typeface="Tahoma" panose="020B0604030504040204"/>
              <a:ea typeface="+mn-ea"/>
              <a:cs typeface="+mn-cs"/>
            </a:rPr>
            <a:t>数据</a:t>
          </a:r>
          <a:endParaRPr lang="zh-CN" altLang="en-US" dirty="0" smtClean="0">
            <a:solidFill>
              <a:srgbClr val="000000">
                <a:hueOff val="0"/>
                <a:satOff val="0"/>
                <a:lumOff val="0"/>
                <a:alphaOff val="0"/>
              </a:srgbClr>
            </a:solidFill>
            <a:latin typeface="Tahoma" panose="020B0604030504040204"/>
            <a:ea typeface="+mn-ea"/>
            <a:cs typeface="+mn-cs"/>
          </a:endParaRPr>
        </a:p>
      </dgm:t>
    </dgm:pt>
    <dgm:pt modelId="{9078F02A-FEFA-4E0A-8F47-A4BA6E8CA5DC}" cxnId="{CDC55072-EE64-4E17-A517-CB7990A2EC0F}" type="parTrans">
      <dgm:prSet/>
      <dgm:spPr/>
    </dgm:pt>
    <dgm:pt modelId="{94879918-B0F1-43F9-89E5-B3EF34E45B51}" cxnId="{CDC55072-EE64-4E17-A517-CB7990A2EC0F}" type="sibTrans">
      <dgm:prSet/>
      <dgm:spPr/>
    </dgm:pt>
    <dgm:pt modelId="{467CD7B7-6608-4A50-9805-6FB23D9FBD9C}">
      <dgm:prSet phldrT="[Text]"/>
      <dgm:spPr>
        <a:xfrm>
          <a:off x="0" y="1510993"/>
          <a:ext cx="2935224" cy="718932"/>
        </a:xfrm>
        <a:prstGeom prst="roundRect">
          <a:avLst/>
        </a:prstGeom>
        <a:solidFill>
          <a:srgbClr val="9C8265">
            <a:hueOff val="7440673"/>
            <a:satOff val="-2838"/>
            <a:lumOff val="-859"/>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What</a:t>
          </a:r>
          <a:endParaRPr lang="en-US" dirty="0">
            <a:solidFill>
              <a:srgbClr val="FFFFFF"/>
            </a:solidFill>
            <a:latin typeface="Tahoma" panose="020B0604030504040204"/>
            <a:ea typeface="+mn-ea"/>
            <a:cs typeface="+mn-cs"/>
          </a:endParaRPr>
        </a:p>
      </dgm:t>
    </dgm:pt>
    <dgm:pt modelId="{1D4DB49D-93F8-485B-A961-B82E892F38EF}" cxnId="{5510FCCC-E74B-4B32-AB45-460848CFEB4D}" type="parTrans">
      <dgm:prSet/>
      <dgm:spPr/>
      <dgm:t>
        <a:bodyPr/>
        <a:lstStyle/>
        <a:p>
          <a:endParaRPr lang="en-US"/>
        </a:p>
      </dgm:t>
    </dgm:pt>
    <dgm:pt modelId="{168D6BBB-C192-425C-A634-EA96D309423E}" cxnId="{5510FCCC-E74B-4B32-AB45-460848CFEB4D}" type="sibTrans">
      <dgm:prSet/>
      <dgm:spPr/>
      <dgm:t>
        <a:bodyPr/>
        <a:lstStyle/>
        <a:p>
          <a:endParaRPr lang="en-US"/>
        </a:p>
      </dgm:t>
    </dgm:pt>
    <dgm:pt modelId="{DFC9A86B-D407-42B6-AFDD-F201936F9572}">
      <dgm:prSet phldrT="[Text]" phldr="false" custT="false"/>
      <dgm:spPr>
        <a:xfrm rot="5400000">
          <a:off x="5256738" y="-738627"/>
          <a:ext cx="575146" cy="5218176"/>
        </a:xfrm>
        <a:prstGeom prst="round2SameRect">
          <a:avLst/>
        </a:prstGeom>
        <a:solidFill>
          <a:srgbClr val="9C8265">
            <a:tint val="40000"/>
            <a:alpha val="90000"/>
            <a:hueOff val="7574701"/>
            <a:satOff val="-2341"/>
            <a:lumOff val="-228"/>
            <a:alphaOff val="0"/>
          </a:srgbClr>
        </a:solidFill>
        <a:ln w="19050" cap="flat" cmpd="sng" algn="ctr">
          <a:solidFill>
            <a:srgbClr val="9C8265">
              <a:tint val="40000"/>
              <a:alpha val="90000"/>
              <a:hueOff val="7574701"/>
              <a:satOff val="-2341"/>
              <a:lumOff val="-228"/>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主要内容</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BD38FB28-313B-4549-9842-6C9CDD24E4E6}" cxnId="{9471DA86-8745-463D-A21C-EF08179411D2}" type="parTrans">
      <dgm:prSet/>
      <dgm:spPr/>
      <dgm:t>
        <a:bodyPr/>
        <a:lstStyle/>
        <a:p>
          <a:endParaRPr lang="en-US"/>
        </a:p>
      </dgm:t>
    </dgm:pt>
    <dgm:pt modelId="{A17F6FCC-61BB-4A6D-A5D5-E24A51745A67}" cxnId="{9471DA86-8745-463D-A21C-EF08179411D2}" type="sibTrans">
      <dgm:prSet/>
      <dgm:spPr/>
      <dgm:t>
        <a:bodyPr/>
        <a:lstStyle/>
        <a:p>
          <a:endParaRPr lang="en-US"/>
        </a:p>
      </dgm:t>
    </dgm:pt>
    <dgm:pt modelId="{2593B3AF-2217-463F-A6A7-A8F1630AC935}">
      <dgm:prSet phldr="false" custT="false"/>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使用了</a:t>
          </a:r>
          <a:r>
            <a:rPr lang="zh-CN" altLang="en-US" dirty="0" smtClean="0">
              <a:solidFill>
                <a:srgbClr val="000000">
                  <a:hueOff val="0"/>
                  <a:satOff val="0"/>
                  <a:lumOff val="0"/>
                  <a:alphaOff val="0"/>
                </a:srgbClr>
              </a:solidFill>
              <a:latin typeface="Tahoma" panose="020B0604030504040204"/>
              <a:ea typeface="+mn-ea"/>
              <a:cs typeface="+mn-cs"/>
            </a:rPr>
            <a:t>哪些</a:t>
          </a:r>
          <a:r>
            <a:rPr lang="zh-CN" altLang="en-US" dirty="0" smtClean="0">
              <a:solidFill>
                <a:srgbClr val="000000">
                  <a:hueOff val="0"/>
                  <a:satOff val="0"/>
                  <a:lumOff val="0"/>
                  <a:alphaOff val="0"/>
                </a:srgbClr>
              </a:solidFill>
              <a:latin typeface="Tahoma" panose="020B0604030504040204"/>
              <a:ea typeface="+mn-ea"/>
              <a:cs typeface="+mn-cs"/>
            </a:rPr>
            <a:t>源数据</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F3095DAC-9AD9-45AD-9222-95D6D4B5E104}" cxnId="{5239B7CD-4FA9-4238-89C7-B04CD585FD68}" type="parTrans">
      <dgm:prSet/>
      <dgm:spPr/>
    </dgm:pt>
    <dgm:pt modelId="{D9DA7390-199A-48FB-80E1-34604DFA4E67}" cxnId="{5239B7CD-4FA9-4238-89C7-B04CD585FD68}" type="sibTrans">
      <dgm:prSet/>
      <dgm:spPr/>
    </dgm:pt>
    <dgm:pt modelId="{8E049288-1952-4C51-9313-73030A840B51}">
      <dgm:prSet phldrT="[Text]"/>
      <dgm:spPr>
        <a:xfrm>
          <a:off x="0" y="2265873"/>
          <a:ext cx="2935224" cy="718932"/>
        </a:xfrm>
        <a:prstGeom prst="roundRect">
          <a:avLst/>
        </a:prstGeom>
        <a:solidFill>
          <a:srgbClr val="9C8265">
            <a:hueOff val="11161010"/>
            <a:satOff val="-4258"/>
            <a:lumOff val="-1290"/>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How</a:t>
          </a:r>
          <a:endParaRPr lang="en-US" dirty="0">
            <a:solidFill>
              <a:srgbClr val="FFFFFF"/>
            </a:solidFill>
            <a:latin typeface="Tahoma" panose="020B0604030504040204"/>
            <a:ea typeface="+mn-ea"/>
            <a:cs typeface="+mn-cs"/>
          </a:endParaRPr>
        </a:p>
      </dgm:t>
    </dgm:pt>
    <dgm:pt modelId="{71E6237E-1FD6-43F8-99F7-A6B4F6C896D6}" cxnId="{FCF9A66B-ADC0-4C82-8A73-9078CB763898}" type="parTrans">
      <dgm:prSet/>
      <dgm:spPr/>
      <dgm:t>
        <a:bodyPr/>
        <a:lstStyle/>
        <a:p>
          <a:endParaRPr lang="en-US"/>
        </a:p>
      </dgm:t>
    </dgm:pt>
    <dgm:pt modelId="{3A523AD3-D014-4C29-8E16-8D06A4CC7C14}" cxnId="{FCF9A66B-ADC0-4C82-8A73-9078CB763898}" type="sibTrans">
      <dgm:prSet/>
      <dgm:spPr/>
      <dgm:t>
        <a:bodyPr/>
        <a:lstStyle/>
        <a:p>
          <a:endParaRPr lang="en-US"/>
        </a:p>
      </dgm:t>
    </dgm:pt>
    <dgm:pt modelId="{D2CC45A2-AE05-4A6B-8D2D-E2C29DB587FA}">
      <dgm:prSet phldrT="[Text]" phldr="false" custT="false"/>
      <dgm:spPr>
        <a:xfrm rot="5400000">
          <a:off x="5256738" y="16251"/>
          <a:ext cx="575146" cy="5218176"/>
        </a:xfrm>
        <a:prstGeom prst="round2SameRect">
          <a:avLst/>
        </a:prstGeom>
        <a:solidFill>
          <a:srgbClr val="9C8265">
            <a:tint val="40000"/>
            <a:alpha val="90000"/>
            <a:hueOff val="11362052"/>
            <a:satOff val="-3513"/>
            <a:lumOff val="-343"/>
            <a:alphaOff val="0"/>
          </a:srgbClr>
        </a:solidFill>
        <a:ln w="19050" cap="flat" cmpd="sng" algn="ctr">
          <a:solidFill>
            <a:srgbClr val="9C8265">
              <a:tint val="40000"/>
              <a:alpha val="90000"/>
              <a:hueOff val="11362052"/>
              <a:satOff val="-3513"/>
              <a:lumOff val="-343"/>
              <a:alphaOff val="0"/>
            </a:srgbClr>
          </a:solidFill>
          <a:prstDash val="solid"/>
        </a:ln>
        <a:effectLst/>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的</a:t>
          </a:r>
          <a:r>
            <a:rPr lang="zh-CN" altLang="en-US" dirty="0">
              <a:solidFill>
                <a:srgbClr val="000000">
                  <a:hueOff val="0"/>
                  <a:satOff val="0"/>
                  <a:lumOff val="0"/>
                  <a:alphaOff val="0"/>
                </a:srgbClr>
              </a:solidFill>
              <a:latin typeface="Tahoma" panose="020B0604030504040204"/>
              <a:ea typeface="+mn-ea"/>
              <a:cs typeface="+mn-cs"/>
            </a:rPr>
            <a:t>生成</a:t>
          </a:r>
          <a:r>
            <a:rPr lang="zh-CN" altLang="en-US" dirty="0">
              <a:solidFill>
                <a:srgbClr val="000000">
                  <a:hueOff val="0"/>
                  <a:satOff val="0"/>
                  <a:lumOff val="0"/>
                  <a:alphaOff val="0"/>
                </a:srgbClr>
              </a:solidFill>
              <a:latin typeface="Tahoma" panose="020B0604030504040204"/>
              <a:ea typeface="+mn-ea"/>
              <a:cs typeface="+mn-cs"/>
            </a:rPr>
            <a:t>过程</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ADC1A161-A0AE-49D8-BE01-2E156D4F91C6}" cxnId="{75C7C9B4-E714-40C8-B884-966F1FF6BFE8}" type="parTrans">
      <dgm:prSet/>
      <dgm:spPr/>
      <dgm:t>
        <a:bodyPr/>
        <a:lstStyle/>
        <a:p>
          <a:endParaRPr lang="en-US"/>
        </a:p>
      </dgm:t>
    </dgm:pt>
    <dgm:pt modelId="{3E4F98C7-5F18-4159-A82D-132F99AFE253}" cxnId="{75C7C9B4-E714-40C8-B884-966F1FF6BFE8}" type="sibTrans">
      <dgm:prSet/>
      <dgm:spPr/>
      <dgm:t>
        <a:bodyPr/>
        <a:lstStyle/>
        <a:p>
          <a:endParaRPr lang="en-US"/>
        </a:p>
      </dgm:t>
    </dgm:pt>
    <dgm:pt modelId="{5C3630E7-666A-448C-90D8-BE4B1B781DFA}">
      <dgm:prSet phldr="false" custT="false"/>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的</a:t>
          </a:r>
          <a:r>
            <a:rPr lang="zh-CN" altLang="en-US" dirty="0">
              <a:solidFill>
                <a:srgbClr val="000000">
                  <a:hueOff val="0"/>
                  <a:satOff val="0"/>
                  <a:lumOff val="0"/>
                  <a:alphaOff val="0"/>
                </a:srgbClr>
              </a:solidFill>
              <a:latin typeface="Tahoma" panose="020B0604030504040204"/>
              <a:ea typeface="+mn-ea"/>
              <a:cs typeface="+mn-cs"/>
            </a:rPr>
            <a:t>分布</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6EA43881-F390-4C12-BF2D-B86844B78CE6}" cxnId="{EAADB26A-74AB-416A-BCA9-5241BE7243C6}" type="parTrans">
      <dgm:prSet/>
      <dgm:spPr/>
    </dgm:pt>
    <dgm:pt modelId="{1A18D2F4-3563-4819-BB2A-A8FF3804B4CB}" cxnId="{EAADB26A-74AB-416A-BCA9-5241BE7243C6}" type="sibTrans">
      <dgm:prSet/>
      <dgm:spPr/>
    </dgm:pt>
    <dgm:pt modelId="{D1C59106-5EA1-436D-8AFD-F2FE02F77BD4}">
      <dgm:prSet phldrT="[Text]"/>
      <dgm:spPr>
        <a:xfrm>
          <a:off x="0" y="3020752"/>
          <a:ext cx="2935224" cy="718932"/>
        </a:xfrm>
        <a:prstGeom prst="roundRect">
          <a:avLst/>
        </a:prstGeom>
        <a:solidFill>
          <a:srgbClr val="9C8265">
            <a:hueOff val="14881347"/>
            <a:satOff val="-5679"/>
            <a:lumOff val="-1722"/>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When</a:t>
          </a:r>
          <a:endParaRPr lang="en-US" dirty="0">
            <a:solidFill>
              <a:srgbClr val="FFFFFF"/>
            </a:solidFill>
            <a:latin typeface="Tahoma" panose="020B0604030504040204"/>
            <a:ea typeface="+mn-ea"/>
            <a:cs typeface="+mn-cs"/>
          </a:endParaRPr>
        </a:p>
      </dgm:t>
    </dgm:pt>
    <dgm:pt modelId="{FD532169-3DF8-4D55-B755-99E5C57D4B06}" cxnId="{5C4CC4C7-CC4E-44AD-A476-132218D9156A}" type="parTrans">
      <dgm:prSet/>
      <dgm:spPr/>
      <dgm:t>
        <a:bodyPr/>
        <a:lstStyle/>
        <a:p>
          <a:endParaRPr lang="en-US"/>
        </a:p>
      </dgm:t>
    </dgm:pt>
    <dgm:pt modelId="{DB39B052-0D56-4BB1-8136-DCC3D25930D9}" cxnId="{5C4CC4C7-CC4E-44AD-A476-132218D9156A}" type="sibTrans">
      <dgm:prSet/>
      <dgm:spPr/>
      <dgm:t>
        <a:bodyPr/>
        <a:lstStyle/>
        <a:p>
          <a:endParaRPr lang="en-US"/>
        </a:p>
      </dgm:t>
    </dgm:pt>
    <dgm:pt modelId="{4D961EB4-0845-4F2D-A4BA-B106523BAF1B}">
      <dgm:prSet phldrT="[Text]" phldr="false" custT="false"/>
      <dgm:spPr>
        <a:xfrm rot="5400000">
          <a:off x="5256738" y="771131"/>
          <a:ext cx="575146" cy="5218176"/>
        </a:xfrm>
        <a:prstGeom prst="round2SameRect">
          <a:avLst/>
        </a:prstGeom>
        <a:solidFill>
          <a:srgbClr val="9C8265">
            <a:tint val="40000"/>
            <a:alpha val="90000"/>
            <a:hueOff val="15149402"/>
            <a:satOff val="-4686"/>
            <a:lumOff val="-459"/>
            <a:alphaOff val="0"/>
          </a:srgbClr>
        </a:solidFill>
        <a:ln w="19050" cap="flat" cmpd="sng" algn="ctr">
          <a:solidFill>
            <a:srgbClr val="9C8265">
              <a:tint val="40000"/>
              <a:alpha val="90000"/>
              <a:hueOff val="15149402"/>
              <a:satOff val="-4686"/>
              <a:lumOff val="-459"/>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产生时间</a:t>
          </a:r>
          <a:r>
            <a:rPr lang="zh-CN" altLang="en-US" dirty="0" smtClean="0">
              <a:solidFill>
                <a:srgbClr val="000000">
                  <a:hueOff val="0"/>
                  <a:satOff val="0"/>
                  <a:lumOff val="0"/>
                  <a:alphaOff val="0"/>
                </a:srgbClr>
              </a:solidFill>
              <a:latin typeface="Tahoma" panose="020B0604030504040204"/>
              <a:ea typeface="+mn-ea"/>
              <a:cs typeface="+mn-cs"/>
            </a:rPr>
            <a:t/>
          </a:r>
          <a:endParaRPr lang="zh-CN" altLang="en-US" dirty="0" smtClean="0">
            <a:solidFill>
              <a:srgbClr val="000000">
                <a:hueOff val="0"/>
                <a:satOff val="0"/>
                <a:lumOff val="0"/>
                <a:alphaOff val="0"/>
              </a:srgbClr>
            </a:solidFill>
            <a:latin typeface="Tahoma" panose="020B0604030504040204"/>
            <a:ea typeface="+mn-ea"/>
            <a:cs typeface="+mn-cs"/>
          </a:endParaRPr>
        </a:p>
      </dgm:t>
    </dgm:pt>
    <dgm:pt modelId="{C8082F15-9B6F-4250-8AC0-BCE8EC6A3BB0}" cxnId="{8727AEB4-E42C-4781-89D1-51FACD3A209B}" type="parTrans">
      <dgm:prSet/>
      <dgm:spPr/>
      <dgm:t>
        <a:bodyPr/>
        <a:lstStyle/>
        <a:p>
          <a:endParaRPr lang="en-US"/>
        </a:p>
      </dgm:t>
    </dgm:pt>
    <dgm:pt modelId="{5D2FEC02-2974-4904-B497-E3B9B41C9E02}" cxnId="{8727AEB4-E42C-4781-89D1-51FACD3A209B}" type="sibTrans">
      <dgm:prSet/>
      <dgm:spPr/>
      <dgm:t>
        <a:bodyPr/>
        <a:lstStyle/>
        <a:p>
          <a:endParaRPr lang="en-US"/>
        </a:p>
      </dgm:t>
    </dgm:pt>
    <dgm:pt modelId="{4A01053A-5F3B-4972-B706-86FC7089E818}">
      <dgm:prSet phldr="false" custT="false"/>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sym typeface="+mn-ea"/>
            </a:rPr>
            <a:t>数据</a:t>
          </a:r>
          <a:r>
            <a:rPr lang="zh-CN" altLang="en-US" dirty="0" smtClean="0">
              <a:solidFill>
                <a:srgbClr val="000000">
                  <a:hueOff val="0"/>
                  <a:satOff val="0"/>
                  <a:lumOff val="0"/>
                  <a:alphaOff val="0"/>
                </a:srgbClr>
              </a:solidFill>
              <a:latin typeface="Tahoma" panose="020B0604030504040204"/>
              <a:sym typeface="+mn-ea"/>
            </a:rPr>
            <a:t>时效</a:t>
          </a:r>
          <a:r>
            <a:rPr lang="zh-CN" altLang="en-US" dirty="0" smtClean="0">
              <a:solidFill>
                <a:srgbClr val="000000">
                  <a:hueOff val="0"/>
                  <a:satOff val="0"/>
                  <a:lumOff val="0"/>
                  <a:alphaOff val="0"/>
                </a:srgbClr>
              </a:solidFill>
              <a:latin typeface="Tahoma" panose="020B0604030504040204"/>
              <a:sym typeface="+mn-ea"/>
            </a:rPr>
            <a:t/>
          </a:r>
          <a:endParaRPr lang="zh-CN" altLang="en-US" dirty="0" smtClean="0">
            <a:solidFill>
              <a:srgbClr val="000000">
                <a:hueOff val="0"/>
                <a:satOff val="0"/>
                <a:lumOff val="0"/>
                <a:alphaOff val="0"/>
              </a:srgbClr>
            </a:solidFill>
            <a:latin typeface="Tahoma" panose="020B0604030504040204"/>
            <a:sym typeface="+mn-ea"/>
          </a:endParaRPr>
        </a:p>
      </dgm:t>
    </dgm:pt>
    <dgm:pt modelId="{FB8EB93C-8D9B-4DD4-8889-CFF381726431}" cxnId="{3886D974-8E31-4764-9599-56E8A15E1132}" type="parTrans">
      <dgm:prSet/>
      <dgm:spPr/>
    </dgm:pt>
    <dgm:pt modelId="{2182F514-235E-4B7D-BDD9-A555E922DBD2}" cxnId="{3886D974-8E31-4764-9599-56E8A15E1132}" type="sibTrans">
      <dgm:prSet/>
      <dgm:spPr/>
    </dgm:pt>
    <dgm:pt modelId="{AA172BB8-63C8-4F1C-8895-F242EEA11B12}">
      <dgm:prSet phldrT="[Text]"/>
      <dgm:spPr>
        <a:xfrm>
          <a:off x="0" y="3775632"/>
          <a:ext cx="2935224" cy="718932"/>
        </a:xfrm>
        <a:prstGeom prst="roundRect">
          <a:avLst/>
        </a:prstGeom>
        <a:solidFill>
          <a:srgbClr val="9C8265">
            <a:hueOff val="18601683"/>
            <a:satOff val="-7100"/>
            <a:lumOff val="-2153"/>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Why</a:t>
          </a:r>
          <a:endParaRPr lang="en-US" dirty="0">
            <a:solidFill>
              <a:srgbClr val="FFFFFF"/>
            </a:solidFill>
            <a:latin typeface="Tahoma" panose="020B0604030504040204"/>
            <a:ea typeface="+mn-ea"/>
            <a:cs typeface="+mn-cs"/>
          </a:endParaRPr>
        </a:p>
      </dgm:t>
    </dgm:pt>
    <dgm:pt modelId="{1DB6C949-CC5F-49C6-ABCF-57313C5AB4AB}" cxnId="{388502EF-7496-48B8-9952-EF0B3441FC6F}" type="parTrans">
      <dgm:prSet/>
      <dgm:spPr/>
      <dgm:t>
        <a:bodyPr/>
        <a:lstStyle/>
        <a:p>
          <a:endParaRPr lang="en-US"/>
        </a:p>
      </dgm:t>
    </dgm:pt>
    <dgm:pt modelId="{67D756D0-3E7B-4064-8C98-62BCA0F0DE51}" cxnId="{388502EF-7496-48B8-9952-EF0B3441FC6F}" type="sibTrans">
      <dgm:prSet/>
      <dgm:spPr/>
      <dgm:t>
        <a:bodyPr/>
        <a:lstStyle/>
        <a:p>
          <a:endParaRPr lang="en-US"/>
        </a:p>
      </dgm:t>
    </dgm:pt>
    <dgm:pt modelId="{C0C67A7B-9123-4B65-934B-936958D862DF}">
      <dgm:prSet phldrT="[Text]" phldr="false" custT="false"/>
      <dgm:spPr>
        <a:xfrm rot="5400000">
          <a:off x="5256738" y="1526010"/>
          <a:ext cx="575146" cy="5218176"/>
        </a:xfrm>
        <a:prstGeom prst="round2SameRect">
          <a:avLst/>
        </a:prstGeom>
        <a:solidFill>
          <a:srgbClr val="9C8265">
            <a:tint val="40000"/>
            <a:alpha val="90000"/>
            <a:hueOff val="18936753"/>
            <a:satOff val="-5858"/>
            <a:lumOff val="-575"/>
            <a:alphaOff val="0"/>
          </a:srgbClr>
        </a:solidFill>
        <a:ln w="19050" cap="flat" cmpd="sng" algn="ctr">
          <a:solidFill>
            <a:srgbClr val="9C8265">
              <a:tint val="40000"/>
              <a:alpha val="90000"/>
              <a:hueOff val="18936753"/>
              <a:satOff val="-5858"/>
              <a:lumOff val="-575"/>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产生</a:t>
          </a:r>
          <a:r>
            <a:rPr lang="zh-CN" altLang="en-US" dirty="0" smtClean="0">
              <a:solidFill>
                <a:srgbClr val="000000">
                  <a:hueOff val="0"/>
                  <a:satOff val="0"/>
                  <a:lumOff val="0"/>
                  <a:alphaOff val="0"/>
                </a:srgbClr>
              </a:solidFill>
              <a:latin typeface="Tahoma" panose="020B0604030504040204"/>
              <a:ea typeface="+mn-ea"/>
              <a:cs typeface="+mn-cs"/>
            </a:rPr>
            <a:t>的</a:t>
          </a:r>
          <a:r>
            <a:rPr lang="zh-CN" altLang="en-US" dirty="0" smtClean="0">
              <a:solidFill>
                <a:srgbClr val="000000">
                  <a:hueOff val="0"/>
                  <a:satOff val="0"/>
                  <a:lumOff val="0"/>
                  <a:alphaOff val="0"/>
                </a:srgbClr>
              </a:solidFill>
              <a:latin typeface="Tahoma" panose="020B0604030504040204"/>
              <a:ea typeface="+mn-ea"/>
              <a:cs typeface="+mn-cs"/>
            </a:rPr>
            <a:t>原因</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0149B003-F286-42D2-AC7D-DDEA94646ED0}" cxnId="{5E3F2786-2CDD-42FD-9B68-3AAB291F5158}" type="parTrans">
      <dgm:prSet/>
      <dgm:spPr/>
      <dgm:t>
        <a:bodyPr/>
        <a:lstStyle/>
        <a:p>
          <a:endParaRPr lang="en-US"/>
        </a:p>
      </dgm:t>
    </dgm:pt>
    <dgm:pt modelId="{A718690A-9DFE-45FF-B280-F377FD7DE802}" cxnId="{5E3F2786-2CDD-42FD-9B68-3AAB291F5158}" type="sibTrans">
      <dgm:prSet/>
      <dgm:spPr/>
      <dgm:t>
        <a:bodyPr/>
        <a:lstStyle/>
        <a:p>
          <a:endParaRPr lang="en-US"/>
        </a:p>
      </dgm:t>
    </dgm:pt>
    <dgm:pt modelId="{EE3A17A3-8487-4B45-B8E8-279AA260E0F9}">
      <dgm:prSet phldr="false" custT="false"/>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缺失</a:t>
          </a:r>
          <a:r>
            <a:rPr lang="zh-CN" altLang="en-US" dirty="0">
              <a:solidFill>
                <a:srgbClr val="000000">
                  <a:hueOff val="0"/>
                  <a:satOff val="0"/>
                  <a:lumOff val="0"/>
                  <a:alphaOff val="0"/>
                </a:srgbClr>
              </a:solidFill>
              <a:latin typeface="Tahoma" panose="020B0604030504040204"/>
              <a:ea typeface="+mn-ea"/>
              <a:cs typeface="+mn-cs"/>
            </a:rPr>
            <a:t>原因</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8C178AF6-D075-487B-94F7-73913973E9D1}" cxnId="{7597B623-D78F-4AE2-92EF-F6426E0124DA}" type="parTrans">
      <dgm:prSet/>
      <dgm:spPr/>
    </dgm:pt>
    <dgm:pt modelId="{E20D2B4D-61C0-4204-A37B-EE06E42EA16E}" cxnId="{7597B623-D78F-4AE2-92EF-F6426E0124DA}" type="sibTrans">
      <dgm:prSet/>
      <dgm:spPr/>
    </dgm:pt>
    <dgm:pt modelId="{6275ECFF-E96C-4DC4-BA3D-0DA007DC75CD}" type="pres">
      <dgm:prSet presAssocID="{2EF0D9F1-B9C7-4558-9233-4491395BE9A1}" presName="Name0" presStyleCnt="0">
        <dgm:presLayoutVars>
          <dgm:dir/>
          <dgm:animLvl val="lvl"/>
          <dgm:resizeHandles val="exact"/>
        </dgm:presLayoutVars>
      </dgm:prSet>
      <dgm:spPr/>
      <dgm:t>
        <a:bodyPr/>
        <a:lstStyle/>
        <a:p>
          <a:endParaRPr lang="en-US"/>
        </a:p>
      </dgm:t>
    </dgm:pt>
    <dgm:pt modelId="{B8C8371E-5798-4B8E-9EAB-19D212759B0C}" type="pres">
      <dgm:prSet presAssocID="{EE69C8D1-253E-4756-9B4F-C84A6D3BFFC8}" presName="linNode" presStyleCnt="0"/>
      <dgm:spPr/>
    </dgm:pt>
    <dgm:pt modelId="{3CA77AEE-8C32-4481-B3AB-89E908571FE9}" type="pres">
      <dgm:prSet presAssocID="{EE69C8D1-253E-4756-9B4F-C84A6D3BFFC8}" presName="parentText" presStyleLbl="node1" presStyleIdx="0" presStyleCnt="6">
        <dgm:presLayoutVars>
          <dgm:chMax val="1"/>
          <dgm:bulletEnabled val="true"/>
        </dgm:presLayoutVars>
      </dgm:prSet>
      <dgm:spPr/>
      <dgm:t>
        <a:bodyPr/>
        <a:lstStyle/>
        <a:p>
          <a:endParaRPr lang="en-US"/>
        </a:p>
      </dgm:t>
    </dgm:pt>
    <dgm:pt modelId="{356599D9-889B-41F4-8AEF-86079277E175}" type="pres">
      <dgm:prSet presAssocID="{EE69C8D1-253E-4756-9B4F-C84A6D3BFFC8}" presName="descendantText" presStyleLbl="alignAccFollowNode1" presStyleIdx="0" presStyleCnt="6">
        <dgm:presLayoutVars>
          <dgm:bulletEnabled val="true"/>
        </dgm:presLayoutVars>
      </dgm:prSet>
      <dgm:spPr/>
      <dgm:t>
        <a:bodyPr/>
        <a:lstStyle/>
        <a:p>
          <a:endParaRPr lang="en-US"/>
        </a:p>
      </dgm:t>
    </dgm:pt>
    <dgm:pt modelId="{DE3420FE-F4BE-43D3-A1A8-3166560B071D}" type="pres">
      <dgm:prSet presAssocID="{B48B5170-E95E-4942-8A34-DE17962CB728}" presName="sp" presStyleCnt="0"/>
      <dgm:spPr/>
    </dgm:pt>
    <dgm:pt modelId="{98887CC1-6B06-4C7E-8AA2-D047135522CA}" type="pres">
      <dgm:prSet presAssocID="{9EBE8FED-4619-4866-8E3F-44D773DE96E4}" presName="linNode" presStyleCnt="0"/>
      <dgm:spPr/>
    </dgm:pt>
    <dgm:pt modelId="{A2FB1BEF-91FD-4473-9C60-4734878ED322}" type="pres">
      <dgm:prSet presAssocID="{9EBE8FED-4619-4866-8E3F-44D773DE96E4}" presName="parentText" presStyleLbl="node1" presStyleIdx="1" presStyleCnt="6">
        <dgm:presLayoutVars>
          <dgm:chMax val="1"/>
          <dgm:bulletEnabled val="true"/>
        </dgm:presLayoutVars>
      </dgm:prSet>
      <dgm:spPr/>
      <dgm:t>
        <a:bodyPr/>
        <a:lstStyle/>
        <a:p>
          <a:endParaRPr lang="en-US"/>
        </a:p>
      </dgm:t>
    </dgm:pt>
    <dgm:pt modelId="{B93B73D0-11A3-4FC3-A7E5-AE8CA91F59B0}" type="pres">
      <dgm:prSet presAssocID="{9EBE8FED-4619-4866-8E3F-44D773DE96E4}" presName="descendantText" presStyleLbl="alignAccFollowNode1" presStyleIdx="1" presStyleCnt="6">
        <dgm:presLayoutVars>
          <dgm:bulletEnabled val="true"/>
        </dgm:presLayoutVars>
      </dgm:prSet>
      <dgm:spPr/>
      <dgm:t>
        <a:bodyPr/>
        <a:lstStyle/>
        <a:p>
          <a:endParaRPr lang="en-US"/>
        </a:p>
      </dgm:t>
    </dgm:pt>
    <dgm:pt modelId="{9E03BACC-9616-47DC-B5CA-F3B5452F487E}" type="pres">
      <dgm:prSet presAssocID="{AEA18BA8-5668-4257-8F96-43A41E3491B7}" presName="sp" presStyleCnt="0"/>
      <dgm:spPr/>
    </dgm:pt>
    <dgm:pt modelId="{7F18EF93-3F04-4E3F-AB86-662E91559E6B}" type="pres">
      <dgm:prSet presAssocID="{467CD7B7-6608-4A50-9805-6FB23D9FBD9C}" presName="linNode" presStyleCnt="0"/>
      <dgm:spPr/>
    </dgm:pt>
    <dgm:pt modelId="{1207E680-56F3-4DFC-94AD-EE1B24B40130}" type="pres">
      <dgm:prSet presAssocID="{467CD7B7-6608-4A50-9805-6FB23D9FBD9C}" presName="parentText" presStyleLbl="node1" presStyleIdx="2" presStyleCnt="6">
        <dgm:presLayoutVars>
          <dgm:chMax val="1"/>
          <dgm:bulletEnabled val="true"/>
        </dgm:presLayoutVars>
      </dgm:prSet>
      <dgm:spPr/>
      <dgm:t>
        <a:bodyPr/>
        <a:lstStyle/>
        <a:p>
          <a:endParaRPr lang="en-US"/>
        </a:p>
      </dgm:t>
    </dgm:pt>
    <dgm:pt modelId="{567A3915-C7A8-4957-93AF-A76C826E7E7C}" type="pres">
      <dgm:prSet presAssocID="{467CD7B7-6608-4A50-9805-6FB23D9FBD9C}" presName="descendantText" presStyleLbl="alignAccFollowNode1" presStyleIdx="2" presStyleCnt="6">
        <dgm:presLayoutVars>
          <dgm:bulletEnabled val="true"/>
        </dgm:presLayoutVars>
      </dgm:prSet>
      <dgm:spPr/>
      <dgm:t>
        <a:bodyPr/>
        <a:lstStyle/>
        <a:p>
          <a:endParaRPr lang="en-US"/>
        </a:p>
      </dgm:t>
    </dgm:pt>
    <dgm:pt modelId="{4DC2C27C-59D5-4E90-ABCB-C125AB336B35}" type="pres">
      <dgm:prSet presAssocID="{168D6BBB-C192-425C-A634-EA96D309423E}" presName="sp" presStyleCnt="0"/>
      <dgm:spPr/>
    </dgm:pt>
    <dgm:pt modelId="{51823050-2A4E-4231-B7BA-A4BCF397529F}" type="pres">
      <dgm:prSet presAssocID="{8E049288-1952-4C51-9313-73030A840B51}" presName="linNode" presStyleCnt="0"/>
      <dgm:spPr/>
    </dgm:pt>
    <dgm:pt modelId="{ECFD30F5-F408-4F01-8690-E6789D3AEE72}" type="pres">
      <dgm:prSet presAssocID="{8E049288-1952-4C51-9313-73030A840B51}" presName="parentText" presStyleLbl="node1" presStyleIdx="3" presStyleCnt="6">
        <dgm:presLayoutVars>
          <dgm:chMax val="1"/>
          <dgm:bulletEnabled val="true"/>
        </dgm:presLayoutVars>
      </dgm:prSet>
      <dgm:spPr/>
      <dgm:t>
        <a:bodyPr/>
        <a:lstStyle/>
        <a:p>
          <a:endParaRPr lang="en-US"/>
        </a:p>
      </dgm:t>
    </dgm:pt>
    <dgm:pt modelId="{9F74F3D0-4304-4500-834C-5597D09B80FF}" type="pres">
      <dgm:prSet presAssocID="{8E049288-1952-4C51-9313-73030A840B51}" presName="descendantText" presStyleLbl="alignAccFollowNode1" presStyleIdx="3" presStyleCnt="6">
        <dgm:presLayoutVars>
          <dgm:bulletEnabled val="true"/>
        </dgm:presLayoutVars>
      </dgm:prSet>
      <dgm:spPr/>
      <dgm:t>
        <a:bodyPr/>
        <a:lstStyle/>
        <a:p>
          <a:endParaRPr lang="en-US"/>
        </a:p>
      </dgm:t>
    </dgm:pt>
    <dgm:pt modelId="{93AAEBD6-D75D-4CFC-89F0-F2F1DE02261B}" type="pres">
      <dgm:prSet presAssocID="{3A523AD3-D014-4C29-8E16-8D06A4CC7C14}" presName="sp" presStyleCnt="0"/>
      <dgm:spPr/>
    </dgm:pt>
    <dgm:pt modelId="{81306FA3-5ABF-4E13-A85C-FD07590FEEB7}" type="pres">
      <dgm:prSet presAssocID="{D1C59106-5EA1-436D-8AFD-F2FE02F77BD4}" presName="linNode" presStyleCnt="0"/>
      <dgm:spPr/>
    </dgm:pt>
    <dgm:pt modelId="{589A0B63-33DD-4A1D-A75D-FED14756ECBD}" type="pres">
      <dgm:prSet presAssocID="{D1C59106-5EA1-436D-8AFD-F2FE02F77BD4}" presName="parentText" presStyleLbl="node1" presStyleIdx="4" presStyleCnt="6">
        <dgm:presLayoutVars>
          <dgm:chMax val="1"/>
          <dgm:bulletEnabled val="true"/>
        </dgm:presLayoutVars>
      </dgm:prSet>
      <dgm:spPr/>
      <dgm:t>
        <a:bodyPr/>
        <a:lstStyle/>
        <a:p>
          <a:endParaRPr lang="en-US"/>
        </a:p>
      </dgm:t>
    </dgm:pt>
    <dgm:pt modelId="{E5E717BE-3354-41D0-AC46-C90773BD002E}" type="pres">
      <dgm:prSet presAssocID="{D1C59106-5EA1-436D-8AFD-F2FE02F77BD4}" presName="descendantText" presStyleLbl="alignAccFollowNode1" presStyleIdx="4" presStyleCnt="6">
        <dgm:presLayoutVars>
          <dgm:bulletEnabled val="true"/>
        </dgm:presLayoutVars>
      </dgm:prSet>
      <dgm:spPr/>
      <dgm:t>
        <a:bodyPr/>
        <a:lstStyle/>
        <a:p>
          <a:endParaRPr lang="en-US"/>
        </a:p>
      </dgm:t>
    </dgm:pt>
    <dgm:pt modelId="{619FEA3A-DA08-4F31-B54F-61AC455BD5A0}" type="pres">
      <dgm:prSet presAssocID="{DB39B052-0D56-4BB1-8136-DCC3D25930D9}" presName="sp" presStyleCnt="0"/>
      <dgm:spPr/>
    </dgm:pt>
    <dgm:pt modelId="{C1E4ADF3-6C8E-499E-AE78-34B6E90FBA47}" type="pres">
      <dgm:prSet presAssocID="{AA172BB8-63C8-4F1C-8895-F242EEA11B12}" presName="linNode" presStyleCnt="0"/>
      <dgm:spPr/>
    </dgm:pt>
    <dgm:pt modelId="{B6FD6ABC-741C-480A-B7F9-CF1605CEA200}" type="pres">
      <dgm:prSet presAssocID="{AA172BB8-63C8-4F1C-8895-F242EEA11B12}" presName="parentText" presStyleLbl="node1" presStyleIdx="5" presStyleCnt="6">
        <dgm:presLayoutVars>
          <dgm:chMax val="1"/>
          <dgm:bulletEnabled val="true"/>
        </dgm:presLayoutVars>
      </dgm:prSet>
      <dgm:spPr/>
      <dgm:t>
        <a:bodyPr/>
        <a:lstStyle/>
        <a:p>
          <a:endParaRPr lang="en-US"/>
        </a:p>
      </dgm:t>
    </dgm:pt>
    <dgm:pt modelId="{052C0A42-4479-4AB2-A241-1CAB662C7677}" type="pres">
      <dgm:prSet presAssocID="{AA172BB8-63C8-4F1C-8895-F242EEA11B12}" presName="descendantText" presStyleLbl="alignAccFollowNode1" presStyleIdx="5" presStyleCnt="6">
        <dgm:presLayoutVars>
          <dgm:bulletEnabled val="true"/>
        </dgm:presLayoutVars>
      </dgm:prSet>
      <dgm:spPr/>
      <dgm:t>
        <a:bodyPr/>
        <a:lstStyle/>
        <a:p>
          <a:endParaRPr lang="en-US"/>
        </a:p>
      </dgm:t>
    </dgm:pt>
  </dgm:ptLst>
  <dgm:cxnLst>
    <dgm:cxn modelId="{9555EB92-E60F-4098-B475-0F6FB0D47FA1}" srcId="{2EF0D9F1-B9C7-4558-9233-4491395BE9A1}" destId="{EE69C8D1-253E-4756-9B4F-C84A6D3BFFC8}" srcOrd="0" destOrd="0" parTransId="{4A74B32F-C224-44E3-AE3D-E46B42FC95BC}" sibTransId="{B48B5170-E95E-4942-8A34-DE17962CB728}"/>
    <dgm:cxn modelId="{FB0A5586-DB29-4B9D-96D1-D7C649F1EFF2}" srcId="{EE69C8D1-253E-4756-9B4F-C84A6D3BFFC8}" destId="{871548AB-B574-473D-A72E-DBD99887CA8B}" srcOrd="0" destOrd="0" parTransId="{3A9183A5-A044-4375-83E4-095C29E468DB}" sibTransId="{2A4A38E8-E2D7-48A5-8966-D43C576C2585}"/>
    <dgm:cxn modelId="{35EA87F4-2BE4-42AA-9C73-F49CCDDCBCD1}" srcId="{EE69C8D1-253E-4756-9B4F-C84A6D3BFFC8}" destId="{DB1F89DD-2FC0-4D59-B4BF-599CEB46D1C3}" srcOrd="1" destOrd="0" parTransId="{3302A50B-524D-485A-B7AC-28E123D7B421}" sibTransId="{63E265A7-8950-4777-AE48-0086AFEA731B}"/>
    <dgm:cxn modelId="{E7943DD0-6104-478C-9CCD-63E6BD28B1BA}" srcId="{2EF0D9F1-B9C7-4558-9233-4491395BE9A1}" destId="{9EBE8FED-4619-4866-8E3F-44D773DE96E4}" srcOrd="1" destOrd="0" parTransId="{7A7209A4-4DED-4B30-8895-E0228BD70889}" sibTransId="{AEA18BA8-5668-4257-8F96-43A41E3491B7}"/>
    <dgm:cxn modelId="{CC7C6C77-AD20-4316-9DBB-ACEA3683E581}" srcId="{9EBE8FED-4619-4866-8E3F-44D773DE96E4}" destId="{ECE0DEDA-C878-49EE-9121-C7F73B93D9DC}" srcOrd="0" destOrd="1" parTransId="{CEC5E5B8-CD42-48BE-9896-4B4D29C83EFA}" sibTransId="{AFE2A548-C00D-4D68-8DBC-CF04BCCF624D}"/>
    <dgm:cxn modelId="{CDC55072-EE64-4E17-A517-CB7990A2EC0F}" srcId="{9EBE8FED-4619-4866-8E3F-44D773DE96E4}" destId="{200125FD-4D64-41F6-AB20-289B435D5EE4}" srcOrd="1" destOrd="1" parTransId="{9078F02A-FEFA-4E0A-8F47-A4BA6E8CA5DC}" sibTransId="{94879918-B0F1-43F9-89E5-B3EF34E45B51}"/>
    <dgm:cxn modelId="{5510FCCC-E74B-4B32-AB45-460848CFEB4D}" srcId="{2EF0D9F1-B9C7-4558-9233-4491395BE9A1}" destId="{467CD7B7-6608-4A50-9805-6FB23D9FBD9C}" srcOrd="2" destOrd="0" parTransId="{1D4DB49D-93F8-485B-A961-B82E892F38EF}" sibTransId="{168D6BBB-C192-425C-A634-EA96D309423E}"/>
    <dgm:cxn modelId="{9471DA86-8745-463D-A21C-EF08179411D2}" srcId="{467CD7B7-6608-4A50-9805-6FB23D9FBD9C}" destId="{DFC9A86B-D407-42B6-AFDD-F201936F9572}" srcOrd="0" destOrd="2" parTransId="{BD38FB28-313B-4549-9842-6C9CDD24E4E6}" sibTransId="{A17F6FCC-61BB-4A6D-A5D5-E24A51745A67}"/>
    <dgm:cxn modelId="{5239B7CD-4FA9-4238-89C7-B04CD585FD68}" srcId="{467CD7B7-6608-4A50-9805-6FB23D9FBD9C}" destId="{2593B3AF-2217-463F-A6A7-A8F1630AC935}" srcOrd="1" destOrd="2" parTransId="{F3095DAC-9AD9-45AD-9222-95D6D4B5E104}" sibTransId="{D9DA7390-199A-48FB-80E1-34604DFA4E67}"/>
    <dgm:cxn modelId="{FCF9A66B-ADC0-4C82-8A73-9078CB763898}" srcId="{2EF0D9F1-B9C7-4558-9233-4491395BE9A1}" destId="{8E049288-1952-4C51-9313-73030A840B51}" srcOrd="3" destOrd="0" parTransId="{71E6237E-1FD6-43F8-99F7-A6B4F6C896D6}" sibTransId="{3A523AD3-D014-4C29-8E16-8D06A4CC7C14}"/>
    <dgm:cxn modelId="{75C7C9B4-E714-40C8-B884-966F1FF6BFE8}" srcId="{8E049288-1952-4C51-9313-73030A840B51}" destId="{D2CC45A2-AE05-4A6B-8D2D-E2C29DB587FA}" srcOrd="0" destOrd="3" parTransId="{ADC1A161-A0AE-49D8-BE01-2E156D4F91C6}" sibTransId="{3E4F98C7-5F18-4159-A82D-132F99AFE253}"/>
    <dgm:cxn modelId="{EAADB26A-74AB-416A-BCA9-5241BE7243C6}" srcId="{8E049288-1952-4C51-9313-73030A840B51}" destId="{5C3630E7-666A-448C-90D8-BE4B1B781DFA}" srcOrd="1" destOrd="3" parTransId="{6EA43881-F390-4C12-BF2D-B86844B78CE6}" sibTransId="{1A18D2F4-3563-4819-BB2A-A8FF3804B4CB}"/>
    <dgm:cxn modelId="{5C4CC4C7-CC4E-44AD-A476-132218D9156A}" srcId="{2EF0D9F1-B9C7-4558-9233-4491395BE9A1}" destId="{D1C59106-5EA1-436D-8AFD-F2FE02F77BD4}" srcOrd="4" destOrd="0" parTransId="{FD532169-3DF8-4D55-B755-99E5C57D4B06}" sibTransId="{DB39B052-0D56-4BB1-8136-DCC3D25930D9}"/>
    <dgm:cxn modelId="{8727AEB4-E42C-4781-89D1-51FACD3A209B}" srcId="{D1C59106-5EA1-436D-8AFD-F2FE02F77BD4}" destId="{4D961EB4-0845-4F2D-A4BA-B106523BAF1B}" srcOrd="0" destOrd="4" parTransId="{C8082F15-9B6F-4250-8AC0-BCE8EC6A3BB0}" sibTransId="{5D2FEC02-2974-4904-B497-E3B9B41C9E02}"/>
    <dgm:cxn modelId="{3886D974-8E31-4764-9599-56E8A15E1132}" srcId="{D1C59106-5EA1-436D-8AFD-F2FE02F77BD4}" destId="{4A01053A-5F3B-4972-B706-86FC7089E818}" srcOrd="1" destOrd="4" parTransId="{FB8EB93C-8D9B-4DD4-8889-CFF381726431}" sibTransId="{2182F514-235E-4B7D-BDD9-A555E922DBD2}"/>
    <dgm:cxn modelId="{388502EF-7496-48B8-9952-EF0B3441FC6F}" srcId="{2EF0D9F1-B9C7-4558-9233-4491395BE9A1}" destId="{AA172BB8-63C8-4F1C-8895-F242EEA11B12}" srcOrd="5" destOrd="0" parTransId="{1DB6C949-CC5F-49C6-ABCF-57313C5AB4AB}" sibTransId="{67D756D0-3E7B-4064-8C98-62BCA0F0DE51}"/>
    <dgm:cxn modelId="{5E3F2786-2CDD-42FD-9B68-3AAB291F5158}" srcId="{AA172BB8-63C8-4F1C-8895-F242EEA11B12}" destId="{C0C67A7B-9123-4B65-934B-936958D862DF}" srcOrd="0" destOrd="5" parTransId="{0149B003-F286-42D2-AC7D-DDEA94646ED0}" sibTransId="{A718690A-9DFE-45FF-B280-F377FD7DE802}"/>
    <dgm:cxn modelId="{7597B623-D78F-4AE2-92EF-F6426E0124DA}" srcId="{AA172BB8-63C8-4F1C-8895-F242EEA11B12}" destId="{EE3A17A3-8487-4B45-B8E8-279AA260E0F9}" srcOrd="1" destOrd="5" parTransId="{8C178AF6-D075-487B-94F7-73913973E9D1}" sibTransId="{E20D2B4D-61C0-4204-A37B-EE06E42EA16E}"/>
    <dgm:cxn modelId="{D2632D2A-C3A9-44A4-9A94-1C95CBDEE56B}" type="presOf" srcId="{2EF0D9F1-B9C7-4558-9233-4491395BE9A1}" destId="{6275ECFF-E96C-4DC4-BA3D-0DA007DC75CD}" srcOrd="0" destOrd="0" presId="urn:microsoft.com/office/officeart/2005/8/layout/vList5"/>
    <dgm:cxn modelId="{F7208E4A-932A-4BB2-8488-9C7BBD97E0D2}" type="presParOf" srcId="{6275ECFF-E96C-4DC4-BA3D-0DA007DC75CD}" destId="{B8C8371E-5798-4B8E-9EAB-19D212759B0C}" srcOrd="0" destOrd="0" presId="urn:microsoft.com/office/officeart/2005/8/layout/vList5"/>
    <dgm:cxn modelId="{A2B5B74E-BD0D-4D2A-B070-5C7761481BE0}" type="presParOf" srcId="{B8C8371E-5798-4B8E-9EAB-19D212759B0C}" destId="{3CA77AEE-8C32-4481-B3AB-89E908571FE9}" srcOrd="0" destOrd="0" presId="urn:microsoft.com/office/officeart/2005/8/layout/vList5"/>
    <dgm:cxn modelId="{1B64B524-9D7E-4CF6-AE9A-EBA98BDEA733}" type="presOf" srcId="{EE69C8D1-253E-4756-9B4F-C84A6D3BFFC8}" destId="{3CA77AEE-8C32-4481-B3AB-89E908571FE9}" srcOrd="0" destOrd="0" presId="urn:microsoft.com/office/officeart/2005/8/layout/vList5"/>
    <dgm:cxn modelId="{303D7A62-D373-4541-BF17-954DAA30C2D9}" type="presParOf" srcId="{B8C8371E-5798-4B8E-9EAB-19D212759B0C}" destId="{356599D9-889B-41F4-8AEF-86079277E175}" srcOrd="1" destOrd="0" presId="urn:microsoft.com/office/officeart/2005/8/layout/vList5"/>
    <dgm:cxn modelId="{313E60A3-E1FE-4843-AB12-DC7AE59A8603}" type="presOf" srcId="{871548AB-B574-473D-A72E-DBD99887CA8B}" destId="{356599D9-889B-41F4-8AEF-86079277E175}" srcOrd="0" destOrd="0" presId="urn:microsoft.com/office/officeart/2005/8/layout/vList5"/>
    <dgm:cxn modelId="{C9121A31-CC4E-4ABC-BD54-58FDB88A1470}" type="presOf" srcId="{DB1F89DD-2FC0-4D59-B4BF-599CEB46D1C3}" destId="{356599D9-889B-41F4-8AEF-86079277E175}" srcOrd="0" destOrd="1" presId="urn:microsoft.com/office/officeart/2005/8/layout/vList5"/>
    <dgm:cxn modelId="{59E7F49D-FB16-4E6A-B381-F271126A9E83}" type="presParOf" srcId="{6275ECFF-E96C-4DC4-BA3D-0DA007DC75CD}" destId="{DE3420FE-F4BE-43D3-A1A8-3166560B071D}" srcOrd="1" destOrd="0" presId="urn:microsoft.com/office/officeart/2005/8/layout/vList5"/>
    <dgm:cxn modelId="{4C8E4B4A-9BB8-417B-969A-FA5E35B64C05}" type="presParOf" srcId="{6275ECFF-E96C-4DC4-BA3D-0DA007DC75CD}" destId="{98887CC1-6B06-4C7E-8AA2-D047135522CA}" srcOrd="2" destOrd="0" presId="urn:microsoft.com/office/officeart/2005/8/layout/vList5"/>
    <dgm:cxn modelId="{E29BD217-E6A7-4719-B5A0-1B05CE868EF8}" type="presParOf" srcId="{98887CC1-6B06-4C7E-8AA2-D047135522CA}" destId="{A2FB1BEF-91FD-4473-9C60-4734878ED322}" srcOrd="0" destOrd="2" presId="urn:microsoft.com/office/officeart/2005/8/layout/vList5"/>
    <dgm:cxn modelId="{08713604-6C8C-4EB5-9026-516E18FCCFAD}" type="presOf" srcId="{9EBE8FED-4619-4866-8E3F-44D773DE96E4}" destId="{A2FB1BEF-91FD-4473-9C60-4734878ED322}" srcOrd="0" destOrd="0" presId="urn:microsoft.com/office/officeart/2005/8/layout/vList5"/>
    <dgm:cxn modelId="{352B5F03-0D0C-4BBC-9FCE-5ED930EC95E0}" type="presParOf" srcId="{98887CC1-6B06-4C7E-8AA2-D047135522CA}" destId="{B93B73D0-11A3-4FC3-A7E5-AE8CA91F59B0}" srcOrd="1" destOrd="2" presId="urn:microsoft.com/office/officeart/2005/8/layout/vList5"/>
    <dgm:cxn modelId="{D10F8786-DC21-42A4-8EF3-AAB1DBBEFA6B}" type="presOf" srcId="{ECE0DEDA-C878-49EE-9121-C7F73B93D9DC}" destId="{B93B73D0-11A3-4FC3-A7E5-AE8CA91F59B0}" srcOrd="0" destOrd="0" presId="urn:microsoft.com/office/officeart/2005/8/layout/vList5"/>
    <dgm:cxn modelId="{4973EB3A-377D-48EB-9C0D-521E68BCCD48}" type="presOf" srcId="{200125FD-4D64-41F6-AB20-289B435D5EE4}" destId="{B93B73D0-11A3-4FC3-A7E5-AE8CA91F59B0}" srcOrd="0" destOrd="1" presId="urn:microsoft.com/office/officeart/2005/8/layout/vList5"/>
    <dgm:cxn modelId="{FBF8BF88-469A-44E3-B662-90B16A174E44}" type="presParOf" srcId="{6275ECFF-E96C-4DC4-BA3D-0DA007DC75CD}" destId="{9E03BACC-9616-47DC-B5CA-F3B5452F487E}" srcOrd="3" destOrd="0" presId="urn:microsoft.com/office/officeart/2005/8/layout/vList5"/>
    <dgm:cxn modelId="{1E5BB4EE-14B6-42BF-8654-E8807CC3CAF2}" type="presParOf" srcId="{6275ECFF-E96C-4DC4-BA3D-0DA007DC75CD}" destId="{7F18EF93-3F04-4E3F-AB86-662E91559E6B}" srcOrd="4" destOrd="0" presId="urn:microsoft.com/office/officeart/2005/8/layout/vList5"/>
    <dgm:cxn modelId="{21C6059D-A8B4-4463-A81E-34453516D3D0}" type="presParOf" srcId="{7F18EF93-3F04-4E3F-AB86-662E91559E6B}" destId="{1207E680-56F3-4DFC-94AD-EE1B24B40130}" srcOrd="0" destOrd="4" presId="urn:microsoft.com/office/officeart/2005/8/layout/vList5"/>
    <dgm:cxn modelId="{736EEBE0-7A75-40AF-819C-A57A5459E94C}" type="presOf" srcId="{467CD7B7-6608-4A50-9805-6FB23D9FBD9C}" destId="{1207E680-56F3-4DFC-94AD-EE1B24B40130}" srcOrd="0" destOrd="0" presId="urn:microsoft.com/office/officeart/2005/8/layout/vList5"/>
    <dgm:cxn modelId="{31BD3F2B-5D3F-414E-98EB-41A06C4593DF}" type="presParOf" srcId="{7F18EF93-3F04-4E3F-AB86-662E91559E6B}" destId="{567A3915-C7A8-4957-93AF-A76C826E7E7C}" srcOrd="1" destOrd="4" presId="urn:microsoft.com/office/officeart/2005/8/layout/vList5"/>
    <dgm:cxn modelId="{C0551644-3CC2-4CFC-B8FE-AEBBB909A9B0}" type="presOf" srcId="{DFC9A86B-D407-42B6-AFDD-F201936F9572}" destId="{567A3915-C7A8-4957-93AF-A76C826E7E7C}" srcOrd="0" destOrd="0" presId="urn:microsoft.com/office/officeart/2005/8/layout/vList5"/>
    <dgm:cxn modelId="{C47B483A-349D-455B-9E09-E97A9966084C}" type="presOf" srcId="{2593B3AF-2217-463F-A6A7-A8F1630AC935}" destId="{567A3915-C7A8-4957-93AF-A76C826E7E7C}" srcOrd="0" destOrd="1" presId="urn:microsoft.com/office/officeart/2005/8/layout/vList5"/>
    <dgm:cxn modelId="{F2C878ED-5E75-48F6-B1EE-A2C7716F51FE}" type="presParOf" srcId="{6275ECFF-E96C-4DC4-BA3D-0DA007DC75CD}" destId="{4DC2C27C-59D5-4E90-ABCB-C125AB336B35}" srcOrd="5" destOrd="0" presId="urn:microsoft.com/office/officeart/2005/8/layout/vList5"/>
    <dgm:cxn modelId="{56425FAD-4217-4BE3-9405-3E3A5503BE06}" type="presParOf" srcId="{6275ECFF-E96C-4DC4-BA3D-0DA007DC75CD}" destId="{51823050-2A4E-4231-B7BA-A4BCF397529F}" srcOrd="6" destOrd="0" presId="urn:microsoft.com/office/officeart/2005/8/layout/vList5"/>
    <dgm:cxn modelId="{0098E8C2-17B2-49FC-930C-15BBB4E7D210}" type="presParOf" srcId="{51823050-2A4E-4231-B7BA-A4BCF397529F}" destId="{ECFD30F5-F408-4F01-8690-E6789D3AEE72}" srcOrd="0" destOrd="6" presId="urn:microsoft.com/office/officeart/2005/8/layout/vList5"/>
    <dgm:cxn modelId="{C2B2B137-4AF1-406C-BB6C-74FDB3F022E7}" type="presOf" srcId="{8E049288-1952-4C51-9313-73030A840B51}" destId="{ECFD30F5-F408-4F01-8690-E6789D3AEE72}" srcOrd="0" destOrd="0" presId="urn:microsoft.com/office/officeart/2005/8/layout/vList5"/>
    <dgm:cxn modelId="{EDC80925-3805-448C-83E3-C535E81552D5}" type="presParOf" srcId="{51823050-2A4E-4231-B7BA-A4BCF397529F}" destId="{9F74F3D0-4304-4500-834C-5597D09B80FF}" srcOrd="1" destOrd="6" presId="urn:microsoft.com/office/officeart/2005/8/layout/vList5"/>
    <dgm:cxn modelId="{1258FDFE-BED4-49B9-9DE0-C0C391D92BC9}" type="presOf" srcId="{D2CC45A2-AE05-4A6B-8D2D-E2C29DB587FA}" destId="{9F74F3D0-4304-4500-834C-5597D09B80FF}" srcOrd="0" destOrd="0" presId="urn:microsoft.com/office/officeart/2005/8/layout/vList5"/>
    <dgm:cxn modelId="{1F2BC35C-DD9E-427C-AB27-9FC98111D153}" type="presOf" srcId="{5C3630E7-666A-448C-90D8-BE4B1B781DFA}" destId="{9F74F3D0-4304-4500-834C-5597D09B80FF}" srcOrd="0" destOrd="1" presId="urn:microsoft.com/office/officeart/2005/8/layout/vList5"/>
    <dgm:cxn modelId="{D4186511-EAA1-416A-89C3-3C80F2DCBBAB}" type="presParOf" srcId="{6275ECFF-E96C-4DC4-BA3D-0DA007DC75CD}" destId="{93AAEBD6-D75D-4CFC-89F0-F2F1DE02261B}" srcOrd="7" destOrd="0" presId="urn:microsoft.com/office/officeart/2005/8/layout/vList5"/>
    <dgm:cxn modelId="{1E58B37F-E0B5-40CF-8882-4C4903F1F1B6}" type="presParOf" srcId="{6275ECFF-E96C-4DC4-BA3D-0DA007DC75CD}" destId="{81306FA3-5ABF-4E13-A85C-FD07590FEEB7}" srcOrd="8" destOrd="0" presId="urn:microsoft.com/office/officeart/2005/8/layout/vList5"/>
    <dgm:cxn modelId="{72CCCDA8-0EC8-44E3-8724-72A2D5682096}" type="presParOf" srcId="{81306FA3-5ABF-4E13-A85C-FD07590FEEB7}" destId="{589A0B63-33DD-4A1D-A75D-FED14756ECBD}" srcOrd="0" destOrd="8" presId="urn:microsoft.com/office/officeart/2005/8/layout/vList5"/>
    <dgm:cxn modelId="{1162E2FC-FEC8-45D1-AD7C-59F51A70945F}" type="presOf" srcId="{D1C59106-5EA1-436D-8AFD-F2FE02F77BD4}" destId="{589A0B63-33DD-4A1D-A75D-FED14756ECBD}" srcOrd="0" destOrd="0" presId="urn:microsoft.com/office/officeart/2005/8/layout/vList5"/>
    <dgm:cxn modelId="{B70F31AE-B3CA-4F1F-91AC-C8AA230017B9}" type="presParOf" srcId="{81306FA3-5ABF-4E13-A85C-FD07590FEEB7}" destId="{E5E717BE-3354-41D0-AC46-C90773BD002E}" srcOrd="1" destOrd="8" presId="urn:microsoft.com/office/officeart/2005/8/layout/vList5"/>
    <dgm:cxn modelId="{D49FDBBA-2001-4CCE-B088-7D208AE61178}" type="presOf" srcId="{4D961EB4-0845-4F2D-A4BA-B106523BAF1B}" destId="{E5E717BE-3354-41D0-AC46-C90773BD002E}" srcOrd="0" destOrd="0" presId="urn:microsoft.com/office/officeart/2005/8/layout/vList5"/>
    <dgm:cxn modelId="{625F57FC-5EA6-40EC-9430-20A5F0AD76BE}" type="presOf" srcId="{4A01053A-5F3B-4972-B706-86FC7089E818}" destId="{E5E717BE-3354-41D0-AC46-C90773BD002E}" srcOrd="0" destOrd="1" presId="urn:microsoft.com/office/officeart/2005/8/layout/vList5"/>
    <dgm:cxn modelId="{A7EFF36F-85F0-4AD8-B75C-502E28A8E06C}" type="presParOf" srcId="{6275ECFF-E96C-4DC4-BA3D-0DA007DC75CD}" destId="{619FEA3A-DA08-4F31-B54F-61AC455BD5A0}" srcOrd="9" destOrd="0" presId="urn:microsoft.com/office/officeart/2005/8/layout/vList5"/>
    <dgm:cxn modelId="{999C865C-5472-40C2-BC28-5C1E098CF016}" type="presParOf" srcId="{6275ECFF-E96C-4DC4-BA3D-0DA007DC75CD}" destId="{C1E4ADF3-6C8E-499E-AE78-34B6E90FBA47}" srcOrd="10" destOrd="0" presId="urn:microsoft.com/office/officeart/2005/8/layout/vList5"/>
    <dgm:cxn modelId="{8D0FA67A-1BEF-42E9-9487-5A5227B2BE98}" type="presParOf" srcId="{C1E4ADF3-6C8E-499E-AE78-34B6E90FBA47}" destId="{B6FD6ABC-741C-480A-B7F9-CF1605CEA200}" srcOrd="0" destOrd="10" presId="urn:microsoft.com/office/officeart/2005/8/layout/vList5"/>
    <dgm:cxn modelId="{228004A8-078E-4446-A65C-ABF24DA26E8B}" type="presOf" srcId="{AA172BB8-63C8-4F1C-8895-F242EEA11B12}" destId="{B6FD6ABC-741C-480A-B7F9-CF1605CEA200}" srcOrd="0" destOrd="0" presId="urn:microsoft.com/office/officeart/2005/8/layout/vList5"/>
    <dgm:cxn modelId="{A99FD4D8-8EC3-486C-9AE8-0CD038DD215D}" type="presParOf" srcId="{C1E4ADF3-6C8E-499E-AE78-34B6E90FBA47}" destId="{052C0A42-4479-4AB2-A241-1CAB662C7677}" srcOrd="1" destOrd="10" presId="urn:microsoft.com/office/officeart/2005/8/layout/vList5"/>
    <dgm:cxn modelId="{8FE17F20-096B-40E8-8355-1EC9175918B5}" type="presOf" srcId="{C0C67A7B-9123-4B65-934B-936958D862DF}" destId="{052C0A42-4479-4AB2-A241-1CAB662C7677}" srcOrd="0" destOrd="0" presId="urn:microsoft.com/office/officeart/2005/8/layout/vList5"/>
    <dgm:cxn modelId="{CC5CE8D2-5B6B-4F10-8C32-C911EBFAF3DC}" type="presOf" srcId="{EE3A17A3-8487-4B45-B8E8-279AA260E0F9}" destId="{052C0A42-4479-4AB2-A241-1CAB662C7677}" srcOrd="0" destOrd="1"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AF4BC-3428-49F6-8437-E5B4A092233F}" type="doc">
      <dgm:prSet loTypeId="urn:microsoft.com/office/officeart/2009/layout/CircleArrowProcess" loCatId="cycle" qsTypeId="urn:microsoft.com/office/officeart/2005/8/quickstyle/simple1" qsCatId="simple" csTypeId="urn:microsoft.com/office/officeart/2005/8/colors/colorful4" csCatId="colorful" phldr="true"/>
      <dgm:spPr/>
      <dgm:t>
        <a:bodyPr/>
        <a:lstStyle/>
        <a:p>
          <a:endParaRPr lang="en-US"/>
        </a:p>
      </dgm:t>
    </dgm:pt>
    <dgm:pt modelId="{1538C437-9927-4095-9729-8E3028C1631C}">
      <dgm:prSet phldrT="[Text]"/>
      <dgm:spPr>
        <a:xfrm>
          <a:off x="2041846" y="674538"/>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Location</a:t>
          </a:r>
          <a:endParaRPr lang="en-US" dirty="0">
            <a:solidFill>
              <a:srgbClr val="000000">
                <a:hueOff val="0"/>
                <a:satOff val="0"/>
                <a:lumOff val="0"/>
                <a:alphaOff val="0"/>
              </a:srgbClr>
            </a:solidFill>
            <a:latin typeface="Tahoma" panose="020B0604030504040204"/>
            <a:ea typeface="+mn-ea"/>
            <a:cs typeface="+mn-cs"/>
          </a:endParaRPr>
        </a:p>
      </dgm:t>
    </dgm:pt>
    <dgm:pt modelId="{83B90C76-970F-4E79-8ED0-41629C44EE85}" cxnId="{5EE20E7C-C48C-40F9-A8C2-486117FBBB05}" type="parTrans">
      <dgm:prSet/>
      <dgm:spPr/>
      <dgm:t>
        <a:bodyPr/>
        <a:lstStyle/>
        <a:p>
          <a:endParaRPr lang="en-US"/>
        </a:p>
      </dgm:t>
    </dgm:pt>
    <dgm:pt modelId="{226E55D4-59CB-4880-A4A9-2CA055460B30}" cxnId="{5EE20E7C-C48C-40F9-A8C2-486117FBBB05}" type="sibTrans">
      <dgm:prSet/>
      <dgm:spPr/>
      <dgm:t>
        <a:bodyPr/>
        <a:lstStyle/>
        <a:p>
          <a:endParaRPr lang="en-US"/>
        </a:p>
      </dgm:t>
    </dgm:pt>
    <dgm:pt modelId="{B5E9B0A6-391C-4AB1-9AAE-34A6C93B827F}">
      <dgm:prSet phldrT="[Text]"/>
      <dgm:spPr>
        <a:xfrm>
          <a:off x="1525096" y="1754266"/>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Theme</a:t>
          </a:r>
          <a:endParaRPr lang="en-US" dirty="0">
            <a:solidFill>
              <a:srgbClr val="000000">
                <a:hueOff val="0"/>
                <a:satOff val="0"/>
                <a:lumOff val="0"/>
                <a:alphaOff val="0"/>
              </a:srgbClr>
            </a:solidFill>
            <a:latin typeface="Tahoma" panose="020B0604030504040204"/>
            <a:ea typeface="+mn-ea"/>
            <a:cs typeface="+mn-cs"/>
          </a:endParaRPr>
        </a:p>
      </dgm:t>
    </dgm:pt>
    <dgm:pt modelId="{28F820BF-3390-49DD-A904-EE44B49AC836}" cxnId="{AC7F2EAB-4803-4DAF-9A4E-34CA35FDC392}" type="parTrans">
      <dgm:prSet/>
      <dgm:spPr/>
      <dgm:t>
        <a:bodyPr/>
        <a:lstStyle/>
        <a:p>
          <a:endParaRPr lang="en-US"/>
        </a:p>
      </dgm:t>
    </dgm:pt>
    <dgm:pt modelId="{180E00A8-5B86-43F7-BE79-899EC4ECC7C4}" cxnId="{AC7F2EAB-4803-4DAF-9A4E-34CA35FDC392}" type="sibTrans">
      <dgm:prSet/>
      <dgm:spPr/>
      <dgm:t>
        <a:bodyPr/>
        <a:lstStyle/>
        <a:p>
          <a:endParaRPr lang="en-US"/>
        </a:p>
      </dgm:t>
    </dgm:pt>
    <dgm:pt modelId="{56D7F711-947F-465E-87B4-423243467835}">
      <dgm:prSet phldrT="[Text]"/>
      <dgm:spPr>
        <a:xfrm>
          <a:off x="2044302" y="2835546"/>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Time Period</a:t>
          </a:r>
          <a:endParaRPr lang="en-US" dirty="0">
            <a:solidFill>
              <a:srgbClr val="000000">
                <a:hueOff val="0"/>
                <a:satOff val="0"/>
                <a:lumOff val="0"/>
                <a:alphaOff val="0"/>
              </a:srgbClr>
            </a:solidFill>
            <a:latin typeface="Tahoma" panose="020B0604030504040204"/>
            <a:ea typeface="+mn-ea"/>
            <a:cs typeface="+mn-cs"/>
          </a:endParaRPr>
        </a:p>
      </dgm:t>
    </dgm:pt>
    <dgm:pt modelId="{7EBF2062-40FE-4BB6-B8A5-3F1FCCB1F54F}" cxnId="{7AF12345-1DDB-4518-8371-F1D57F7FFE2C}" type="parTrans">
      <dgm:prSet/>
      <dgm:spPr/>
      <dgm:t>
        <a:bodyPr/>
        <a:lstStyle/>
        <a:p>
          <a:endParaRPr lang="en-US"/>
        </a:p>
      </dgm:t>
    </dgm:pt>
    <dgm:pt modelId="{8CE90775-AF96-48A8-B256-C3EA1699B59C}" cxnId="{7AF12345-1DDB-4518-8371-F1D57F7FFE2C}" type="sibTrans">
      <dgm:prSet/>
      <dgm:spPr/>
      <dgm:t>
        <a:bodyPr/>
        <a:lstStyle/>
        <a:p>
          <a:endParaRPr lang="en-US"/>
        </a:p>
      </dgm:t>
    </dgm:pt>
    <dgm:pt modelId="{CCEB9800-D135-4E72-A5DE-64251DB68B09}" type="pres">
      <dgm:prSet presAssocID="{F31AF4BC-3428-49F6-8437-E5B4A092233F}" presName="Name0" presStyleCnt="0">
        <dgm:presLayoutVars>
          <dgm:chMax val="7"/>
          <dgm:chPref val="7"/>
          <dgm:dir/>
          <dgm:animLvl val="lvl"/>
        </dgm:presLayoutVars>
      </dgm:prSet>
      <dgm:spPr/>
      <dgm:t>
        <a:bodyPr/>
        <a:lstStyle/>
        <a:p>
          <a:endParaRPr lang="en-US"/>
        </a:p>
      </dgm:t>
    </dgm:pt>
    <dgm:pt modelId="{BCC0D697-3F5E-44E3-B94B-99D54C3D8169}" type="pres">
      <dgm:prSet presAssocID="{1538C437-9927-4095-9729-8E3028C1631C}" presName="Accent1" presStyleCnt="0"/>
      <dgm:spPr/>
    </dgm:pt>
    <dgm:pt modelId="{B7CB4B2B-5554-4E1D-8BB4-CF39E3D8F6A9}" type="pres">
      <dgm:prSet presAssocID="{1538C437-9927-4095-9729-8E3028C1631C}" presName="Accent" presStyleLbl="node1" presStyleIdx="0" presStyleCnt="3"/>
      <dgm:spPr>
        <a:xfrm>
          <a:off x="1628937" y="0"/>
          <a:ext cx="1868086" cy="1868371"/>
        </a:xfrm>
        <a:prstGeom prst="circularArrow">
          <a:avLst>
            <a:gd name="adj1" fmla="val 10980"/>
            <a:gd name="adj2" fmla="val 1142322"/>
            <a:gd name="adj3" fmla="val 4500000"/>
            <a:gd name="adj4" fmla="val 10800000"/>
            <a:gd name="adj5" fmla="val 12500"/>
          </a:avLst>
        </a:prstGeom>
        <a:solidFill>
          <a:srgbClr val="A7B789">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E4BE962D-3988-4E7E-8C75-D9AC00D006F0}" type="pres">
      <dgm:prSet presAssocID="{1538C437-9927-4095-9729-8E3028C1631C}" presName="Parent1" presStyleLbl="revTx" presStyleIdx="0" presStyleCnt="3">
        <dgm:presLayoutVars>
          <dgm:chMax val="1"/>
          <dgm:chPref val="1"/>
          <dgm:bulletEnabled val="true"/>
        </dgm:presLayoutVars>
      </dgm:prSet>
      <dgm:spPr/>
      <dgm:t>
        <a:bodyPr/>
        <a:lstStyle/>
        <a:p>
          <a:endParaRPr lang="en-US"/>
        </a:p>
      </dgm:t>
    </dgm:pt>
    <dgm:pt modelId="{1E748BE6-07F9-49B6-A5B9-F48F417CDEF9}" type="pres">
      <dgm:prSet presAssocID="{B5E9B0A6-391C-4AB1-9AAE-34A6C93B827F}" presName="Accent2" presStyleCnt="0"/>
      <dgm:spPr/>
    </dgm:pt>
    <dgm:pt modelId="{23885B54-BC6E-46F4-B204-700754DE3398}" type="pres">
      <dgm:prSet presAssocID="{B5E9B0A6-391C-4AB1-9AAE-34A6C93B827F}" presName="Accent" presStyleLbl="node1" presStyleIdx="1" presStyleCnt="3"/>
      <dgm: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A7B789">
            <a:hueOff val="-1476987"/>
            <a:satOff val="-1231"/>
            <a:lumOff val="-6172"/>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09905135-7F13-49F1-9CD1-01B3D98D369D}" type="pres">
      <dgm:prSet presAssocID="{B5E9B0A6-391C-4AB1-9AAE-34A6C93B827F}" presName="Parent2" presStyleLbl="revTx" presStyleIdx="1" presStyleCnt="3">
        <dgm:presLayoutVars>
          <dgm:chMax val="1"/>
          <dgm:chPref val="1"/>
          <dgm:bulletEnabled val="true"/>
        </dgm:presLayoutVars>
      </dgm:prSet>
      <dgm:spPr/>
      <dgm:t>
        <a:bodyPr/>
        <a:lstStyle/>
        <a:p>
          <a:endParaRPr lang="en-US"/>
        </a:p>
      </dgm:t>
    </dgm:pt>
    <dgm:pt modelId="{BC36102E-338F-4407-9DDC-28E7B1AC36E2}" type="pres">
      <dgm:prSet presAssocID="{56D7F711-947F-465E-87B4-423243467835}" presName="Accent3" presStyleCnt="0"/>
      <dgm:spPr/>
    </dgm:pt>
    <dgm:pt modelId="{F914FB84-97DF-4C2A-8B22-334CCA08D4AA}" type="pres">
      <dgm:prSet presAssocID="{56D7F711-947F-465E-87B4-423243467835}" presName="Accent" presStyleLbl="node1" presStyleIdx="2" presStyleCnt="3"/>
      <dgm:spPr>
        <a:xfrm>
          <a:off x="1761896" y="2275500"/>
          <a:ext cx="1604976" cy="1605619"/>
        </a:xfrm>
        <a:prstGeom prst="blockArc">
          <a:avLst>
            <a:gd name="adj1" fmla="val 13500000"/>
            <a:gd name="adj2" fmla="val 10800000"/>
            <a:gd name="adj3" fmla="val 12740"/>
          </a:avLst>
        </a:prstGeom>
        <a:solidFill>
          <a:srgbClr val="A7B789">
            <a:hueOff val="-2953974"/>
            <a:satOff val="-2467"/>
            <a:lumOff val="-12349"/>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4AED0CBF-2B1D-4D4B-A6A4-574740FE4CBE}" type="pres">
      <dgm:prSet presAssocID="{56D7F711-947F-465E-87B4-423243467835}" presName="Parent3" presStyleLbl="revTx" presStyleIdx="2" presStyleCnt="3">
        <dgm:presLayoutVars>
          <dgm:chMax val="1"/>
          <dgm:chPref val="1"/>
          <dgm:bulletEnabled val="true"/>
        </dgm:presLayoutVars>
      </dgm:prSet>
      <dgm:spPr/>
      <dgm:t>
        <a:bodyPr/>
        <a:lstStyle/>
        <a:p>
          <a:endParaRPr lang="en-US"/>
        </a:p>
      </dgm:t>
    </dgm:pt>
  </dgm:ptLst>
  <dgm:cxnLst>
    <dgm:cxn modelId="{AC7F2EAB-4803-4DAF-9A4E-34CA35FDC392}" srcId="{F31AF4BC-3428-49F6-8437-E5B4A092233F}" destId="{B5E9B0A6-391C-4AB1-9AAE-34A6C93B827F}" srcOrd="1" destOrd="0" parTransId="{28F820BF-3390-49DD-A904-EE44B49AC836}" sibTransId="{180E00A8-5B86-43F7-BE79-899EC4ECC7C4}"/>
    <dgm:cxn modelId="{A63B88B5-3693-477F-9D5E-B66F804EF189}" type="presOf" srcId="{B5E9B0A6-391C-4AB1-9AAE-34A6C93B827F}" destId="{09905135-7F13-49F1-9CD1-01B3D98D369D}" srcOrd="0" destOrd="0" presId="urn:microsoft.com/office/officeart/2009/layout/CircleArrowProcess"/>
    <dgm:cxn modelId="{7AF12345-1DDB-4518-8371-F1D57F7FFE2C}" srcId="{F31AF4BC-3428-49F6-8437-E5B4A092233F}" destId="{56D7F711-947F-465E-87B4-423243467835}" srcOrd="2" destOrd="0" parTransId="{7EBF2062-40FE-4BB6-B8A5-3F1FCCB1F54F}" sibTransId="{8CE90775-AF96-48A8-B256-C3EA1699B59C}"/>
    <dgm:cxn modelId="{1E481F71-E992-4450-9C23-BD0314BC88FE}" type="presOf" srcId="{1538C437-9927-4095-9729-8E3028C1631C}" destId="{E4BE962D-3988-4E7E-8C75-D9AC00D006F0}" srcOrd="0" destOrd="0" presId="urn:microsoft.com/office/officeart/2009/layout/CircleArrowProcess"/>
    <dgm:cxn modelId="{BE2387BB-4C0A-4DF5-8418-D1D720C6DC9D}" type="presOf" srcId="{56D7F711-947F-465E-87B4-423243467835}" destId="{4AED0CBF-2B1D-4D4B-A6A4-574740FE4CBE}" srcOrd="0" destOrd="0" presId="urn:microsoft.com/office/officeart/2009/layout/CircleArrowProcess"/>
    <dgm:cxn modelId="{5EE20E7C-C48C-40F9-A8C2-486117FBBB05}" srcId="{F31AF4BC-3428-49F6-8437-E5B4A092233F}" destId="{1538C437-9927-4095-9729-8E3028C1631C}" srcOrd="0" destOrd="0" parTransId="{83B90C76-970F-4E79-8ED0-41629C44EE85}" sibTransId="{226E55D4-59CB-4880-A4A9-2CA055460B30}"/>
    <dgm:cxn modelId="{44BBE74E-651E-453F-A7F0-34E7DF4C2EE6}" type="presOf" srcId="{F31AF4BC-3428-49F6-8437-E5B4A092233F}" destId="{CCEB9800-D135-4E72-A5DE-64251DB68B09}" srcOrd="0" destOrd="0" presId="urn:microsoft.com/office/officeart/2009/layout/CircleArrowProcess"/>
    <dgm:cxn modelId="{175EBBE6-96EF-4AEF-BF70-B0EF5D60026D}" type="presParOf" srcId="{CCEB9800-D135-4E72-A5DE-64251DB68B09}" destId="{BCC0D697-3F5E-44E3-B94B-99D54C3D8169}" srcOrd="0" destOrd="0" presId="urn:microsoft.com/office/officeart/2009/layout/CircleArrowProcess"/>
    <dgm:cxn modelId="{25D84513-49F8-4F81-BEC3-0E7E89E35D72}" type="presParOf" srcId="{BCC0D697-3F5E-44E3-B94B-99D54C3D8169}" destId="{B7CB4B2B-5554-4E1D-8BB4-CF39E3D8F6A9}" srcOrd="0" destOrd="0" presId="urn:microsoft.com/office/officeart/2009/layout/CircleArrowProcess"/>
    <dgm:cxn modelId="{5F4C2688-7125-4CD7-B96C-5FD3C998607C}" type="presParOf" srcId="{CCEB9800-D135-4E72-A5DE-64251DB68B09}" destId="{E4BE962D-3988-4E7E-8C75-D9AC00D006F0}" srcOrd="1" destOrd="0" presId="urn:microsoft.com/office/officeart/2009/layout/CircleArrowProcess"/>
    <dgm:cxn modelId="{256A0487-C65A-46BD-AB42-E4CEA067A5C6}" type="presParOf" srcId="{CCEB9800-D135-4E72-A5DE-64251DB68B09}" destId="{1E748BE6-07F9-49B6-A5B9-F48F417CDEF9}" srcOrd="2" destOrd="0" presId="urn:microsoft.com/office/officeart/2009/layout/CircleArrowProcess"/>
    <dgm:cxn modelId="{02D31492-F2B0-4951-8BBE-ABEDD0542E67}" type="presParOf" srcId="{1E748BE6-07F9-49B6-A5B9-F48F417CDEF9}" destId="{23885B54-BC6E-46F4-B204-700754DE3398}" srcOrd="0" destOrd="0" presId="urn:microsoft.com/office/officeart/2009/layout/CircleArrowProcess"/>
    <dgm:cxn modelId="{8C86A036-53BF-4FE2-A7C3-F81F23F04786}" type="presParOf" srcId="{CCEB9800-D135-4E72-A5DE-64251DB68B09}" destId="{09905135-7F13-49F1-9CD1-01B3D98D369D}" srcOrd="3" destOrd="0" presId="urn:microsoft.com/office/officeart/2009/layout/CircleArrowProcess"/>
    <dgm:cxn modelId="{84FD963F-0A97-496A-9B36-DCC230DC9804}" type="presParOf" srcId="{CCEB9800-D135-4E72-A5DE-64251DB68B09}" destId="{BC36102E-338F-4407-9DDC-28E7B1AC36E2}" srcOrd="4" destOrd="0" presId="urn:microsoft.com/office/officeart/2009/layout/CircleArrowProcess"/>
    <dgm:cxn modelId="{52844347-5E56-4500-B786-A79E8FF307EA}" type="presParOf" srcId="{BC36102E-338F-4407-9DDC-28E7B1AC36E2}" destId="{F914FB84-97DF-4C2A-8B22-334CCA08D4AA}" srcOrd="0" destOrd="0" presId="urn:microsoft.com/office/officeart/2009/layout/CircleArrowProcess"/>
    <dgm:cxn modelId="{6EC3C318-DBAA-404F-91A3-AEF462480AFC}" type="presParOf" srcId="{CCEB9800-D135-4E72-A5DE-64251DB68B09}" destId="{4AED0CBF-2B1D-4D4B-A6A4-574740FE4CBE}" srcOrd="5"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1AF4BC-3428-49F6-8437-E5B4A092233F}" type="doc">
      <dgm:prSet loTypeId="urn:microsoft.com/office/officeart/2009/layout/CircleArrowProcess" loCatId="cycle" qsTypeId="urn:microsoft.com/office/officeart/2005/8/quickstyle/simple1" qsCatId="simple" csTypeId="urn:microsoft.com/office/officeart/2005/8/colors/colorful5" csCatId="colorful" phldr="true"/>
      <dgm:spPr/>
      <dgm:t>
        <a:bodyPr/>
        <a:lstStyle/>
        <a:p>
          <a:endParaRPr lang="en-US"/>
        </a:p>
      </dgm:t>
    </dgm:pt>
    <dgm:pt modelId="{1538C437-9927-4095-9729-8E3028C1631C}">
      <dgm:prSet phldrT="[Text]" custT="true"/>
      <dgm:spPr>
        <a:xfrm>
          <a:off x="2041846" y="674538"/>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Publisher</a:t>
          </a:r>
          <a:endParaRPr lang="en-US" sz="1700" dirty="0">
            <a:solidFill>
              <a:srgbClr val="000000">
                <a:hueOff val="0"/>
                <a:satOff val="0"/>
                <a:lumOff val="0"/>
                <a:alphaOff val="0"/>
              </a:srgbClr>
            </a:solidFill>
            <a:latin typeface="Tahoma" panose="020B0604030504040204"/>
            <a:ea typeface="+mn-ea"/>
            <a:cs typeface="+mn-cs"/>
          </a:endParaRPr>
        </a:p>
      </dgm:t>
    </dgm:pt>
    <dgm:pt modelId="{83B90C76-970F-4E79-8ED0-41629C44EE85}" cxnId="{5EE20E7C-C48C-40F9-A8C2-486117FBBB05}" type="parTrans">
      <dgm:prSet/>
      <dgm:spPr/>
      <dgm:t>
        <a:bodyPr/>
        <a:lstStyle/>
        <a:p>
          <a:endParaRPr lang="en-US"/>
        </a:p>
      </dgm:t>
    </dgm:pt>
    <dgm:pt modelId="{226E55D4-59CB-4880-A4A9-2CA055460B30}" cxnId="{5EE20E7C-C48C-40F9-A8C2-486117FBBB05}" type="sibTrans">
      <dgm:prSet/>
      <dgm:spPr/>
      <dgm:t>
        <a:bodyPr/>
        <a:lstStyle/>
        <a:p>
          <a:endParaRPr lang="en-US"/>
        </a:p>
      </dgm:t>
    </dgm:pt>
    <dgm:pt modelId="{B5E9B0A6-391C-4AB1-9AAE-34A6C93B827F}">
      <dgm:prSet phldrT="[Text]" custT="true"/>
      <dgm:spPr>
        <a:xfrm>
          <a:off x="1525096" y="1754266"/>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Attributes</a:t>
          </a:r>
          <a:endParaRPr lang="en-US" sz="1700" dirty="0">
            <a:solidFill>
              <a:srgbClr val="000000">
                <a:hueOff val="0"/>
                <a:satOff val="0"/>
                <a:lumOff val="0"/>
                <a:alphaOff val="0"/>
              </a:srgbClr>
            </a:solidFill>
            <a:latin typeface="Tahoma" panose="020B0604030504040204"/>
            <a:ea typeface="+mn-ea"/>
            <a:cs typeface="+mn-cs"/>
          </a:endParaRPr>
        </a:p>
      </dgm:t>
    </dgm:pt>
    <dgm:pt modelId="{28F820BF-3390-49DD-A904-EE44B49AC836}" cxnId="{AC7F2EAB-4803-4DAF-9A4E-34CA35FDC392}" type="parTrans">
      <dgm:prSet/>
      <dgm:spPr/>
      <dgm:t>
        <a:bodyPr/>
        <a:lstStyle/>
        <a:p>
          <a:endParaRPr lang="en-US"/>
        </a:p>
      </dgm:t>
    </dgm:pt>
    <dgm:pt modelId="{180E00A8-5B86-43F7-BE79-899EC4ECC7C4}" cxnId="{AC7F2EAB-4803-4DAF-9A4E-34CA35FDC392}" type="sibTrans">
      <dgm:prSet/>
      <dgm:spPr/>
      <dgm:t>
        <a:bodyPr/>
        <a:lstStyle/>
        <a:p>
          <a:endParaRPr lang="en-US"/>
        </a:p>
      </dgm:t>
    </dgm:pt>
    <dgm:pt modelId="{56D7F711-947F-465E-87B4-423243467835}">
      <dgm:prSet phldrT="[Text]" custT="true"/>
      <dgm:spPr>
        <a:xfrm>
          <a:off x="2044302" y="2835546"/>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more…</a:t>
          </a:r>
          <a:endParaRPr lang="en-US" sz="1700" dirty="0">
            <a:solidFill>
              <a:srgbClr val="000000">
                <a:hueOff val="0"/>
                <a:satOff val="0"/>
                <a:lumOff val="0"/>
                <a:alphaOff val="0"/>
              </a:srgbClr>
            </a:solidFill>
            <a:latin typeface="Tahoma" panose="020B0604030504040204"/>
            <a:ea typeface="+mn-ea"/>
            <a:cs typeface="+mn-cs"/>
          </a:endParaRPr>
        </a:p>
      </dgm:t>
    </dgm:pt>
    <dgm:pt modelId="{7EBF2062-40FE-4BB6-B8A5-3F1FCCB1F54F}" cxnId="{7AF12345-1DDB-4518-8371-F1D57F7FFE2C}" type="parTrans">
      <dgm:prSet/>
      <dgm:spPr/>
      <dgm:t>
        <a:bodyPr/>
        <a:lstStyle/>
        <a:p>
          <a:endParaRPr lang="en-US"/>
        </a:p>
      </dgm:t>
    </dgm:pt>
    <dgm:pt modelId="{8CE90775-AF96-48A8-B256-C3EA1699B59C}" cxnId="{7AF12345-1DDB-4518-8371-F1D57F7FFE2C}" type="sibTrans">
      <dgm:prSet/>
      <dgm:spPr/>
      <dgm:t>
        <a:bodyPr/>
        <a:lstStyle/>
        <a:p>
          <a:endParaRPr lang="en-US"/>
        </a:p>
      </dgm:t>
    </dgm:pt>
    <dgm:pt modelId="{CCEB9800-D135-4E72-A5DE-64251DB68B09}" type="pres">
      <dgm:prSet presAssocID="{F31AF4BC-3428-49F6-8437-E5B4A092233F}" presName="Name0" presStyleCnt="0">
        <dgm:presLayoutVars>
          <dgm:chMax val="7"/>
          <dgm:chPref val="7"/>
          <dgm:dir/>
          <dgm:animLvl val="lvl"/>
        </dgm:presLayoutVars>
      </dgm:prSet>
      <dgm:spPr/>
      <dgm:t>
        <a:bodyPr/>
        <a:lstStyle/>
        <a:p>
          <a:endParaRPr lang="en-US"/>
        </a:p>
      </dgm:t>
    </dgm:pt>
    <dgm:pt modelId="{BCC0D697-3F5E-44E3-B94B-99D54C3D8169}" type="pres">
      <dgm:prSet presAssocID="{1538C437-9927-4095-9729-8E3028C1631C}" presName="Accent1" presStyleCnt="0"/>
      <dgm:spPr/>
    </dgm:pt>
    <dgm:pt modelId="{B7CB4B2B-5554-4E1D-8BB4-CF39E3D8F6A9}" type="pres">
      <dgm:prSet presAssocID="{1538C437-9927-4095-9729-8E3028C1631C}" presName="Accent" presStyleLbl="node1" presStyleIdx="0" presStyleCnt="3"/>
      <dgm:spPr>
        <a:xfrm>
          <a:off x="1628937" y="0"/>
          <a:ext cx="1868086" cy="1868371"/>
        </a:xfrm>
        <a:prstGeom prst="circularArrow">
          <a:avLst>
            <a:gd name="adj1" fmla="val 10980"/>
            <a:gd name="adj2" fmla="val 1142322"/>
            <a:gd name="adj3" fmla="val 4500000"/>
            <a:gd name="adj4" fmla="val 10800000"/>
            <a:gd name="adj5" fmla="val 12500"/>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E4BE962D-3988-4E7E-8C75-D9AC00D006F0}" type="pres">
      <dgm:prSet presAssocID="{1538C437-9927-4095-9729-8E3028C1631C}" presName="Parent1" presStyleLbl="revTx" presStyleIdx="0" presStyleCnt="3">
        <dgm:presLayoutVars>
          <dgm:chMax val="1"/>
          <dgm:chPref val="1"/>
          <dgm:bulletEnabled val="true"/>
        </dgm:presLayoutVars>
      </dgm:prSet>
      <dgm:spPr/>
      <dgm:t>
        <a:bodyPr/>
        <a:lstStyle/>
        <a:p>
          <a:endParaRPr lang="en-US"/>
        </a:p>
      </dgm:t>
    </dgm:pt>
    <dgm:pt modelId="{1E748BE6-07F9-49B6-A5B9-F48F417CDEF9}" type="pres">
      <dgm:prSet presAssocID="{B5E9B0A6-391C-4AB1-9AAE-34A6C93B827F}" presName="Accent2" presStyleCnt="0"/>
      <dgm:spPr/>
    </dgm:pt>
    <dgm:pt modelId="{23885B54-BC6E-46F4-B204-700754DE3398}" type="pres">
      <dgm:prSet presAssocID="{B5E9B0A6-391C-4AB1-9AAE-34A6C93B827F}" presName="Accent" presStyleLbl="node1" presStyleIdx="1" presStyleCnt="3"/>
      <dgm: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9C8265">
            <a:hueOff val="9300841"/>
            <a:satOff val="-3548"/>
            <a:lumOff val="-1075"/>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09905135-7F13-49F1-9CD1-01B3D98D369D}" type="pres">
      <dgm:prSet presAssocID="{B5E9B0A6-391C-4AB1-9AAE-34A6C93B827F}" presName="Parent2" presStyleLbl="revTx" presStyleIdx="1" presStyleCnt="3">
        <dgm:presLayoutVars>
          <dgm:chMax val="1"/>
          <dgm:chPref val="1"/>
          <dgm:bulletEnabled val="true"/>
        </dgm:presLayoutVars>
      </dgm:prSet>
      <dgm:spPr/>
      <dgm:t>
        <a:bodyPr/>
        <a:lstStyle/>
        <a:p>
          <a:endParaRPr lang="en-US"/>
        </a:p>
      </dgm:t>
    </dgm:pt>
    <dgm:pt modelId="{BC36102E-338F-4407-9DDC-28E7B1AC36E2}" type="pres">
      <dgm:prSet presAssocID="{56D7F711-947F-465E-87B4-423243467835}" presName="Accent3" presStyleCnt="0"/>
      <dgm:spPr/>
    </dgm:pt>
    <dgm:pt modelId="{F914FB84-97DF-4C2A-8B22-334CCA08D4AA}" type="pres">
      <dgm:prSet presAssocID="{56D7F711-947F-465E-87B4-423243467835}" presName="Accent" presStyleLbl="node1" presStyleIdx="2" presStyleCnt="3"/>
      <dgm:spPr>
        <a:xfrm>
          <a:off x="1761896" y="2275500"/>
          <a:ext cx="1604976" cy="1605619"/>
        </a:xfrm>
        <a:prstGeom prst="blockArc">
          <a:avLst>
            <a:gd name="adj1" fmla="val 13500000"/>
            <a:gd name="adj2" fmla="val 10800000"/>
            <a:gd name="adj3" fmla="val 12740"/>
          </a:avLst>
        </a:prstGeom>
        <a:solidFill>
          <a:srgbClr val="9C8265">
            <a:hueOff val="18601683"/>
            <a:satOff val="-7100"/>
            <a:lumOff val="-2153"/>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4AED0CBF-2B1D-4D4B-A6A4-574740FE4CBE}" type="pres">
      <dgm:prSet presAssocID="{56D7F711-947F-465E-87B4-423243467835}" presName="Parent3" presStyleLbl="revTx" presStyleIdx="2" presStyleCnt="3">
        <dgm:presLayoutVars>
          <dgm:chMax val="1"/>
          <dgm:chPref val="1"/>
          <dgm:bulletEnabled val="true"/>
        </dgm:presLayoutVars>
      </dgm:prSet>
      <dgm:spPr/>
      <dgm:t>
        <a:bodyPr/>
        <a:lstStyle/>
        <a:p>
          <a:endParaRPr lang="en-US"/>
        </a:p>
      </dgm:t>
    </dgm:pt>
  </dgm:ptLst>
  <dgm:cxnLst>
    <dgm:cxn modelId="{AC7F2EAB-4803-4DAF-9A4E-34CA35FDC392}" srcId="{F31AF4BC-3428-49F6-8437-E5B4A092233F}" destId="{B5E9B0A6-391C-4AB1-9AAE-34A6C93B827F}" srcOrd="1" destOrd="0" parTransId="{28F820BF-3390-49DD-A904-EE44B49AC836}" sibTransId="{180E00A8-5B86-43F7-BE79-899EC4ECC7C4}"/>
    <dgm:cxn modelId="{EEA4C942-F1A0-45FC-A3C0-2B4CDC325DA3}" type="presOf" srcId="{1538C437-9927-4095-9729-8E3028C1631C}" destId="{E4BE962D-3988-4E7E-8C75-D9AC00D006F0}" srcOrd="0" destOrd="0" presId="urn:microsoft.com/office/officeart/2009/layout/CircleArrowProcess"/>
    <dgm:cxn modelId="{7AF12345-1DDB-4518-8371-F1D57F7FFE2C}" srcId="{F31AF4BC-3428-49F6-8437-E5B4A092233F}" destId="{56D7F711-947F-465E-87B4-423243467835}" srcOrd="2" destOrd="0" parTransId="{7EBF2062-40FE-4BB6-B8A5-3F1FCCB1F54F}" sibTransId="{8CE90775-AF96-48A8-B256-C3EA1699B59C}"/>
    <dgm:cxn modelId="{707990DB-0493-4290-90B1-F504893650B4}" type="presOf" srcId="{B5E9B0A6-391C-4AB1-9AAE-34A6C93B827F}" destId="{09905135-7F13-49F1-9CD1-01B3D98D369D}" srcOrd="0" destOrd="0" presId="urn:microsoft.com/office/officeart/2009/layout/CircleArrowProcess"/>
    <dgm:cxn modelId="{F2ABC5AF-2014-458B-8C9D-86B9FD893182}" type="presOf" srcId="{56D7F711-947F-465E-87B4-423243467835}" destId="{4AED0CBF-2B1D-4D4B-A6A4-574740FE4CBE}" srcOrd="0" destOrd="0" presId="urn:microsoft.com/office/officeart/2009/layout/CircleArrowProcess"/>
    <dgm:cxn modelId="{5EE20E7C-C48C-40F9-A8C2-486117FBBB05}" srcId="{F31AF4BC-3428-49F6-8437-E5B4A092233F}" destId="{1538C437-9927-4095-9729-8E3028C1631C}" srcOrd="0" destOrd="0" parTransId="{83B90C76-970F-4E79-8ED0-41629C44EE85}" sibTransId="{226E55D4-59CB-4880-A4A9-2CA055460B30}"/>
    <dgm:cxn modelId="{2BD101E6-D88D-4F96-BEB7-708AE6BFEE70}" type="presOf" srcId="{F31AF4BC-3428-49F6-8437-E5B4A092233F}" destId="{CCEB9800-D135-4E72-A5DE-64251DB68B09}" srcOrd="0" destOrd="0" presId="urn:microsoft.com/office/officeart/2009/layout/CircleArrowProcess"/>
    <dgm:cxn modelId="{AE3006AA-4946-4DAA-BBFF-B2E7F8ACB8A1}" type="presParOf" srcId="{CCEB9800-D135-4E72-A5DE-64251DB68B09}" destId="{BCC0D697-3F5E-44E3-B94B-99D54C3D8169}" srcOrd="0" destOrd="0" presId="urn:microsoft.com/office/officeart/2009/layout/CircleArrowProcess"/>
    <dgm:cxn modelId="{DD70D03C-6911-4C59-BDF8-AAACBE667B66}" type="presParOf" srcId="{BCC0D697-3F5E-44E3-B94B-99D54C3D8169}" destId="{B7CB4B2B-5554-4E1D-8BB4-CF39E3D8F6A9}" srcOrd="0" destOrd="0" presId="urn:microsoft.com/office/officeart/2009/layout/CircleArrowProcess"/>
    <dgm:cxn modelId="{C3BB35B0-776B-47E0-B4DE-43440E120884}" type="presParOf" srcId="{CCEB9800-D135-4E72-A5DE-64251DB68B09}" destId="{E4BE962D-3988-4E7E-8C75-D9AC00D006F0}" srcOrd="1" destOrd="0" presId="urn:microsoft.com/office/officeart/2009/layout/CircleArrowProcess"/>
    <dgm:cxn modelId="{C26F92A1-FFCE-4A9B-9F8C-3028FE4894A9}" type="presParOf" srcId="{CCEB9800-D135-4E72-A5DE-64251DB68B09}" destId="{1E748BE6-07F9-49B6-A5B9-F48F417CDEF9}" srcOrd="2" destOrd="0" presId="urn:microsoft.com/office/officeart/2009/layout/CircleArrowProcess"/>
    <dgm:cxn modelId="{FDF91149-571D-44EB-910C-6779F7584C56}" type="presParOf" srcId="{1E748BE6-07F9-49B6-A5B9-F48F417CDEF9}" destId="{23885B54-BC6E-46F4-B204-700754DE3398}" srcOrd="0" destOrd="0" presId="urn:microsoft.com/office/officeart/2009/layout/CircleArrowProcess"/>
    <dgm:cxn modelId="{C7B17858-A2A5-4BFA-B663-5FDE7B66CCB0}" type="presParOf" srcId="{CCEB9800-D135-4E72-A5DE-64251DB68B09}" destId="{09905135-7F13-49F1-9CD1-01B3D98D369D}" srcOrd="3" destOrd="0" presId="urn:microsoft.com/office/officeart/2009/layout/CircleArrowProcess"/>
    <dgm:cxn modelId="{E66D4BAF-9B62-4A43-A51F-8DD8107947AE}" type="presParOf" srcId="{CCEB9800-D135-4E72-A5DE-64251DB68B09}" destId="{BC36102E-338F-4407-9DDC-28E7B1AC36E2}" srcOrd="4" destOrd="0" presId="urn:microsoft.com/office/officeart/2009/layout/CircleArrowProcess"/>
    <dgm:cxn modelId="{3A9A12F4-60B4-462E-B78F-FB8D0AB86172}" type="presParOf" srcId="{BC36102E-338F-4407-9DDC-28E7B1AC36E2}" destId="{F914FB84-97DF-4C2A-8B22-334CCA08D4AA}" srcOrd="0" destOrd="0" presId="urn:microsoft.com/office/officeart/2009/layout/CircleArrowProcess"/>
    <dgm:cxn modelId="{E935E1A0-DCFE-4157-AFCF-9F76F14A515A}" type="presParOf" srcId="{CCEB9800-D135-4E72-A5DE-64251DB68B09}" destId="{4AED0CBF-2B1D-4D4B-A6A4-574740FE4CBE}" srcOrd="5" destOrd="0" presId="urn:microsoft.com/office/officeart/2009/layout/CircleArrow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99D9-889B-41F4-8AEF-86079277E175}">
      <dsp:nvSpPr>
        <dsp:cNvPr id="0" name=""/>
        <dsp:cNvSpPr/>
      </dsp:nvSpPr>
      <dsp:spPr>
        <a:xfrm rot="5400000">
          <a:off x="5256738" y="-2248386"/>
          <a:ext cx="575146" cy="5218176"/>
        </a:xfrm>
        <a:prstGeom prst="round2SameRect">
          <a:avLst/>
        </a:prstGeom>
        <a:solidFill>
          <a:srgbClr val="9C8265">
            <a:tint val="40000"/>
            <a:alpha val="90000"/>
            <a:hueOff val="0"/>
            <a:satOff val="0"/>
            <a:lumOff val="0"/>
            <a:alphaOff val="0"/>
          </a:srgbClr>
        </a:solidFill>
        <a:ln w="19050" cap="flat" cmpd="sng" algn="ctr">
          <a:solidFill>
            <a:srgbClr val="9C8265">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created the data?</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manages the data?</a:t>
          </a:r>
          <a:endParaRPr lang="en-US" sz="1500" kern="1200" dirty="0">
            <a:solidFill>
              <a:srgbClr val="000000">
                <a:hueOff val="0"/>
                <a:satOff val="0"/>
                <a:lumOff val="0"/>
                <a:alphaOff val="0"/>
              </a:srgbClr>
            </a:solidFill>
            <a:latin typeface="Tahoma"/>
            <a:ea typeface="+mn-ea"/>
            <a:cs typeface="+mn-cs"/>
          </a:endParaRPr>
        </a:p>
      </dsp:txBody>
      <dsp:txXfrm rot="-5400000">
        <a:off x="2935223" y="101205"/>
        <a:ext cx="5190100" cy="518994"/>
      </dsp:txXfrm>
    </dsp:sp>
    <dsp:sp modelId="{3CA77AEE-8C32-4481-B3AB-89E908571FE9}">
      <dsp:nvSpPr>
        <dsp:cNvPr id="0" name=""/>
        <dsp:cNvSpPr/>
      </dsp:nvSpPr>
      <dsp:spPr>
        <a:xfrm>
          <a:off x="0" y="1234"/>
          <a:ext cx="2935224" cy="718932"/>
        </a:xfrm>
        <a:prstGeom prst="roundRect">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Who</a:t>
          </a:r>
          <a:endParaRPr lang="en-US" sz="3600" kern="1200" dirty="0">
            <a:solidFill>
              <a:srgbClr val="FFFFFF"/>
            </a:solidFill>
            <a:latin typeface="Tahoma"/>
            <a:ea typeface="+mn-ea"/>
            <a:cs typeface="+mn-cs"/>
          </a:endParaRPr>
        </a:p>
      </dsp:txBody>
      <dsp:txXfrm>
        <a:off x="35095" y="36329"/>
        <a:ext cx="2865034" cy="648742"/>
      </dsp:txXfrm>
    </dsp:sp>
    <dsp:sp modelId="{B93B73D0-11A3-4FC3-A7E5-AE8CA91F59B0}">
      <dsp:nvSpPr>
        <dsp:cNvPr id="0" name=""/>
        <dsp:cNvSpPr/>
      </dsp:nvSpPr>
      <dsp:spPr>
        <a:xfrm rot="5400000">
          <a:off x="5256738" y="-1493507"/>
          <a:ext cx="575146" cy="5218176"/>
        </a:xfrm>
        <a:prstGeom prst="round2SameRect">
          <a:avLst/>
        </a:prstGeom>
        <a:solidFill>
          <a:srgbClr val="9C8265">
            <a:tint val="40000"/>
            <a:alpha val="90000"/>
            <a:hueOff val="3787351"/>
            <a:satOff val="-1172"/>
            <a:lumOff val="-116"/>
            <a:alphaOff val="0"/>
          </a:srgbClr>
        </a:solidFill>
        <a:ln w="19050" cap="flat" cmpd="sng" algn="ctr">
          <a:solidFill>
            <a:srgbClr val="9C8265">
              <a:tint val="40000"/>
              <a:alpha val="90000"/>
              <a:hueOff val="3787351"/>
              <a:satOff val="-1172"/>
              <a:lumOff val="-116"/>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study area?</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can I access the data?</a:t>
          </a:r>
          <a:endParaRPr lang="en-US" sz="1500" kern="1200" dirty="0">
            <a:solidFill>
              <a:srgbClr val="000000">
                <a:hueOff val="0"/>
                <a:satOff val="0"/>
                <a:lumOff val="0"/>
                <a:alphaOff val="0"/>
              </a:srgbClr>
            </a:solidFill>
            <a:latin typeface="Tahoma"/>
            <a:ea typeface="+mn-ea"/>
            <a:cs typeface="+mn-cs"/>
          </a:endParaRPr>
        </a:p>
      </dsp:txBody>
      <dsp:txXfrm rot="-5400000">
        <a:off x="2935223" y="856084"/>
        <a:ext cx="5190100" cy="518994"/>
      </dsp:txXfrm>
    </dsp:sp>
    <dsp:sp modelId="{A2FB1BEF-91FD-4473-9C60-4734878ED322}">
      <dsp:nvSpPr>
        <dsp:cNvPr id="0" name=""/>
        <dsp:cNvSpPr/>
      </dsp:nvSpPr>
      <dsp:spPr>
        <a:xfrm>
          <a:off x="0" y="756114"/>
          <a:ext cx="2935224" cy="718932"/>
        </a:xfrm>
        <a:prstGeom prst="roundRect">
          <a:avLst/>
        </a:prstGeom>
        <a:solidFill>
          <a:srgbClr val="9C8265">
            <a:hueOff val="3720337"/>
            <a:satOff val="-1421"/>
            <a:lumOff val="-431"/>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Where</a:t>
          </a:r>
          <a:endParaRPr lang="en-US" sz="3600" kern="1200" dirty="0">
            <a:solidFill>
              <a:srgbClr val="FFFFFF"/>
            </a:solidFill>
            <a:latin typeface="Tahoma"/>
            <a:ea typeface="+mn-ea"/>
            <a:cs typeface="+mn-cs"/>
          </a:endParaRPr>
        </a:p>
      </dsp:txBody>
      <dsp:txXfrm>
        <a:off x="35095" y="791209"/>
        <a:ext cx="2865034" cy="648742"/>
      </dsp:txXfrm>
    </dsp:sp>
    <dsp:sp modelId="{567A3915-C7A8-4957-93AF-A76C826E7E7C}">
      <dsp:nvSpPr>
        <dsp:cNvPr id="0" name=""/>
        <dsp:cNvSpPr/>
      </dsp:nvSpPr>
      <dsp:spPr>
        <a:xfrm rot="5400000">
          <a:off x="5256738" y="-738627"/>
          <a:ext cx="575146" cy="5218176"/>
        </a:xfrm>
        <a:prstGeom prst="round2SameRect">
          <a:avLst/>
        </a:prstGeom>
        <a:solidFill>
          <a:srgbClr val="9C8265">
            <a:tint val="40000"/>
            <a:alpha val="90000"/>
            <a:hueOff val="7574701"/>
            <a:satOff val="-2345"/>
            <a:lumOff val="-232"/>
            <a:alphaOff val="0"/>
          </a:srgbClr>
        </a:solidFill>
        <a:ln w="19050" cap="flat" cmpd="sng" algn="ctr">
          <a:solidFill>
            <a:srgbClr val="9C8265">
              <a:tint val="40000"/>
              <a:alpha val="90000"/>
              <a:hueOff val="7574701"/>
              <a:satOff val="-2345"/>
              <a:lumOff val="-232"/>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data content?</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source data was used?</a:t>
          </a:r>
          <a:endParaRPr lang="en-US" sz="1500" kern="1200" dirty="0">
            <a:solidFill>
              <a:srgbClr val="000000">
                <a:hueOff val="0"/>
                <a:satOff val="0"/>
                <a:lumOff val="0"/>
                <a:alphaOff val="0"/>
              </a:srgbClr>
            </a:solidFill>
            <a:latin typeface="Tahoma"/>
            <a:ea typeface="+mn-ea"/>
            <a:cs typeface="+mn-cs"/>
          </a:endParaRPr>
        </a:p>
      </dsp:txBody>
      <dsp:txXfrm rot="-5400000">
        <a:off x="2935223" y="1610964"/>
        <a:ext cx="5190100" cy="518994"/>
      </dsp:txXfrm>
    </dsp:sp>
    <dsp:sp modelId="{1207E680-56F3-4DFC-94AD-EE1B24B40130}">
      <dsp:nvSpPr>
        <dsp:cNvPr id="0" name=""/>
        <dsp:cNvSpPr/>
      </dsp:nvSpPr>
      <dsp:spPr>
        <a:xfrm>
          <a:off x="0" y="1510993"/>
          <a:ext cx="2935224" cy="718932"/>
        </a:xfrm>
        <a:prstGeom prst="roundRect">
          <a:avLst/>
        </a:prstGeom>
        <a:solidFill>
          <a:srgbClr val="9C8265">
            <a:hueOff val="7440673"/>
            <a:satOff val="-2842"/>
            <a:lumOff val="-863"/>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What</a:t>
          </a:r>
          <a:endParaRPr lang="en-US" sz="3600" kern="1200" dirty="0">
            <a:solidFill>
              <a:srgbClr val="FFFFFF"/>
            </a:solidFill>
            <a:latin typeface="Tahoma"/>
            <a:ea typeface="+mn-ea"/>
            <a:cs typeface="+mn-cs"/>
          </a:endParaRPr>
        </a:p>
      </dsp:txBody>
      <dsp:txXfrm>
        <a:off x="35095" y="1546088"/>
        <a:ext cx="2865034" cy="648742"/>
      </dsp:txXfrm>
    </dsp:sp>
    <dsp:sp modelId="{9F74F3D0-4304-4500-834C-5597D09B80FF}">
      <dsp:nvSpPr>
        <dsp:cNvPr id="0" name=""/>
        <dsp:cNvSpPr/>
      </dsp:nvSpPr>
      <dsp:spPr>
        <a:xfrm rot="5400000">
          <a:off x="5256738" y="16251"/>
          <a:ext cx="575146" cy="5218176"/>
        </a:xfrm>
        <a:prstGeom prst="round2SameRect">
          <a:avLst/>
        </a:prstGeom>
        <a:solidFill>
          <a:srgbClr val="9C8265">
            <a:tint val="40000"/>
            <a:alpha val="90000"/>
            <a:hueOff val="11362052"/>
            <a:satOff val="-3517"/>
            <a:lumOff val="-347"/>
            <a:alphaOff val="0"/>
          </a:srgbClr>
        </a:solidFill>
        <a:ln w="19050" cap="flat" cmpd="sng" algn="ctr">
          <a:solidFill>
            <a:srgbClr val="9C8265">
              <a:tint val="40000"/>
              <a:alpha val="90000"/>
              <a:hueOff val="11362052"/>
              <a:satOff val="-3517"/>
              <a:lumOff val="-34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data distributed?</a:t>
          </a:r>
          <a:endParaRPr lang="en-US" sz="1500" kern="1200" dirty="0">
            <a:solidFill>
              <a:srgbClr val="000000">
                <a:hueOff val="0"/>
                <a:satOff val="0"/>
                <a:lumOff val="0"/>
                <a:alphaOff val="0"/>
              </a:srgbClr>
            </a:solidFill>
            <a:latin typeface="Tahoma"/>
            <a:ea typeface="+mn-ea"/>
            <a:cs typeface="+mn-cs"/>
          </a:endParaRPr>
        </a:p>
      </dsp:txBody>
      <dsp:txXfrm rot="-5400000">
        <a:off x="2935223" y="2365842"/>
        <a:ext cx="5190100" cy="518994"/>
      </dsp:txXfrm>
    </dsp:sp>
    <dsp:sp modelId="{ECFD30F5-F408-4F01-8690-E6789D3AEE72}">
      <dsp:nvSpPr>
        <dsp:cNvPr id="0" name=""/>
        <dsp:cNvSpPr/>
      </dsp:nvSpPr>
      <dsp:spPr>
        <a:xfrm>
          <a:off x="0" y="2265873"/>
          <a:ext cx="2935224" cy="718932"/>
        </a:xfrm>
        <a:prstGeom prst="roundRect">
          <a:avLst/>
        </a:prstGeom>
        <a:solidFill>
          <a:srgbClr val="9C8265">
            <a:hueOff val="11161010"/>
            <a:satOff val="-4262"/>
            <a:lumOff val="-1294"/>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How</a:t>
          </a:r>
          <a:endParaRPr lang="en-US" sz="3600" kern="1200" dirty="0">
            <a:solidFill>
              <a:srgbClr val="FFFFFF"/>
            </a:solidFill>
            <a:latin typeface="Tahoma"/>
            <a:ea typeface="+mn-ea"/>
            <a:cs typeface="+mn-cs"/>
          </a:endParaRPr>
        </a:p>
      </dsp:txBody>
      <dsp:txXfrm>
        <a:off x="35095" y="2300968"/>
        <a:ext cx="2865034" cy="648742"/>
      </dsp:txXfrm>
    </dsp:sp>
    <dsp:sp modelId="{E5E717BE-3354-41D0-AC46-C90773BD002E}">
      <dsp:nvSpPr>
        <dsp:cNvPr id="0" name=""/>
        <dsp:cNvSpPr/>
      </dsp:nvSpPr>
      <dsp:spPr>
        <a:xfrm rot="5400000">
          <a:off x="5256738" y="771131"/>
          <a:ext cx="575146" cy="5218176"/>
        </a:xfrm>
        <a:prstGeom prst="round2SameRect">
          <a:avLst/>
        </a:prstGeom>
        <a:solidFill>
          <a:srgbClr val="9C8265">
            <a:tint val="40000"/>
            <a:alpha val="90000"/>
            <a:hueOff val="15149402"/>
            <a:satOff val="-4690"/>
            <a:lumOff val="-463"/>
            <a:alphaOff val="0"/>
          </a:srgbClr>
        </a:solidFill>
        <a:ln w="19050" cap="flat" cmpd="sng" algn="ctr">
          <a:solidFill>
            <a:srgbClr val="9C8265">
              <a:tint val="40000"/>
              <a:alpha val="90000"/>
              <a:hueOff val="15149402"/>
              <a:satOff val="-4690"/>
              <a:lumOff val="-46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time period of the content?</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dsp:txBody>
      <dsp:txXfrm rot="-5400000">
        <a:off x="2935223" y="3120722"/>
        <a:ext cx="5190100" cy="518994"/>
      </dsp:txXfrm>
    </dsp:sp>
    <dsp:sp modelId="{589A0B63-33DD-4A1D-A75D-FED14756ECBD}">
      <dsp:nvSpPr>
        <dsp:cNvPr id="0" name=""/>
        <dsp:cNvSpPr/>
      </dsp:nvSpPr>
      <dsp:spPr>
        <a:xfrm>
          <a:off x="0" y="3020752"/>
          <a:ext cx="2935224" cy="718932"/>
        </a:xfrm>
        <a:prstGeom prst="roundRect">
          <a:avLst/>
        </a:prstGeom>
        <a:solidFill>
          <a:srgbClr val="9C8265">
            <a:hueOff val="14881347"/>
            <a:satOff val="-5683"/>
            <a:lumOff val="-1726"/>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When</a:t>
          </a:r>
          <a:endParaRPr lang="en-US" sz="3600" kern="1200" dirty="0">
            <a:solidFill>
              <a:srgbClr val="FFFFFF"/>
            </a:solidFill>
            <a:latin typeface="Tahoma"/>
            <a:ea typeface="+mn-ea"/>
            <a:cs typeface="+mn-cs"/>
          </a:endParaRPr>
        </a:p>
      </dsp:txBody>
      <dsp:txXfrm>
        <a:off x="35095" y="3055847"/>
        <a:ext cx="2865034" cy="648742"/>
      </dsp:txXfrm>
    </dsp:sp>
    <dsp:sp modelId="{052C0A42-4479-4AB2-A241-1CAB662C7677}">
      <dsp:nvSpPr>
        <dsp:cNvPr id="0" name=""/>
        <dsp:cNvSpPr/>
      </dsp:nvSpPr>
      <dsp:spPr>
        <a:xfrm rot="5400000">
          <a:off x="5256738" y="1526010"/>
          <a:ext cx="575146" cy="5218176"/>
        </a:xfrm>
        <a:prstGeom prst="round2SameRect">
          <a:avLst/>
        </a:prstGeom>
        <a:solidFill>
          <a:srgbClr val="9C8265">
            <a:tint val="40000"/>
            <a:alpha val="90000"/>
            <a:hueOff val="18936753"/>
            <a:satOff val="-5862"/>
            <a:lumOff val="-579"/>
            <a:alphaOff val="0"/>
          </a:srgbClr>
        </a:solidFill>
        <a:ln w="19050" cap="flat" cmpd="sng" algn="ctr">
          <a:solidFill>
            <a:srgbClr val="9C8265">
              <a:tint val="40000"/>
              <a:alpha val="90000"/>
              <a:hueOff val="18936753"/>
              <a:satOff val="-5862"/>
              <a:lumOff val="-57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are there missing values?</a:t>
          </a:r>
          <a:endParaRPr lang="en-US" sz="1500" kern="1200" dirty="0">
            <a:solidFill>
              <a:srgbClr val="000000">
                <a:hueOff val="0"/>
                <a:satOff val="0"/>
                <a:lumOff val="0"/>
                <a:alphaOff val="0"/>
              </a:srgbClr>
            </a:solidFill>
            <a:latin typeface="Tahoma"/>
            <a:ea typeface="+mn-ea"/>
            <a:cs typeface="+mn-cs"/>
          </a:endParaRPr>
        </a:p>
      </dsp:txBody>
      <dsp:txXfrm rot="-5400000">
        <a:off x="2935223" y="3875601"/>
        <a:ext cx="5190100" cy="518994"/>
      </dsp:txXfrm>
    </dsp:sp>
    <dsp:sp modelId="{B6FD6ABC-741C-480A-B7F9-CF1605CEA200}">
      <dsp:nvSpPr>
        <dsp:cNvPr id="0" name=""/>
        <dsp:cNvSpPr/>
      </dsp:nvSpPr>
      <dsp:spPr>
        <a:xfrm>
          <a:off x="0" y="3775632"/>
          <a:ext cx="2935224" cy="718932"/>
        </a:xfrm>
        <a:prstGeom prst="roundRect">
          <a:avLst/>
        </a:prstGeom>
        <a:solidFill>
          <a:srgbClr val="9C8265">
            <a:hueOff val="18601683"/>
            <a:satOff val="-7104"/>
            <a:lumOff val="-2157"/>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Why</a:t>
          </a:r>
          <a:endParaRPr lang="en-US" sz="3600" kern="1200" dirty="0">
            <a:solidFill>
              <a:srgbClr val="FFFFFF"/>
            </a:solidFill>
            <a:latin typeface="Tahoma"/>
            <a:ea typeface="+mn-ea"/>
            <a:cs typeface="+mn-cs"/>
          </a:endParaRPr>
        </a:p>
      </dsp:txBody>
      <dsp:txXfrm>
        <a:off x="35095" y="3810727"/>
        <a:ext cx="2865034" cy="648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B4B2B-5554-4E1D-8BB4-CF39E3D8F6A9}">
      <dsp:nvSpPr>
        <dsp:cNvPr id="0" name=""/>
        <dsp:cNvSpPr/>
      </dsp:nvSpPr>
      <dsp:spPr>
        <a:xfrm>
          <a:off x="1628937" y="0"/>
          <a:ext cx="1868086" cy="1868371"/>
        </a:xfrm>
        <a:prstGeom prst="circularArrow">
          <a:avLst>
            <a:gd name="adj1" fmla="val 10980"/>
            <a:gd name="adj2" fmla="val 1142322"/>
            <a:gd name="adj3" fmla="val 4500000"/>
            <a:gd name="adj4" fmla="val 10800000"/>
            <a:gd name="adj5" fmla="val 12500"/>
          </a:avLst>
        </a:prstGeom>
        <a:solidFill>
          <a:srgbClr val="A7B789">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E962D-3988-4E7E-8C75-D9AC00D006F0}">
      <dsp:nvSpPr>
        <dsp:cNvPr id="0" name=""/>
        <dsp:cNvSpPr/>
      </dsp:nvSpPr>
      <dsp:spPr>
        <a:xfrm>
          <a:off x="2041846" y="674538"/>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Location</a:t>
          </a:r>
          <a:endParaRPr lang="en-US" sz="1700" kern="1200" dirty="0">
            <a:solidFill>
              <a:srgbClr val="000000">
                <a:hueOff val="0"/>
                <a:satOff val="0"/>
                <a:lumOff val="0"/>
                <a:alphaOff val="0"/>
              </a:srgbClr>
            </a:solidFill>
            <a:latin typeface="Tahoma"/>
            <a:ea typeface="+mn-ea"/>
            <a:cs typeface="+mn-cs"/>
          </a:endParaRPr>
        </a:p>
      </dsp:txBody>
      <dsp:txXfrm>
        <a:off x="2041846" y="674538"/>
        <a:ext cx="1038059" cy="518905"/>
      </dsp:txXfrm>
    </dsp:sp>
    <dsp:sp modelId="{23885B54-BC6E-46F4-B204-700754DE3398}">
      <dsp:nvSpPr>
        <dsp:cNvPr id="0" name=""/>
        <dsp:cNvSpPr/>
      </dsp:nvSpPr>
      <dsp: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A7B789">
            <a:hueOff val="-1476987"/>
            <a:satOff val="-1235"/>
            <a:lumOff val="-6176"/>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05135-7F13-49F1-9CD1-01B3D98D369D}">
      <dsp:nvSpPr>
        <dsp:cNvPr id="0" name=""/>
        <dsp:cNvSpPr/>
      </dsp:nvSpPr>
      <dsp:spPr>
        <a:xfrm>
          <a:off x="1525096" y="175426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Theme</a:t>
          </a:r>
          <a:endParaRPr lang="en-US" sz="1700" kern="1200" dirty="0">
            <a:solidFill>
              <a:srgbClr val="000000">
                <a:hueOff val="0"/>
                <a:satOff val="0"/>
                <a:lumOff val="0"/>
                <a:alphaOff val="0"/>
              </a:srgbClr>
            </a:solidFill>
            <a:latin typeface="Tahoma"/>
            <a:ea typeface="+mn-ea"/>
            <a:cs typeface="+mn-cs"/>
          </a:endParaRPr>
        </a:p>
      </dsp:txBody>
      <dsp:txXfrm>
        <a:off x="1525096" y="1754266"/>
        <a:ext cx="1038059" cy="518905"/>
      </dsp:txXfrm>
    </dsp:sp>
    <dsp:sp modelId="{F914FB84-97DF-4C2A-8B22-334CCA08D4AA}">
      <dsp:nvSpPr>
        <dsp:cNvPr id="0" name=""/>
        <dsp:cNvSpPr/>
      </dsp:nvSpPr>
      <dsp:spPr>
        <a:xfrm>
          <a:off x="1761896" y="2275500"/>
          <a:ext cx="1604976" cy="1605619"/>
        </a:xfrm>
        <a:prstGeom prst="blockArc">
          <a:avLst>
            <a:gd name="adj1" fmla="val 13500000"/>
            <a:gd name="adj2" fmla="val 10800000"/>
            <a:gd name="adj3" fmla="val 12740"/>
          </a:avLst>
        </a:prstGeom>
        <a:solidFill>
          <a:srgbClr val="A7B789">
            <a:hueOff val="-2953974"/>
            <a:satOff val="-2471"/>
            <a:lumOff val="-12353"/>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0CBF-2B1D-4D4B-A6A4-574740FE4CBE}">
      <dsp:nvSpPr>
        <dsp:cNvPr id="0" name=""/>
        <dsp:cNvSpPr/>
      </dsp:nvSpPr>
      <dsp:spPr>
        <a:xfrm>
          <a:off x="2044302" y="283554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Time Period</a:t>
          </a:r>
          <a:endParaRPr lang="en-US" sz="1700" kern="1200" dirty="0">
            <a:solidFill>
              <a:srgbClr val="000000">
                <a:hueOff val="0"/>
                <a:satOff val="0"/>
                <a:lumOff val="0"/>
                <a:alphaOff val="0"/>
              </a:srgbClr>
            </a:solidFill>
            <a:latin typeface="Tahoma"/>
            <a:ea typeface="+mn-ea"/>
            <a:cs typeface="+mn-cs"/>
          </a:endParaRPr>
        </a:p>
      </dsp:txBody>
      <dsp:txXfrm>
        <a:off x="2044302" y="2835546"/>
        <a:ext cx="1038059" cy="518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B4B2B-5554-4E1D-8BB4-CF39E3D8F6A9}">
      <dsp:nvSpPr>
        <dsp:cNvPr id="0" name=""/>
        <dsp:cNvSpPr/>
      </dsp:nvSpPr>
      <dsp:spPr>
        <a:xfrm>
          <a:off x="1628937" y="0"/>
          <a:ext cx="1868086" cy="1868371"/>
        </a:xfrm>
        <a:prstGeom prst="circularArrow">
          <a:avLst>
            <a:gd name="adj1" fmla="val 10980"/>
            <a:gd name="adj2" fmla="val 1142322"/>
            <a:gd name="adj3" fmla="val 4500000"/>
            <a:gd name="adj4" fmla="val 10800000"/>
            <a:gd name="adj5" fmla="val 12500"/>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E962D-3988-4E7E-8C75-D9AC00D006F0}">
      <dsp:nvSpPr>
        <dsp:cNvPr id="0" name=""/>
        <dsp:cNvSpPr/>
      </dsp:nvSpPr>
      <dsp:spPr>
        <a:xfrm>
          <a:off x="2041846" y="674538"/>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Publisher</a:t>
          </a:r>
          <a:endParaRPr lang="en-US" sz="1700" kern="1200" dirty="0">
            <a:solidFill>
              <a:srgbClr val="000000">
                <a:hueOff val="0"/>
                <a:satOff val="0"/>
                <a:lumOff val="0"/>
                <a:alphaOff val="0"/>
              </a:srgbClr>
            </a:solidFill>
            <a:latin typeface="Tahoma"/>
            <a:ea typeface="+mn-ea"/>
            <a:cs typeface="+mn-cs"/>
          </a:endParaRPr>
        </a:p>
      </dsp:txBody>
      <dsp:txXfrm>
        <a:off x="2041846" y="674538"/>
        <a:ext cx="1038059" cy="518905"/>
      </dsp:txXfrm>
    </dsp:sp>
    <dsp:sp modelId="{23885B54-BC6E-46F4-B204-700754DE3398}">
      <dsp:nvSpPr>
        <dsp:cNvPr id="0" name=""/>
        <dsp:cNvSpPr/>
      </dsp:nvSpPr>
      <dsp: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9C8265">
            <a:hueOff val="9300841"/>
            <a:satOff val="-3552"/>
            <a:lumOff val="-1079"/>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05135-7F13-49F1-9CD1-01B3D98D369D}">
      <dsp:nvSpPr>
        <dsp:cNvPr id="0" name=""/>
        <dsp:cNvSpPr/>
      </dsp:nvSpPr>
      <dsp:spPr>
        <a:xfrm>
          <a:off x="1525096" y="175426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Attributes</a:t>
          </a:r>
          <a:endParaRPr lang="en-US" sz="1700" kern="1200" dirty="0">
            <a:solidFill>
              <a:srgbClr val="000000">
                <a:hueOff val="0"/>
                <a:satOff val="0"/>
                <a:lumOff val="0"/>
                <a:alphaOff val="0"/>
              </a:srgbClr>
            </a:solidFill>
            <a:latin typeface="Tahoma"/>
            <a:ea typeface="+mn-ea"/>
            <a:cs typeface="+mn-cs"/>
          </a:endParaRPr>
        </a:p>
      </dsp:txBody>
      <dsp:txXfrm>
        <a:off x="1525096" y="1754266"/>
        <a:ext cx="1038059" cy="518905"/>
      </dsp:txXfrm>
    </dsp:sp>
    <dsp:sp modelId="{F914FB84-97DF-4C2A-8B22-334CCA08D4AA}">
      <dsp:nvSpPr>
        <dsp:cNvPr id="0" name=""/>
        <dsp:cNvSpPr/>
      </dsp:nvSpPr>
      <dsp:spPr>
        <a:xfrm>
          <a:off x="1761896" y="2275500"/>
          <a:ext cx="1604976" cy="1605619"/>
        </a:xfrm>
        <a:prstGeom prst="blockArc">
          <a:avLst>
            <a:gd name="adj1" fmla="val 13500000"/>
            <a:gd name="adj2" fmla="val 10800000"/>
            <a:gd name="adj3" fmla="val 12740"/>
          </a:avLst>
        </a:prstGeom>
        <a:solidFill>
          <a:srgbClr val="9C8265">
            <a:hueOff val="18601683"/>
            <a:satOff val="-7104"/>
            <a:lumOff val="-2157"/>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0CBF-2B1D-4D4B-A6A4-574740FE4CBE}">
      <dsp:nvSpPr>
        <dsp:cNvPr id="0" name=""/>
        <dsp:cNvSpPr/>
      </dsp:nvSpPr>
      <dsp:spPr>
        <a:xfrm>
          <a:off x="2044302" y="283554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more…</a:t>
          </a:r>
          <a:endParaRPr lang="en-US" sz="1700" kern="1200" dirty="0">
            <a:solidFill>
              <a:srgbClr val="000000">
                <a:hueOff val="0"/>
                <a:satOff val="0"/>
                <a:lumOff val="0"/>
                <a:alphaOff val="0"/>
              </a:srgbClr>
            </a:solidFill>
            <a:latin typeface="Tahoma"/>
            <a:ea typeface="+mn-ea"/>
            <a:cs typeface="+mn-cs"/>
          </a:endParaRPr>
        </a:p>
      </dsp:txBody>
      <dsp:txXfrm>
        <a:off x="2044302" y="2835546"/>
        <a:ext cx="1038059" cy="5189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true"/>
        </dgm:pt>
        <dgm:pt modelId="11">
          <dgm:prSet phldr="true"/>
        </dgm:pt>
        <dgm:pt modelId="12">
          <dgm:prSet phldr="true"/>
        </dgm:pt>
        <dgm:pt modelId="2">
          <dgm:prSet phldr="true"/>
        </dgm:pt>
        <dgm:pt modelId="21">
          <dgm:prSet phldr="true"/>
        </dgm:pt>
        <dgm:pt modelId="22">
          <dgm:prSet phldr="true"/>
        </dgm:pt>
        <dgm:pt modelId="3">
          <dgm:prSet phldr="true"/>
        </dgm:pt>
        <dgm:pt modelId="31">
          <dgm:prSet phldr="true"/>
        </dgm:pt>
        <dgm:pt modelId="32">
          <dgm:prSet phldr="true"/>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true"/>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true"/>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true"/>
        </dgm:pt>
        <dgm:pt modelId="20">
          <dgm:prSet phldr="true"/>
        </dgm:pt>
        <dgm:pt modelId="30">
          <dgm:prSet phldr="true"/>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true"/>
        </dgm:pt>
        <dgm:pt modelId="20">
          <dgm:prSet phldr="true"/>
        </dgm:pt>
      </dgm:ptLst>
      <dgm:cxnLst>
        <dgm:cxn modelId="30" srcId="0" destId="10" srcOrd="0" destOrd="0"/>
        <dgm:cxn modelId="40" srcId="0" destId="20" srcOrd="1" destOrd="0"/>
      </dgm:cxnLst>
      <dgm:bg/>
      <dgm:whole/>
    </dgm:dataModel>
  </dgm:styleData>
  <dgm:clrData>
    <dgm:dataModel>
      <dgm:ptLst>
        <dgm:pt modelId="0" type="doc"/>
        <dgm:pt modelId="10">
          <dgm:prSet phldr="true"/>
        </dgm:pt>
        <dgm:pt modelId="20">
          <dgm:prSet phldr="true"/>
        </dgm:pt>
        <dgm:pt modelId="30">
          <dgm:prSet phldr="true"/>
        </dgm:pt>
        <dgm:pt modelId="40">
          <dgm:prSet phldr="true"/>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true"/>
        </dgm:pt>
        <dgm:pt modelId="20">
          <dgm:prSet phldr="true"/>
        </dgm:pt>
        <dgm:pt modelId="30">
          <dgm:prSet phldr="true"/>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true"/>
        </dgm:pt>
        <dgm:pt modelId="20">
          <dgm:prSet phldr="true"/>
        </dgm:pt>
      </dgm:ptLst>
      <dgm:cxnLst>
        <dgm:cxn modelId="30" srcId="0" destId="10" srcOrd="0" destOrd="0"/>
        <dgm:cxn modelId="40" srcId="0" destId="20" srcOrd="1" destOrd="0"/>
      </dgm:cxnLst>
      <dgm:bg/>
      <dgm:whole/>
    </dgm:dataModel>
  </dgm:styleData>
  <dgm:clrData>
    <dgm:dataModel>
      <dgm:ptLst>
        <dgm:pt modelId="0" type="doc"/>
        <dgm:pt modelId="10">
          <dgm:prSet phldr="true"/>
        </dgm:pt>
        <dgm:pt modelId="20">
          <dgm:prSet phldr="true"/>
        </dgm:pt>
        <dgm:pt modelId="30">
          <dgm:prSet phldr="true"/>
        </dgm:pt>
        <dgm:pt modelId="40">
          <dgm:prSet phldr="true"/>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true"/>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true"/>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AA629-9D21-4756-8DE1-EE36229D5DDC}" type="datetimeFigureOut">
              <a:rPr lang="en-US" smtClean="0"/>
            </a:fld>
            <a:endParaRPr lang="en-US"/>
          </a:p>
        </p:txBody>
      </p:sp>
      <p:sp>
        <p:nvSpPr>
          <p:cNvPr id="4" name="Slide Image Placeholder 3"/>
          <p:cNvSpPr>
            <a:spLocks noGrp="true" noRot="true" noChangeAspect="true"/>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6FF7A-5CD5-4C43-B108-D8B1436E8A7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US"/>
          </a:p>
        </p:txBody>
      </p:sp>
      <p:sp>
        <p:nvSpPr>
          <p:cNvPr id="4" name="Slide Number Placeholder 3"/>
          <p:cNvSpPr>
            <a:spLocks noGrp="true"/>
          </p:cNvSpPr>
          <p:nvPr>
            <p:ph type="sldNum" sz="quarter" idx="10"/>
          </p:nvPr>
        </p:nvSpPr>
        <p:spPr/>
        <p:txBody>
          <a:bodyPr/>
          <a:lstStyle/>
          <a:p>
            <a:fld id="{583A2A58-2384-4C34-A491-74829C8709A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smtClean="0"/>
              <a:t>A metadata record documents key information about your data</a:t>
            </a:r>
            <a:endParaRPr lang="en-US" dirty="0"/>
          </a:p>
        </p:txBody>
      </p:sp>
      <p:sp>
        <p:nvSpPr>
          <p:cNvPr id="4" name="Slide Number Placeholder 3"/>
          <p:cNvSpPr>
            <a:spLocks noGrp="true"/>
          </p:cNvSpPr>
          <p:nvPr>
            <p:ph type="sldNum" sz="quarter" idx="10"/>
          </p:nvPr>
        </p:nvSpPr>
        <p:spPr/>
        <p:txBody>
          <a:bodyPr/>
          <a:lstStyle/>
          <a:p>
            <a:fld id="{583A2A58-2384-4C34-A491-74829C8709A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smtClean="0"/>
              <a:t>Metadata</a:t>
            </a:r>
            <a:r>
              <a:rPr lang="en-US" baseline="0" dirty="0" smtClean="0"/>
              <a:t> provides answers to questions you may have about your own or another’s data.</a:t>
            </a:r>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smtClean="0"/>
              <a:t>Consider metadata</a:t>
            </a:r>
            <a:r>
              <a:rPr lang="en-US" baseline="0" dirty="0" smtClean="0"/>
              <a:t> an information label for your data.</a:t>
            </a:r>
            <a:endParaRPr lang="en-US" baseline="0" dirty="0" smtClean="0"/>
          </a:p>
          <a:p>
            <a:r>
              <a:rPr lang="en-US" baseline="0" dirty="0" smtClean="0"/>
              <a:t>In this example the:</a:t>
            </a:r>
            <a:endParaRPr lang="en-US" baseline="0" dirty="0" smtClean="0"/>
          </a:p>
          <a:p>
            <a:r>
              <a:rPr lang="en-US" baseline="0" dirty="0" smtClean="0"/>
              <a:t>Front label indicates: the title (</a:t>
            </a:r>
            <a:r>
              <a:rPr lang="en-US" baseline="0" dirty="0" err="1" smtClean="0"/>
              <a:t>Vzz</a:t>
            </a:r>
            <a:r>
              <a:rPr lang="en-US" baseline="0" dirty="0" smtClean="0"/>
              <a:t>), a short abstract (100% juice) about the content, the size (64 oz.) of the resource, and some supplemental information (sodium content) that consumers may consider valuable. The timestamp on the cap indicates the time period or freshness of the resource.</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smtClean="0"/>
              <a:t>Geospatial</a:t>
            </a:r>
            <a:r>
              <a:rPr lang="en-US" baseline="0" dirty="0" smtClean="0"/>
              <a:t> data selects and represents (abstracts) the character of the phenomena that is of interest</a:t>
            </a:r>
            <a:br>
              <a:rPr lang="en-US" baseline="0" dirty="0" smtClean="0"/>
            </a:br>
            <a:r>
              <a:rPr lang="en-US" baseline="0" dirty="0" smtClean="0"/>
              <a:t>  in this case, the location of specific tree types</a:t>
            </a:r>
            <a:endParaRPr lang="en-US" baseline="0" dirty="0" smtClean="0"/>
          </a:p>
          <a:p>
            <a:r>
              <a:rPr lang="en-US" baseline="0" dirty="0" smtClean="0"/>
              <a:t>  a different abstraction may instead capture the color, height, and/or near-infrared reflectance (NIR) of the trees</a:t>
            </a:r>
            <a:endParaRPr lang="en-US" baseline="0" dirty="0" smtClean="0"/>
          </a:p>
          <a:p>
            <a:endParaRPr lang="en-US" baseline="0" dirty="0" smtClean="0"/>
          </a:p>
          <a:p>
            <a:r>
              <a:rPr lang="en-US" baseline="0" dirty="0" smtClean="0"/>
              <a:t>The metadata  selects and represents (abstracts) specific information about the data that is needed assess, apply or manage the data</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Metadata is a powerful</a:t>
            </a:r>
            <a:r>
              <a:rPr lang="en-US" baseline="0" dirty="0" smtClean="0"/>
              <a:t> tool for data discovery. It enables users to query the data based on their use criteria.</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8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80604020202020204" pitchFamily="34" charset="0"/>
              <a:buChar char="•"/>
            </a:pPr>
            <a:r>
              <a:rPr lang="en-US" baseline="0" dirty="0" smtClean="0"/>
              <a:t>Standards (metadata, web publication, etc.) and</a:t>
            </a:r>
            <a:endParaRPr lang="en-US" baseline="0" dirty="0" smtClean="0"/>
          </a:p>
          <a:p>
            <a:pPr marL="171450" indent="-171450">
              <a:buFont typeface="Arial" panose="0208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true"/>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1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1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43.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4.xml"/><Relationship Id="rId2" Type="http://schemas.openxmlformats.org/officeDocument/2006/relationships/tags" Target="../tags/tag53.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77.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8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86.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18.xml"/><Relationship Id="rId2" Type="http://schemas.openxmlformats.org/officeDocument/2006/relationships/tags" Target="../tags/tag117.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27.xml"/><Relationship Id="rId2" Type="http://schemas.openxmlformats.org/officeDocument/2006/relationships/tags" Target="../tags/tag126.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1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138.xml"/><Relationship Id="rId2" Type="http://schemas.openxmlformats.org/officeDocument/2006/relationships/tags" Target="../tags/tag137.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tags" Target="../tags/tag7.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1676019" y="944179"/>
            <a:ext cx="5791962" cy="748426"/>
          </a:xfrm>
        </p:spPr>
        <p:txBody>
          <a:bodyPr anchor="b">
            <a:normAutofit/>
          </a:bodyPr>
          <a:lstStyle>
            <a:lvl1pPr algn="l">
              <a:defRPr sz="3600">
                <a:solidFill>
                  <a:srgbClr val="002060"/>
                </a:solidFill>
                <a:latin typeface="Times New Roman" panose="02020603050405020304" pitchFamily="18" charset="0"/>
                <a:cs typeface="Times New Roman" panose="02020603050405020304" pitchFamily="18" charset="0"/>
              </a:defRPr>
            </a:lvl1pPr>
          </a:lstStyle>
          <a:p>
            <a:r>
              <a:rPr lang="en-US" dirty="0" smtClean="0"/>
              <a:t>Presentation Title Goes Here</a:t>
            </a:r>
            <a:endParaRPr lang="en-US" dirty="0"/>
          </a:p>
        </p:txBody>
      </p:sp>
      <p:sp>
        <p:nvSpPr>
          <p:cNvPr id="3" name="Subtitle 2"/>
          <p:cNvSpPr>
            <a:spLocks noGrp="true"/>
          </p:cNvSpPr>
          <p:nvPr>
            <p:ph type="subTitle" idx="1" hasCustomPrompt="true"/>
          </p:nvPr>
        </p:nvSpPr>
        <p:spPr>
          <a:xfrm>
            <a:off x="1548580" y="4264712"/>
            <a:ext cx="2639961" cy="1869131"/>
          </a:xfrm>
        </p:spPr>
        <p:txBody>
          <a:bodyPr>
            <a:noAutofit/>
          </a:bodyPr>
          <a:lstStyle>
            <a:lvl1pPr marL="0" indent="0" algn="ctr">
              <a:buNone/>
              <a:defRPr sz="2400" i="1" baseline="0">
                <a:latin typeface="Arial" panose="02080604020202020204" pitchFamily="34" charset="0"/>
                <a:cs typeface="Arial" panose="0208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Presenter</a:t>
            </a:r>
            <a:endParaRPr lang="en-US" dirty="0" smtClean="0"/>
          </a:p>
          <a:p>
            <a:r>
              <a:rPr lang="en-US" i="1" dirty="0" smtClean="0"/>
              <a:t>Title</a:t>
            </a:r>
            <a:endParaRPr lang="en-US" i="1" dirty="0" smtClean="0"/>
          </a:p>
          <a:p>
            <a:r>
              <a:rPr lang="en-US" i="1" dirty="0" smtClean="0"/>
              <a:t>Organization</a:t>
            </a:r>
            <a:endParaRPr lang="en-US" i="1" dirty="0" smtClean="0"/>
          </a:p>
          <a:p>
            <a:r>
              <a:rPr lang="en-US" i="1" dirty="0" smtClean="0"/>
              <a:t>Date</a:t>
            </a:r>
            <a:endParaRPr lang="en-US" dirty="0"/>
          </a:p>
        </p:txBody>
      </p:sp>
      <p:pic>
        <p:nvPicPr>
          <p:cNvPr id="11" name="Picture 10"/>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104388" y="51472"/>
            <a:ext cx="1590300" cy="470175"/>
          </a:xfrm>
          <a:prstGeom prst="rect">
            <a:avLst/>
          </a:prstGeom>
        </p:spPr>
      </p:pic>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0" y="1966423"/>
            <a:ext cx="9144000" cy="34692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true">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true">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true">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true"/>
          </p:cNvSpPr>
          <p:nvPr>
            <p:ph type="dt" sz="half" idx="10"/>
            <p:custDataLst>
              <p:tags r:id="rId9"/>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custDataLst>
              <p:tags r:id="rId10"/>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6" name="灯片编号占位符 5"/>
          <p:cNvSpPr>
            <a:spLocks noGrp="true"/>
          </p:cNvSpPr>
          <p:nvPr>
            <p:ph type="sldNum" sz="quarter" idx="12"/>
            <p:custDataLst>
              <p:tags r:id="rId11"/>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true"/>
          </p:cNvSpPr>
          <p:nvPr>
            <p:ph type="subTitle" idx="13" hasCustomPrompt="true"/>
            <p:custDataLst>
              <p:tags r:id="rId12"/>
            </p:custDataLst>
          </p:nvPr>
        </p:nvSpPr>
        <p:spPr>
          <a:xfrm>
            <a:off x="2484120" y="4343798"/>
            <a:ext cx="4175760" cy="551021"/>
          </a:xfrm>
        </p:spPr>
        <p:txBody>
          <a:bodyPr vert="horz" wrap="square" lIns="0" tIns="0" rIns="0" bIns="0" rtlCol="0" anchor="t" anchorCtr="false">
            <a:normAutofit/>
          </a:bodyPr>
          <a:lstStyle>
            <a:lvl1pPr algn="ctr">
              <a:defRPr kumimoji="0" lang="zh-CN" altLang="en-US" b="0" i="0" spc="200">
                <a:ln>
                  <a:noFill/>
                </a:ln>
                <a:solidFill>
                  <a:schemeClr val="tx1">
                    <a:lumMod val="65000"/>
                    <a:lumOff val="35000"/>
                  </a:schemeClr>
                </a:solidFill>
                <a:effectLst/>
                <a:uLnTx/>
                <a:latin typeface="Arial" panose="0208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true"/>
          </p:cNvSpPr>
          <p:nvPr>
            <p:ph type="ctrTitle" idx="14" hasCustomPrompt="true"/>
            <p:custDataLst>
              <p:tags r:id="rId13"/>
            </p:custDataLst>
          </p:nvPr>
        </p:nvSpPr>
        <p:spPr>
          <a:xfrm>
            <a:off x="2484120" y="3317557"/>
            <a:ext cx="4175760" cy="626745"/>
          </a:xfrm>
        </p:spPr>
        <p:txBody>
          <a:bodyPr vert="horz" wrap="square" lIns="0" tIns="0" rIns="0" bIns="0" rtlCol="0" anchor="b" anchorCtr="false">
            <a:normAutofit/>
          </a:bodyPr>
          <a:lstStyle>
            <a:lvl1pPr algn="dist">
              <a:defRPr kumimoji="0" lang="zh-CN" altLang="en-US" sz="3000" b="0" i="0" spc="400" baseline="0">
                <a:ln>
                  <a:noFill/>
                </a:ln>
                <a:solidFill>
                  <a:schemeClr val="tx1">
                    <a:lumMod val="85000"/>
                    <a:lumOff val="15000"/>
                  </a:schemeClr>
                </a:solidFill>
                <a:effectLst/>
                <a:uLnTx/>
                <a:latin typeface="Arial" panose="0208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true">
            <p:custDataLst>
              <p:tags r:id="rId2"/>
            </p:custDataLst>
          </p:nvPr>
        </p:nvGrpSpPr>
        <p:grpSpPr>
          <a:xfrm>
            <a:off x="0" y="0"/>
            <a:ext cx="9144000" cy="777851"/>
            <a:chOff x="0" y="0"/>
            <a:chExt cx="12192000" cy="777851"/>
          </a:xfrm>
        </p:grpSpPr>
        <p:pic>
          <p:nvPicPr>
            <p:cNvPr id="9" name="图片 8"/>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true"/>
          </p:cNvSpPr>
          <p:nvPr>
            <p:ph type="title"/>
            <p:custDataLst>
              <p:tags r:id="rId9"/>
            </p:custDataLst>
          </p:nvPr>
        </p:nvSpPr>
        <p:spPr>
          <a:xfrm>
            <a:off x="502411" y="498479"/>
            <a:ext cx="8139178" cy="331473"/>
          </a:xfrm>
        </p:spPr>
        <p:txBody>
          <a:bodyPr vert="horz" wrap="square" lIns="90170" tIns="46990" rIns="90170" bIns="46990" rtlCol="0" anchor="ctr" anchorCtr="false">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true"/>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true"/>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80604020202020204" pitchFamily="34" charset="0"/>
                <a:ea typeface="微软雅黑" panose="020B0503020204020204" charset="-122"/>
              </a:defRPr>
            </a:lvl1pPr>
            <a:lvl2pPr eaLnBrk="1" fontAlgn="auto" latinLnBrk="0" hangingPunct="1">
              <a:defRPr sz="1200">
                <a:solidFill>
                  <a:schemeClr val="tx1"/>
                </a:solidFill>
                <a:latin typeface="Arial" panose="02080604020202020204" pitchFamily="34" charset="0"/>
                <a:ea typeface="微软雅黑" panose="020B0503020204020204" charset="-122"/>
              </a:defRPr>
            </a:lvl2pPr>
            <a:lvl3pPr eaLnBrk="1" fontAlgn="auto" latinLnBrk="0" hangingPunct="1">
              <a:defRPr sz="1200">
                <a:solidFill>
                  <a:schemeClr val="tx1"/>
                </a:solidFill>
                <a:latin typeface="Arial" panose="02080604020202020204" pitchFamily="34" charset="0"/>
                <a:ea typeface="微软雅黑" panose="020B0503020204020204" charset="-122"/>
              </a:defRPr>
            </a:lvl3pPr>
            <a:lvl4pPr eaLnBrk="1" fontAlgn="auto" latinLnBrk="0" hangingPunct="1">
              <a:defRPr sz="1200">
                <a:solidFill>
                  <a:schemeClr val="tx1"/>
                </a:solidFill>
                <a:latin typeface="Arial" panose="02080604020202020204" pitchFamily="34" charset="0"/>
                <a:ea typeface="微软雅黑" panose="020B0503020204020204" charset="-122"/>
              </a:defRPr>
            </a:lvl4pPr>
            <a:lvl5pPr eaLnBrk="1" fontAlgn="auto" latinLnBrk="0" hangingPunct="1">
              <a:defRPr sz="120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custDataLst>
              <p:tags r:id="rId12"/>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custDataLst>
              <p:tags r:id="rId13"/>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7" name="灯片编号占位符 6"/>
          <p:cNvSpPr>
            <a:spLocks noGrp="true"/>
          </p:cNvSpPr>
          <p:nvPr>
            <p:ph type="sldNum" sz="quarter" idx="12"/>
            <p:custDataLst>
              <p:tags r:id="rId14"/>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true">
            <p:custDataLst>
              <p:tags r:id="rId2"/>
            </p:custDataLst>
          </p:nvPr>
        </p:nvGrpSpPr>
        <p:grpSpPr>
          <a:xfrm>
            <a:off x="0" y="0"/>
            <a:ext cx="9144000" cy="777851"/>
            <a:chOff x="0" y="0"/>
            <a:chExt cx="12192000" cy="777851"/>
          </a:xfrm>
        </p:grpSpPr>
        <p:pic>
          <p:nvPicPr>
            <p:cNvPr id="11" name="图片 10"/>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true"/>
          </p:cNvSpPr>
          <p:nvPr>
            <p:ph type="title"/>
            <p:custDataLst>
              <p:tags r:id="rId9"/>
            </p:custDataLst>
          </p:nvPr>
        </p:nvSpPr>
        <p:spPr>
          <a:xfrm>
            <a:off x="502411" y="498479"/>
            <a:ext cx="8139178" cy="331473"/>
          </a:xfrm>
        </p:spPr>
        <p:txBody>
          <a:bodyPr vert="horz" wrap="square" lIns="90170" tIns="46990" rIns="90170" bIns="46990" rtlCol="0" anchor="ctr" anchorCtr="false">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true"/>
          </p:cNvSpPr>
          <p:nvPr>
            <p:ph type="body" idx="1" hasCustomPrompt="true"/>
            <p:custDataLst>
              <p:tags r:id="rId10"/>
            </p:custDataLst>
          </p:nvPr>
        </p:nvSpPr>
        <p:spPr>
          <a:xfrm>
            <a:off x="502447" y="1000133"/>
            <a:ext cx="3962432" cy="285752"/>
          </a:xfrm>
        </p:spPr>
        <p:txBody>
          <a:bodyPr wrap="square" lIns="90170" tIns="46990" rIns="90170" bIns="46990" anchor="ctr" anchorCtr="false">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8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true"/>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true"/>
          </p:cNvSpPr>
          <p:nvPr>
            <p:ph type="body" sz="quarter" idx="3" hasCustomPrompt="true"/>
            <p:custDataLst>
              <p:tags r:id="rId12"/>
            </p:custDataLst>
          </p:nvPr>
        </p:nvSpPr>
        <p:spPr>
          <a:xfrm>
            <a:off x="4676812" y="1000133"/>
            <a:ext cx="3962432" cy="285752"/>
          </a:xfrm>
        </p:spPr>
        <p:txBody>
          <a:bodyPr vert="horz" wrap="square" lIns="90170" tIns="46990" rIns="90170" bIns="46990" rtlCol="0" anchor="ctr" anchorCtr="false">
            <a:norm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1500" b="0"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true"/>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true"/>
          </p:cNvSpPr>
          <p:nvPr>
            <p:ph type="dt" sz="half" idx="10"/>
            <p:custDataLst>
              <p:tags r:id="rId14"/>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custDataLst>
              <p:tags r:id="rId15"/>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9" name="灯片编号占位符 8"/>
          <p:cNvSpPr>
            <a:spLocks noGrp="true"/>
          </p:cNvSpPr>
          <p:nvPr>
            <p:ph type="sldNum" sz="quarter" idx="12"/>
            <p:custDataLst>
              <p:tags r:id="rId16"/>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true">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true">
            <p:custDataLst>
              <p:tags r:id="rId5"/>
            </p:custDataLst>
          </p:nvPr>
        </p:nvSpPr>
        <p:spPr>
          <a:xfrm flipH="true">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pic>
        <p:nvPicPr>
          <p:cNvPr id="6" name="图片 5"/>
          <p:cNvPicPr/>
          <p:nvPr userDrawn="true">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true"/>
          </p:cNvSpPr>
          <p:nvPr>
            <p:ph type="title"/>
            <p:custDataLst>
              <p:tags r:id="rId9"/>
            </p:custDataLst>
          </p:nvPr>
        </p:nvSpPr>
        <p:spPr>
          <a:xfrm>
            <a:off x="502411" y="498476"/>
            <a:ext cx="8139178" cy="331473"/>
          </a:xfrm>
        </p:spPr>
        <p:txBody>
          <a:bodyPr vert="horz" wrap="square" lIns="90170" tIns="46990" rIns="90170" bIns="46990" rtlCol="0" anchor="ctr" anchorCtr="false">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true"/>
          </p:cNvSpPr>
          <p:nvPr>
            <p:ph type="dt" sz="half" idx="10"/>
            <p:custDataLst>
              <p:tags r:id="rId10"/>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1"/>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5" name="灯片编号占位符 4"/>
          <p:cNvSpPr>
            <a:spLocks noGrp="true"/>
          </p:cNvSpPr>
          <p:nvPr>
            <p:ph type="sldNum" sz="quarter" idx="12"/>
            <p:custDataLst>
              <p:tags r:id="rId12"/>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custDataLst>
              <p:tags r:id="rId2"/>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custDataLst>
              <p:tags r:id="rId3"/>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4" name="灯片编号占位符 3"/>
          <p:cNvSpPr>
            <a:spLocks noGrp="true"/>
          </p:cNvSpPr>
          <p:nvPr>
            <p:ph type="sldNum" sz="quarter" idx="12"/>
            <p:custDataLst>
              <p:tags r:id="rId4"/>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true">
            <p:custDataLst>
              <p:tags r:id="rId2"/>
            </p:custDataLst>
          </p:nvPr>
        </p:nvGrpSpPr>
        <p:grpSpPr>
          <a:xfrm>
            <a:off x="0" y="0"/>
            <a:ext cx="9144000" cy="777851"/>
            <a:chOff x="0" y="0"/>
            <a:chExt cx="12192000" cy="777851"/>
          </a:xfrm>
        </p:grpSpPr>
        <p:pic>
          <p:nvPicPr>
            <p:cNvPr id="9" name="图片 8"/>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true"/>
          </p:cNvSpPr>
          <p:nvPr>
            <p:ph type="title"/>
            <p:custDataLst>
              <p:tags r:id="rId9"/>
            </p:custDataLst>
          </p:nvPr>
        </p:nvSpPr>
        <p:spPr>
          <a:xfrm>
            <a:off x="502447" y="498479"/>
            <a:ext cx="8139178" cy="331473"/>
          </a:xfrm>
        </p:spPr>
        <p:txBody>
          <a:bodyPr vert="horz" wrap="square" lIns="90170" tIns="46990" rIns="90170" bIns="46990" rtlCol="0" anchor="ctr" anchorCtr="false">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true"/>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200" b="0" i="0" u="none" strike="noStrike" kern="1200" cap="all"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true"/>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true"/>
          </p:cNvSpPr>
          <p:nvPr>
            <p:ph type="dt" sz="half" idx="10"/>
            <p:custDataLst>
              <p:tags r:id="rId12"/>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custDataLst>
              <p:tags r:id="rId13"/>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7" name="灯片编号占位符 6"/>
          <p:cNvSpPr>
            <a:spLocks noGrp="true"/>
          </p:cNvSpPr>
          <p:nvPr>
            <p:ph type="sldNum" sz="quarter" idx="12"/>
            <p:custDataLst>
              <p:tags r:id="rId14"/>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true">
            <p:custDataLst>
              <p:tags r:id="rId2"/>
            </p:custDataLst>
          </p:nvPr>
        </p:nvGrpSpPr>
        <p:grpSpPr>
          <a:xfrm>
            <a:off x="0" y="0"/>
            <a:ext cx="9144000" cy="777851"/>
            <a:chOff x="0" y="0"/>
            <a:chExt cx="12192000" cy="777851"/>
          </a:xfrm>
        </p:grpSpPr>
        <p:pic>
          <p:nvPicPr>
            <p:cNvPr id="8" name="图片 7"/>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true"/>
          </p:cNvSpPr>
          <p:nvPr>
            <p:ph type="title" orient="vert"/>
            <p:custDataLst>
              <p:tags r:id="rId9"/>
            </p:custDataLst>
          </p:nvPr>
        </p:nvSpPr>
        <p:spPr>
          <a:xfrm>
            <a:off x="7928351" y="1626121"/>
            <a:ext cx="713238" cy="4041680"/>
          </a:xfrm>
        </p:spPr>
        <p:txBody>
          <a:bodyPr vert="eaVert" wrap="square" lIns="90170" tIns="46990" rIns="90170" bIns="46990" rtlCol="0" anchor="ctr" anchorCtr="false">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true"/>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80604020202020204" pitchFamily="34" charset="0"/>
                <a:ea typeface="微软雅黑" panose="020B0503020204020204" charset="-122"/>
              </a:defRPr>
            </a:lvl1pPr>
            <a:lvl2pPr indent="0" eaLnBrk="1" fontAlgn="auto" latinLnBrk="0" hangingPunct="1">
              <a:defRPr>
                <a:solidFill>
                  <a:schemeClr val="tx1"/>
                </a:solidFill>
                <a:latin typeface="Arial" panose="02080604020202020204" pitchFamily="34" charset="0"/>
                <a:ea typeface="微软雅黑" panose="020B0503020204020204" charset="-122"/>
              </a:defRPr>
            </a:lvl2pPr>
            <a:lvl3pPr indent="0" eaLnBrk="1" fontAlgn="auto" latinLnBrk="0" hangingPunct="1">
              <a:defRPr>
                <a:solidFill>
                  <a:schemeClr val="tx1"/>
                </a:solidFill>
                <a:latin typeface="Arial" panose="02080604020202020204" pitchFamily="34" charset="0"/>
                <a:ea typeface="微软雅黑" panose="020B0503020204020204" charset="-122"/>
              </a:defRPr>
            </a:lvl3pPr>
            <a:lvl4pPr indent="0" eaLnBrk="1" fontAlgn="auto" latinLnBrk="0" hangingPunct="1">
              <a:defRPr>
                <a:solidFill>
                  <a:schemeClr val="tx1"/>
                </a:solidFill>
                <a:latin typeface="Arial" panose="02080604020202020204" pitchFamily="34" charset="0"/>
                <a:ea typeface="微软雅黑" panose="020B0503020204020204" charset="-122"/>
              </a:defRPr>
            </a:lvl4pPr>
            <a:lvl5pPr indent="0" eaLnBrk="1" fontAlgn="auto" latinLnBrk="0" hangingPunct="1">
              <a:defRPr>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custDataLst>
              <p:tags r:id="rId11"/>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custDataLst>
              <p:tags r:id="rId12"/>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6" name="灯片编号占位符 5"/>
          <p:cNvSpPr>
            <a:spLocks noGrp="true"/>
          </p:cNvSpPr>
          <p:nvPr>
            <p:ph type="sldNum" sz="quarter" idx="12"/>
            <p:custDataLst>
              <p:tags r:id="rId13"/>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true">
            <p:custDataLst>
              <p:tags r:id="rId2"/>
            </p:custDataLst>
          </p:nvPr>
        </p:nvGrpSpPr>
        <p:grpSpPr>
          <a:xfrm>
            <a:off x="0" y="0"/>
            <a:ext cx="9144000" cy="777851"/>
            <a:chOff x="0" y="0"/>
            <a:chExt cx="12192000" cy="777851"/>
          </a:xfrm>
        </p:grpSpPr>
        <p:pic>
          <p:nvPicPr>
            <p:cNvPr id="8" name="图片 7"/>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true"/>
          </p:cNvSpPr>
          <p:nvPr>
            <p:ph type="dt" sz="half" idx="10"/>
            <p:custDataLst>
              <p:tags r:id="rId9"/>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0"/>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5" name="灯片编号占位符 4"/>
          <p:cNvSpPr>
            <a:spLocks noGrp="true"/>
          </p:cNvSpPr>
          <p:nvPr>
            <p:ph type="sldNum" sz="quarter" idx="12"/>
            <p:custDataLst>
              <p:tags r:id="rId11"/>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true"/>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80604020202020204" pitchFamily="34" charset="0"/>
                <a:ea typeface="微软雅黑" panose="020B0503020204020204" charset="-122"/>
              </a:defRPr>
            </a:lvl1pPr>
            <a:lvl2pPr>
              <a:defRPr>
                <a:solidFill>
                  <a:schemeClr val="tx1"/>
                </a:solidFill>
                <a:latin typeface="Arial" panose="02080604020202020204" pitchFamily="34" charset="0"/>
                <a:ea typeface="微软雅黑" panose="020B0503020204020204" charset="-122"/>
              </a:defRPr>
            </a:lvl2pPr>
            <a:lvl3pPr>
              <a:defRPr>
                <a:solidFill>
                  <a:schemeClr val="tx1"/>
                </a:solidFill>
                <a:latin typeface="Arial" panose="02080604020202020204" pitchFamily="34" charset="0"/>
                <a:ea typeface="微软雅黑" panose="020B0503020204020204" charset="-122"/>
              </a:defRPr>
            </a:lvl3pPr>
            <a:lvl4pPr>
              <a:defRPr>
                <a:solidFill>
                  <a:schemeClr val="tx1"/>
                </a:solidFill>
                <a:latin typeface="Arial" panose="02080604020202020204" pitchFamily="34" charset="0"/>
                <a:ea typeface="微软雅黑" panose="020B0503020204020204" charset="-122"/>
              </a:defRPr>
            </a:lvl4pPr>
            <a:lvl5pPr>
              <a:defRPr>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true">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true"/>
          </p:cNvSpPr>
          <p:nvPr>
            <p:ph type="dt" sz="half" idx="10"/>
            <p:custDataLst>
              <p:tags r:id="rId5"/>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6"/>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5" name="灯片编号占位符 4"/>
          <p:cNvSpPr>
            <a:spLocks noGrp="true"/>
          </p:cNvSpPr>
          <p:nvPr>
            <p:ph type="sldNum" sz="quarter" idx="12"/>
            <p:custDataLst>
              <p:tags r:id="rId7"/>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true"/>
          </p:cNvSpPr>
          <p:nvPr>
            <p:ph type="title" idx="13" hasCustomPrompt="true"/>
            <p:custDataLst>
              <p:tags r:id="rId8"/>
            </p:custDataLst>
          </p:nvPr>
        </p:nvSpPr>
        <p:spPr>
          <a:xfrm>
            <a:off x="2559844" y="2084626"/>
            <a:ext cx="4024313" cy="1049179"/>
          </a:xfrm>
        </p:spPr>
        <p:txBody>
          <a:bodyPr vert="horz" wrap="square" lIns="0" tIns="0" rIns="0" bIns="0" rtlCol="0" anchor="b" anchorCtr="false">
            <a:normAutofit/>
          </a:bodyPr>
          <a:lstStyle>
            <a:lvl1pPr algn="dist">
              <a:defRPr lang="zh-CN" altLang="en-US" sz="6000" b="0" spc="1000" baseline="0">
                <a:solidFill>
                  <a:schemeClr val="tx1">
                    <a:lumMod val="85000"/>
                    <a:lumOff val="15000"/>
                  </a:schemeClr>
                </a:solidFill>
                <a:latin typeface="Arial" panose="0208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true"/>
          </p:cNvSpPr>
          <p:nvPr>
            <p:ph type="body" idx="14" hasCustomPrompt="true"/>
            <p:custDataLst>
              <p:tags r:id="rId9"/>
            </p:custDataLst>
          </p:nvPr>
        </p:nvSpPr>
        <p:spPr>
          <a:xfrm>
            <a:off x="2581751" y="3756660"/>
            <a:ext cx="3985736" cy="828675"/>
          </a:xfrm>
        </p:spPr>
        <p:txBody>
          <a:bodyPr vert="horz" wrap="square" lIns="0" tIns="0" rIns="0" bIns="0" rtlCol="0" anchor="ctr" anchorCtr="false">
            <a:normAutofit/>
          </a:bodyPr>
          <a:lstStyle>
            <a:lvl1pPr algn="ctr">
              <a:defRPr lang="zh-CN" altLang="en-US" sz="1350" spc="200">
                <a:ln>
                  <a:noFill/>
                </a:ln>
                <a:solidFill>
                  <a:schemeClr val="tx1">
                    <a:lumMod val="65000"/>
                    <a:lumOff val="35000"/>
                  </a:schemeClr>
                </a:solidFill>
                <a:effectLst/>
                <a:uLnTx/>
                <a:latin typeface="Arial" panose="0208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true">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true">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true">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true"/>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true"/>
          </p:cNvSpPr>
          <p:nvPr>
            <p:ph type="dt" sz="half" idx="10"/>
            <p:custDataLst>
              <p:tags r:id="rId9"/>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0"/>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1"/>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1676019" y="944179"/>
            <a:ext cx="5791962" cy="748426"/>
          </a:xfrm>
        </p:spPr>
        <p:txBody>
          <a:bodyPr anchor="b">
            <a:normAutofit/>
          </a:bodyPr>
          <a:lstStyle>
            <a:lvl1pPr algn="l">
              <a:defRPr sz="3600">
                <a:solidFill>
                  <a:srgbClr val="002060"/>
                </a:solidFill>
                <a:latin typeface="Times New Roman" panose="02020603050405020304" pitchFamily="18" charset="0"/>
                <a:cs typeface="Times New Roman" panose="02020603050405020304" pitchFamily="18" charset="0"/>
              </a:defRPr>
            </a:lvl1pPr>
          </a:lstStyle>
          <a:p>
            <a:r>
              <a:rPr lang="en-US" dirty="0" smtClean="0"/>
              <a:t>Presentation Title Goes Here</a:t>
            </a:r>
            <a:endParaRPr lang="en-US" dirty="0"/>
          </a:p>
        </p:txBody>
      </p:sp>
      <p:sp>
        <p:nvSpPr>
          <p:cNvPr id="3" name="Subtitle 2"/>
          <p:cNvSpPr>
            <a:spLocks noGrp="true"/>
          </p:cNvSpPr>
          <p:nvPr>
            <p:ph type="subTitle" idx="1" hasCustomPrompt="true"/>
          </p:nvPr>
        </p:nvSpPr>
        <p:spPr>
          <a:xfrm>
            <a:off x="1548580" y="4264712"/>
            <a:ext cx="2639961" cy="1869131"/>
          </a:xfrm>
        </p:spPr>
        <p:txBody>
          <a:bodyPr>
            <a:noAutofit/>
          </a:bodyPr>
          <a:lstStyle>
            <a:lvl1pPr marL="0" indent="0" algn="ctr">
              <a:buNone/>
              <a:defRPr sz="2400" i="1" baseline="0">
                <a:latin typeface="Arial" panose="02080604020202020204" pitchFamily="34" charset="0"/>
                <a:cs typeface="Arial" panose="0208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Presenter</a:t>
            </a:r>
            <a:endParaRPr lang="en-US" dirty="0" smtClean="0"/>
          </a:p>
          <a:p>
            <a:r>
              <a:rPr lang="en-US" i="1" dirty="0" smtClean="0"/>
              <a:t>Title</a:t>
            </a:r>
            <a:endParaRPr lang="en-US" i="1" dirty="0" smtClean="0"/>
          </a:p>
          <a:p>
            <a:r>
              <a:rPr lang="en-US" i="1" dirty="0" smtClean="0"/>
              <a:t>Organization</a:t>
            </a:r>
            <a:endParaRPr lang="en-US" i="1" dirty="0" smtClean="0"/>
          </a:p>
          <a:p>
            <a:r>
              <a:rPr lang="en-US" i="1" dirty="0" smtClean="0"/>
              <a:t>Date</a:t>
            </a:r>
            <a:endParaRPr lang="en-US" dirty="0"/>
          </a:p>
        </p:txBody>
      </p:sp>
      <p:pic>
        <p:nvPicPr>
          <p:cNvPr id="11" name="Picture 10"/>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104388" y="51472"/>
            <a:ext cx="1590300" cy="470175"/>
          </a:xfrm>
          <a:prstGeom prst="rect">
            <a:avLst/>
          </a:prstGeom>
        </p:spPr>
      </p:pic>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0" y="1966423"/>
            <a:ext cx="9144000" cy="34692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true">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true">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true"/>
          </p:cNvSpPr>
          <p:nvPr>
            <p:ph type="title" hasCustomPrompt="true"/>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8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true"/>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true"/>
          </p:cNvSpPr>
          <p:nvPr>
            <p:ph type="dt" sz="half" idx="10"/>
            <p:custDataLst>
              <p:tags r:id="rId11"/>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2"/>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3"/>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true">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true">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true"/>
          </p:cNvSpPr>
          <p:nvPr>
            <p:ph type="title" hasCustomPrompt="true"/>
            <p:custDataLst>
              <p:tags r:id="rId6"/>
            </p:custDataLst>
          </p:nvPr>
        </p:nvSpPr>
        <p:spPr>
          <a:xfrm>
            <a:off x="437400" y="880650"/>
            <a:ext cx="2970000" cy="661500"/>
          </a:xfrm>
        </p:spPr>
        <p:txBody>
          <a:bodyPr wrap="square" anchor="ctr" anchorCtr="false">
            <a:normAutofit/>
          </a:bodyPr>
          <a:lstStyle>
            <a:lvl1pPr>
              <a:defRPr sz="2700" baseline="0">
                <a:solidFill>
                  <a:schemeClr val="tx1"/>
                </a:solidFill>
                <a:latin typeface="Arial" panose="0208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true"/>
          </p:cNvSpPr>
          <p:nvPr>
            <p:ph type="dt" sz="half" idx="10"/>
            <p:custDataLst>
              <p:tags r:id="rId7"/>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8"/>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9"/>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true"/>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true"/>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true">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true">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true"/>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8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true"/>
          </p:cNvSpPr>
          <p:nvPr>
            <p:ph type="dt" sz="half" idx="10"/>
            <p:custDataLst>
              <p:tags r:id="rId10"/>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1"/>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2"/>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true"/>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8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true"/>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true">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true">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true"/>
          </p:cNvSpPr>
          <p:nvPr>
            <p:ph type="title"/>
            <p:custDataLst>
              <p:tags r:id="rId9"/>
            </p:custDataLst>
          </p:nvPr>
        </p:nvSpPr>
        <p:spPr>
          <a:xfrm>
            <a:off x="453600" y="740250"/>
            <a:ext cx="8232300" cy="423900"/>
          </a:xfrm>
        </p:spPr>
        <p:txBody>
          <a:bodyPr wrap="square" anchor="ctr" anchorCtr="false">
            <a:normAutofit/>
          </a:bodyPr>
          <a:lstStyle>
            <a:lvl1pPr algn="ctr">
              <a:defRPr sz="2400" baseline="0">
                <a:solidFill>
                  <a:schemeClr val="tx1"/>
                </a:solidFill>
                <a:latin typeface="Arial" panose="0208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true"/>
          </p:cNvSpPr>
          <p:nvPr>
            <p:ph type="dt" sz="half" idx="10"/>
            <p:custDataLst>
              <p:tags r:id="rId10"/>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1"/>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2"/>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true"/>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true"/>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true">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true">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true">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true"/>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true"/>
          </p:cNvSpPr>
          <p:nvPr>
            <p:ph type="dt" sz="half" idx="10"/>
            <p:custDataLst>
              <p:tags r:id="rId10"/>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1"/>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2"/>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true"/>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true"/>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vl2pPr>
              <a:defRPr baseline="0">
                <a:solidFill>
                  <a:schemeClr val="tx1"/>
                </a:solidFill>
                <a:latin typeface="Arial" panose="02080604020202020204" pitchFamily="34" charset="0"/>
                <a:ea typeface="微软雅黑" panose="020B0503020204020204" charset="-122"/>
              </a:defRPr>
            </a:lvl2pPr>
            <a:lvl3pPr>
              <a:defRPr baseline="0">
                <a:solidFill>
                  <a:schemeClr val="tx1"/>
                </a:solidFill>
                <a:latin typeface="Arial" panose="02080604020202020204" pitchFamily="34" charset="0"/>
                <a:ea typeface="微软雅黑" panose="020B0503020204020204" charset="-122"/>
              </a:defRPr>
            </a:lvl3pPr>
            <a:lvl4pPr>
              <a:defRPr baseline="0">
                <a:solidFill>
                  <a:schemeClr val="tx1"/>
                </a:solidFill>
                <a:latin typeface="Arial" panose="02080604020202020204" pitchFamily="34" charset="0"/>
                <a:ea typeface="微软雅黑" panose="020B0503020204020204" charset="-122"/>
              </a:defRPr>
            </a:lvl4pPr>
            <a:lvl5pPr>
              <a:defRPr baseline="0">
                <a:solidFill>
                  <a:schemeClr val="tx1"/>
                </a:solidFill>
                <a:latin typeface="Arial" panose="0208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true"/>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true"/>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8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true">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true">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true">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true"/>
          </p:cNvSpPr>
          <p:nvPr>
            <p:ph type="title" hasCustomPrompt="true"/>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8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true"/>
          </p:cNvSpPr>
          <p:nvPr>
            <p:ph type="dt" sz="half" idx="10"/>
            <p:custDataLst>
              <p:tags r:id="rId10"/>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1"/>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5" name="灯片编号占位符 4"/>
          <p:cNvSpPr>
            <a:spLocks noGrp="true"/>
          </p:cNvSpPr>
          <p:nvPr>
            <p:ph type="sldNum" sz="quarter" idx="12"/>
            <p:custDataLst>
              <p:tags r:id="rId12"/>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true"/>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8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sp>
        <p:nvSpPr>
          <p:cNvPr id="3" name="Content Placeholder 2"/>
          <p:cNvSpPr>
            <a:spLocks noGrp="true"/>
          </p:cNvSpPr>
          <p:nvPr>
            <p:ph idx="1" hasCustomPrompt="true"/>
          </p:nvPr>
        </p:nvSpPr>
        <p:spPr>
          <a:xfrm>
            <a:off x="859904" y="1458523"/>
            <a:ext cx="7602105" cy="4310215"/>
          </a:xfrm>
        </p:spPr>
        <p:txBody>
          <a:bodyPr/>
          <a:lstStyle>
            <a:lvl1pPr marL="0" indent="0">
              <a:buFont typeface="Wingdings" panose="05000000000000000000" pitchFamily="2" charset="2"/>
              <a:buNone/>
              <a:defRPr sz="2400">
                <a:latin typeface="Arial" panose="02080604020202020204" pitchFamily="34" charset="0"/>
                <a:cs typeface="Arial" panose="02080604020202020204" pitchFamily="34" charset="0"/>
              </a:defRPr>
            </a:lvl1pPr>
            <a:lvl2pPr marL="685800" indent="-228600">
              <a:buFont typeface="Wingdings" panose="05000000000000000000" pitchFamily="2" charset="2"/>
              <a:buChar char="v"/>
              <a:defRPr sz="2000"/>
            </a:lvl2pPr>
            <a:lvl3pPr>
              <a:defRPr/>
            </a:lvl3pPr>
          </a:lstStyle>
          <a:p>
            <a:pPr marL="0" indent="0">
              <a:buNone/>
            </a:pPr>
            <a:r>
              <a:rPr lang="en-US" sz="2000" dirty="0" smtClean="0">
                <a:solidFill>
                  <a:srgbClr val="002060"/>
                </a:solidFill>
              </a:rPr>
              <a:t>Slide content Goes Here:</a:t>
            </a:r>
            <a:endParaRPr lang="en-US" sz="2000" dirty="0" smtClean="0">
              <a:solidFill>
                <a:srgbClr val="002060"/>
              </a:solidFill>
            </a:endParaRPr>
          </a:p>
          <a:p>
            <a:pPr>
              <a:buFont typeface="Wingdings" panose="05000000000000000000" pitchFamily="2" charset="2"/>
              <a:buChar char="§"/>
            </a:pPr>
            <a:r>
              <a:rPr lang="en-US" sz="2000" dirty="0" smtClean="0"/>
              <a:t> Content here </a:t>
            </a:r>
            <a:endParaRPr lang="en-US" sz="2000" dirty="0" smtClean="0"/>
          </a:p>
          <a:p>
            <a:pPr lvl="1">
              <a:buFont typeface="Wingdings" panose="05000000000000000000" pitchFamily="2" charset="2"/>
              <a:buChar char="§"/>
            </a:pPr>
            <a:r>
              <a:rPr lang="en-US" sz="1800" dirty="0" smtClean="0"/>
              <a:t>Content here as a sub-bullet </a:t>
            </a:r>
            <a:endParaRPr lang="en-US" sz="1800" dirty="0" smtClean="0"/>
          </a:p>
          <a:p>
            <a:pPr>
              <a:buFont typeface="Wingdings" panose="05000000000000000000" pitchFamily="2" charset="2"/>
              <a:buChar char="§"/>
            </a:pPr>
            <a:r>
              <a:rPr lang="en-US" sz="2000" dirty="0" smtClean="0"/>
              <a:t> More content here</a:t>
            </a:r>
            <a:endParaRPr lang="en-US" sz="2000" dirty="0" smtClean="0"/>
          </a:p>
          <a:p>
            <a:pPr lvl="1">
              <a:buFont typeface="Wingdings" panose="05000000000000000000" pitchFamily="2" charset="2"/>
              <a:buChar char="§"/>
            </a:pPr>
            <a:r>
              <a:rPr lang="en-US" sz="1800" dirty="0" smtClean="0"/>
              <a:t>Content here as a sub-bullet</a:t>
            </a:r>
            <a:endParaRPr lang="en-US" sz="1800" dirty="0" smtClean="0"/>
          </a:p>
          <a:p>
            <a:pPr lvl="2">
              <a:buFont typeface="Wingdings" panose="05000000000000000000" pitchFamily="2" charset="2"/>
              <a:buChar char="§"/>
            </a:pPr>
            <a:r>
              <a:rPr lang="en-US" sz="1800" dirty="0" smtClean="0"/>
              <a:t>More content here as an additional sub-bullet</a:t>
            </a:r>
            <a:endParaRPr lang="en-US" sz="1800" dirty="0" smtClean="0"/>
          </a:p>
          <a:p>
            <a:pPr lvl="2">
              <a:buFont typeface="Wingdings" panose="05000000000000000000" pitchFamily="2" charset="2"/>
              <a:buChar char="§"/>
            </a:pPr>
            <a:r>
              <a:rPr lang="en-US" sz="1800" dirty="0" smtClean="0"/>
              <a:t>More content here as an additional sub-bullet</a:t>
            </a:r>
            <a:endParaRPr lang="en-US" sz="1800" dirty="0" smtClean="0"/>
          </a:p>
          <a:p>
            <a:pPr>
              <a:buFont typeface="Wingdings" panose="05000000000000000000" pitchFamily="2" charset="2"/>
              <a:buChar char="§"/>
            </a:pPr>
            <a:r>
              <a:rPr lang="en-US" sz="2000" dirty="0" smtClean="0"/>
              <a:t> Even more content here</a:t>
            </a:r>
            <a:endParaRPr lang="en-US" sz="2000" dirty="0" smtClean="0"/>
          </a:p>
          <a:p>
            <a:pPr lvl="1">
              <a:buFont typeface="Wingdings" panose="05000000000000000000" pitchFamily="2" charset="2"/>
              <a:buChar char="§"/>
            </a:pPr>
            <a:r>
              <a:rPr lang="en-US" sz="1800" dirty="0" smtClean="0"/>
              <a:t>Content here as a sub-bullet</a:t>
            </a:r>
            <a:endParaRPr lang="en-US" sz="1400" dirty="0" smtClean="0"/>
          </a:p>
        </p:txBody>
      </p:sp>
      <p:sp>
        <p:nvSpPr>
          <p:cNvPr id="6" name="Slide Number Placeholder 5"/>
          <p:cNvSpPr>
            <a:spLocks noGrp="true"/>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pic>
        <p:nvPicPr>
          <p:cNvPr id="10" name="Picture 9"/>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601224" y="1044486"/>
            <a:ext cx="8119463" cy="100595"/>
          </a:xfrm>
          <a:prstGeom prst="rect">
            <a:avLst/>
          </a:prstGeom>
        </p:spPr>
      </p:pic>
      <p:pic>
        <p:nvPicPr>
          <p:cNvPr id="7" name="Picture 6"/>
          <p:cNvPicPr>
            <a:picLocks noChangeAspect="true"/>
          </p:cNvPicPr>
          <p:nvPr userDrawn="true"/>
        </p:nvPicPr>
        <p:blipFill>
          <a:blip r:embed="rId3" cstate="print">
            <a:extLst>
              <a:ext uri="{28A0092B-C50C-407E-A947-70E740481C1C}">
                <a14:useLocalDpi xmlns:a14="http://schemas.microsoft.com/office/drawing/2010/main" val="false"/>
              </a:ext>
            </a:extLst>
          </a:blip>
          <a:stretch>
            <a:fillRect/>
          </a:stretch>
        </p:blipFill>
        <p:spPr>
          <a:xfrm>
            <a:off x="0" y="5768673"/>
            <a:ext cx="2544417" cy="10893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756666" y="236125"/>
            <a:ext cx="7705344" cy="858658"/>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 And Continues </a:t>
            </a:r>
            <a:br>
              <a:rPr lang="en-US" dirty="0" smtClean="0"/>
            </a:br>
            <a:r>
              <a:rPr lang="en-US" dirty="0" smtClean="0"/>
              <a:t>On A Second Line</a:t>
            </a:r>
            <a:endParaRPr lang="en-US" dirty="0"/>
          </a:p>
        </p:txBody>
      </p:sp>
      <p:sp>
        <p:nvSpPr>
          <p:cNvPr id="3" name="Content Placeholder 2"/>
          <p:cNvSpPr>
            <a:spLocks noGrp="true"/>
          </p:cNvSpPr>
          <p:nvPr>
            <p:ph idx="1" hasCustomPrompt="true"/>
          </p:nvPr>
        </p:nvSpPr>
        <p:spPr>
          <a:xfrm>
            <a:off x="756665" y="1384270"/>
            <a:ext cx="7705344" cy="4502770"/>
          </a:xfrm>
        </p:spPr>
        <p:txBody>
          <a:bodyPr/>
          <a:lstStyle>
            <a:lvl1pPr>
              <a:defRPr sz="2400">
                <a:latin typeface="Arial" panose="02080604020202020204" pitchFamily="34" charset="0"/>
                <a:cs typeface="Arial" panose="02080604020202020204" pitchFamily="34" charset="0"/>
              </a:defRPr>
            </a:lvl1pPr>
            <a:lvl2pPr>
              <a:defRPr sz="2000"/>
            </a:lvl2pPr>
            <a:lvl3pPr>
              <a:defRPr/>
            </a:lvl3pPr>
          </a:lstStyle>
          <a:p>
            <a:pPr marL="0" indent="0">
              <a:buNone/>
            </a:pPr>
            <a:r>
              <a:rPr lang="en-US" sz="2000" dirty="0" smtClean="0">
                <a:solidFill>
                  <a:srgbClr val="002060"/>
                </a:solidFill>
              </a:rPr>
              <a:t>Slide content goes here:</a:t>
            </a:r>
            <a:endParaRPr lang="en-US" sz="2000" dirty="0" smtClean="0">
              <a:solidFill>
                <a:srgbClr val="002060"/>
              </a:solidFill>
            </a:endParaRPr>
          </a:p>
          <a:p>
            <a:pPr marL="457200" indent="-457200">
              <a:buFont typeface="+mj-lt"/>
              <a:buAutoNum type="arabicPeriod"/>
            </a:pPr>
            <a:r>
              <a:rPr lang="en-US" sz="2000" dirty="0" smtClean="0"/>
              <a:t>Content here:</a:t>
            </a:r>
            <a:endParaRPr lang="en-US" sz="2000" dirty="0" smtClean="0"/>
          </a:p>
          <a:p>
            <a:pPr marL="857250" lvl="1" indent="-457200">
              <a:buFont typeface="+mj-lt"/>
              <a:buAutoNum type="alphaLcParenR"/>
            </a:pPr>
            <a:r>
              <a:rPr lang="en-US" sz="1800" dirty="0" smtClean="0"/>
              <a:t>Content here as a sub-bullet</a:t>
            </a:r>
            <a:endParaRPr lang="en-US" sz="1800" dirty="0" smtClean="0"/>
          </a:p>
          <a:p>
            <a:pPr marL="457200" indent="-457200">
              <a:buFont typeface="+mj-lt"/>
              <a:buAutoNum type="arabicPeriod"/>
            </a:pPr>
            <a:r>
              <a:rPr lang="en-US" sz="2000" dirty="0" smtClean="0"/>
              <a:t>More content here</a:t>
            </a:r>
            <a:endParaRPr lang="en-US" sz="2000" dirty="0" smtClean="0"/>
          </a:p>
          <a:p>
            <a:pPr marL="800100" lvl="1" indent="-342900">
              <a:buFont typeface="+mj-lt"/>
              <a:buAutoNum type="alphaLcParenR"/>
            </a:pPr>
            <a:r>
              <a:rPr lang="en-US" sz="1800" dirty="0" smtClean="0"/>
              <a:t>Content here as a sub-bullet</a:t>
            </a:r>
            <a:endParaRPr lang="en-US" sz="1800" dirty="0" smtClean="0"/>
          </a:p>
          <a:p>
            <a:pPr lvl="2">
              <a:buFont typeface="+mj-lt"/>
              <a:buAutoNum type="arabicPeriod"/>
            </a:pPr>
            <a:r>
              <a:rPr lang="en-US" sz="1800" dirty="0" smtClean="0"/>
              <a:t>More content here as an additional sub-bullet</a:t>
            </a:r>
            <a:endParaRPr lang="en-US" sz="1800" dirty="0" smtClean="0"/>
          </a:p>
          <a:p>
            <a:pPr lvl="2">
              <a:buFont typeface="+mj-lt"/>
              <a:buAutoNum type="arabicPeriod"/>
            </a:pPr>
            <a:r>
              <a:rPr lang="en-US" sz="1800" dirty="0" smtClean="0"/>
              <a:t>  More content here as an additional sub-bullet</a:t>
            </a:r>
            <a:endParaRPr lang="en-US" sz="1800" dirty="0" smtClean="0"/>
          </a:p>
          <a:p>
            <a:pPr marL="457200" indent="-457200">
              <a:buFont typeface="+mj-lt"/>
              <a:buAutoNum type="arabicPeriod"/>
            </a:pPr>
            <a:r>
              <a:rPr lang="en-US" sz="2000" dirty="0" smtClean="0"/>
              <a:t>Even more content here</a:t>
            </a:r>
            <a:endParaRPr lang="en-US" sz="2000" dirty="0" smtClean="0"/>
          </a:p>
          <a:p>
            <a:pPr marL="800100" lvl="1" indent="-342900">
              <a:buFont typeface="+mj-lt"/>
              <a:buAutoNum type="alphaLcParenR"/>
            </a:pPr>
            <a:r>
              <a:rPr lang="en-US" sz="1800" dirty="0" smtClean="0"/>
              <a:t>Content here as a sub-bullet</a:t>
            </a:r>
            <a:endParaRPr lang="en-US" sz="1400" dirty="0"/>
          </a:p>
        </p:txBody>
      </p:sp>
      <p:sp>
        <p:nvSpPr>
          <p:cNvPr id="6" name="Slide Number Placeholder 5"/>
          <p:cNvSpPr>
            <a:spLocks noGrp="true"/>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pic>
        <p:nvPicPr>
          <p:cNvPr id="12" name="Picture 11"/>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549606" y="1112747"/>
            <a:ext cx="8119463" cy="100595"/>
          </a:xfrm>
          <a:prstGeom prst="rect">
            <a:avLst/>
          </a:prstGeom>
        </p:spPr>
      </p:pic>
      <p:pic>
        <p:nvPicPr>
          <p:cNvPr id="7" name="Picture 6"/>
          <p:cNvPicPr>
            <a:picLocks noChangeAspect="true"/>
          </p:cNvPicPr>
          <p:nvPr userDrawn="true"/>
        </p:nvPicPr>
        <p:blipFill>
          <a:blip r:embed="rId3" cstate="print">
            <a:extLst>
              <a:ext uri="{28A0092B-C50C-407E-A947-70E740481C1C}">
                <a14:useLocalDpi xmlns:a14="http://schemas.microsoft.com/office/drawing/2010/main" val="false"/>
              </a:ext>
            </a:extLst>
          </a:blip>
          <a:stretch>
            <a:fillRect/>
          </a:stretch>
        </p:blipFill>
        <p:spPr>
          <a:xfrm>
            <a:off x="0" y="5768673"/>
            <a:ext cx="2544417" cy="10893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true"/>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sp>
        <p:nvSpPr>
          <p:cNvPr id="8" name="Content Placeholder 2"/>
          <p:cNvSpPr>
            <a:spLocks noGrp="true"/>
          </p:cNvSpPr>
          <p:nvPr>
            <p:ph idx="1" hasCustomPrompt="true"/>
          </p:nvPr>
        </p:nvSpPr>
        <p:spPr>
          <a:xfrm>
            <a:off x="859904" y="1420762"/>
            <a:ext cx="4114800" cy="4191000"/>
          </a:xfrm>
        </p:spPr>
        <p:txBody>
          <a:bodyPr>
            <a:normAutofit lnSpcReduction="10000"/>
          </a:bodyPr>
          <a:lstStyle>
            <a:lvl1pPr>
              <a:defRPr>
                <a:latin typeface="Arial" panose="02080604020202020204" pitchFamily="34" charset="0"/>
                <a:cs typeface="Arial" panose="02080604020202020204" pitchFamily="34" charset="0"/>
              </a:defRPr>
            </a:lvl1pPr>
          </a:lstStyle>
          <a:p>
            <a:pPr marL="0" indent="0">
              <a:buNone/>
            </a:pPr>
            <a:r>
              <a:rPr lang="en-US" sz="2000" dirty="0" smtClean="0"/>
              <a:t>Lorem </a:t>
            </a:r>
            <a:r>
              <a:rPr lang="en-US" sz="2000" dirty="0"/>
              <a:t>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r>
              <a:rPr lang="en-US" sz="2000" dirty="0" err="1"/>
              <a:t>Suspendisse</a:t>
            </a:r>
            <a:r>
              <a:rPr lang="en-US" sz="2000" dirty="0"/>
              <a:t> </a:t>
            </a:r>
            <a:r>
              <a:rPr lang="en-US" sz="2000" dirty="0" err="1"/>
              <a:t>mattis</a:t>
            </a:r>
            <a:r>
              <a:rPr lang="en-US" sz="2000" dirty="0"/>
              <a:t> </a:t>
            </a:r>
            <a:r>
              <a:rPr lang="en-US" sz="2000" dirty="0" err="1"/>
              <a:t>venenatis</a:t>
            </a:r>
            <a:r>
              <a:rPr lang="en-US" sz="2000" dirty="0"/>
              <a:t> magna, </a:t>
            </a:r>
            <a:r>
              <a:rPr lang="en-US" sz="2000" dirty="0" err="1"/>
              <a:t>sed</a:t>
            </a:r>
            <a:r>
              <a:rPr lang="en-US" sz="2000" dirty="0"/>
              <a:t> </a:t>
            </a:r>
            <a:r>
              <a:rPr lang="en-US" sz="2000" dirty="0" err="1"/>
              <a:t>tincidunt</a:t>
            </a:r>
            <a:r>
              <a:rPr lang="en-US" sz="2000" dirty="0"/>
              <a:t> </a:t>
            </a:r>
            <a:r>
              <a:rPr lang="en-US" sz="2000" dirty="0" err="1"/>
              <a:t>orci</a:t>
            </a:r>
            <a:r>
              <a:rPr lang="en-US" sz="2000" dirty="0"/>
              <a:t> </a:t>
            </a:r>
            <a:r>
              <a:rPr lang="en-US" sz="2000" dirty="0" err="1"/>
              <a:t>consequat</a:t>
            </a:r>
            <a:r>
              <a:rPr lang="en-US" sz="2000" dirty="0"/>
              <a:t> vel. </a:t>
            </a:r>
            <a:r>
              <a:rPr lang="en-US" sz="2000" dirty="0" err="1"/>
              <a:t>Quisque</a:t>
            </a:r>
            <a:r>
              <a:rPr lang="en-US" sz="2000" dirty="0"/>
              <a:t> </a:t>
            </a:r>
            <a:r>
              <a:rPr lang="en-US" sz="2000" dirty="0" err="1"/>
              <a:t>fringilla</a:t>
            </a:r>
            <a:r>
              <a:rPr lang="en-US" sz="2000" dirty="0"/>
              <a:t> a </a:t>
            </a:r>
            <a:r>
              <a:rPr lang="en-US" sz="2000" dirty="0" err="1"/>
              <a:t>sapien</a:t>
            </a:r>
            <a:r>
              <a:rPr lang="en-US" sz="2000" dirty="0"/>
              <a:t> </a:t>
            </a:r>
            <a:r>
              <a:rPr lang="en-US" sz="2000" dirty="0" err="1"/>
              <a:t>ut</a:t>
            </a:r>
            <a:r>
              <a:rPr lang="en-US" sz="2000" dirty="0"/>
              <a:t> </a:t>
            </a:r>
            <a:r>
              <a:rPr lang="en-US" sz="2000" dirty="0" err="1"/>
              <a:t>interdum</a:t>
            </a:r>
            <a:r>
              <a:rPr lang="en-US" sz="2000" dirty="0"/>
              <a:t>. </a:t>
            </a:r>
            <a:r>
              <a:rPr lang="en-US" sz="2000" dirty="0" err="1"/>
              <a:t>Duis</a:t>
            </a:r>
            <a:r>
              <a:rPr lang="en-US" sz="2000" dirty="0"/>
              <a:t> id </a:t>
            </a:r>
            <a:r>
              <a:rPr lang="en-US" sz="2000" dirty="0" err="1"/>
              <a:t>pharetra</a:t>
            </a:r>
            <a:r>
              <a:rPr lang="en-US" sz="2000" dirty="0"/>
              <a:t> </a:t>
            </a:r>
            <a:r>
              <a:rPr lang="en-US" sz="2000" dirty="0" err="1"/>
              <a:t>urna</a:t>
            </a:r>
            <a:r>
              <a:rPr lang="en-US" sz="2000" dirty="0"/>
              <a:t>, vitae </a:t>
            </a:r>
            <a:r>
              <a:rPr lang="en-US" sz="2000" dirty="0" err="1"/>
              <a:t>condimentum</a:t>
            </a:r>
            <a:r>
              <a:rPr lang="en-US" sz="2000" dirty="0"/>
              <a:t> </a:t>
            </a:r>
            <a:r>
              <a:rPr lang="en-US" sz="2000" dirty="0" err="1"/>
              <a:t>nisl</a:t>
            </a:r>
            <a:r>
              <a:rPr lang="en-US" sz="2000" dirty="0"/>
              <a:t>. </a:t>
            </a:r>
            <a:endParaRPr lang="en-US" sz="2000" dirty="0"/>
          </a:p>
          <a:p>
            <a:pPr marL="0" indent="0">
              <a:buNone/>
            </a:pPr>
            <a:r>
              <a:rPr lang="en-US" sz="2000" dirty="0"/>
              <a:t>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r>
              <a:rPr lang="en-US" sz="2000" dirty="0" err="1"/>
              <a:t>Suspendisse</a:t>
            </a:r>
            <a:r>
              <a:rPr lang="en-US" sz="2000" dirty="0"/>
              <a:t> </a:t>
            </a:r>
            <a:r>
              <a:rPr lang="en-US" sz="2000" dirty="0" err="1"/>
              <a:t>mattis</a:t>
            </a:r>
            <a:r>
              <a:rPr lang="en-US" sz="2000" dirty="0"/>
              <a:t> </a:t>
            </a:r>
            <a:r>
              <a:rPr lang="en-US" sz="2000" dirty="0" err="1"/>
              <a:t>venenatis</a:t>
            </a:r>
            <a:r>
              <a:rPr lang="en-US" sz="2000" dirty="0"/>
              <a:t> magna, </a:t>
            </a:r>
            <a:r>
              <a:rPr lang="en-US" sz="2000" dirty="0" err="1"/>
              <a:t>sed</a:t>
            </a:r>
            <a:r>
              <a:rPr lang="en-US" sz="2000" dirty="0"/>
              <a:t> </a:t>
            </a:r>
            <a:r>
              <a:rPr lang="en-US" sz="2000" dirty="0" err="1"/>
              <a:t>tincidunt</a:t>
            </a:r>
            <a:r>
              <a:rPr lang="en-US" sz="2000" dirty="0"/>
              <a:t> </a:t>
            </a:r>
            <a:r>
              <a:rPr lang="en-US" sz="2000" dirty="0" err="1"/>
              <a:t>orci</a:t>
            </a:r>
            <a:r>
              <a:rPr lang="en-US" sz="2000" dirty="0"/>
              <a:t> </a:t>
            </a:r>
            <a:r>
              <a:rPr lang="en-US" sz="2000" dirty="0" err="1"/>
              <a:t>consequat</a:t>
            </a:r>
            <a:r>
              <a:rPr lang="en-US" sz="2000" dirty="0"/>
              <a:t> vel. </a:t>
            </a:r>
            <a:r>
              <a:rPr lang="en-US" sz="2000" dirty="0" err="1"/>
              <a:t>Quisque</a:t>
            </a:r>
            <a:r>
              <a:rPr lang="en-US" sz="2000" dirty="0"/>
              <a:t> </a:t>
            </a:r>
            <a:r>
              <a:rPr lang="en-US" sz="2000" dirty="0" err="1"/>
              <a:t>fringilla</a:t>
            </a:r>
            <a:r>
              <a:rPr lang="en-US" sz="2000" dirty="0"/>
              <a:t> a </a:t>
            </a:r>
            <a:r>
              <a:rPr lang="en-US" sz="2000" dirty="0" err="1"/>
              <a:t>sapien</a:t>
            </a:r>
            <a:r>
              <a:rPr lang="en-US" sz="2000" dirty="0"/>
              <a:t> </a:t>
            </a:r>
            <a:r>
              <a:rPr lang="en-US" sz="2000" dirty="0" err="1"/>
              <a:t>ut</a:t>
            </a:r>
            <a:r>
              <a:rPr lang="en-US" sz="2000" dirty="0"/>
              <a:t> </a:t>
            </a:r>
            <a:r>
              <a:rPr lang="en-US" sz="2000" dirty="0" err="1"/>
              <a:t>interdum</a:t>
            </a:r>
            <a:r>
              <a:rPr lang="en-US" sz="2000" dirty="0"/>
              <a:t>. </a:t>
            </a:r>
            <a:r>
              <a:rPr lang="en-US" sz="2000" dirty="0" err="1"/>
              <a:t>Duis</a:t>
            </a:r>
            <a:r>
              <a:rPr lang="en-US" sz="2000" dirty="0"/>
              <a:t> id </a:t>
            </a:r>
            <a:r>
              <a:rPr lang="en-US" sz="2000" dirty="0" err="1"/>
              <a:t>pharetra</a:t>
            </a:r>
            <a:r>
              <a:rPr lang="en-US" sz="2000" dirty="0"/>
              <a:t> </a:t>
            </a:r>
            <a:r>
              <a:rPr lang="en-US" sz="2000" dirty="0" err="1"/>
              <a:t>urna</a:t>
            </a:r>
            <a:r>
              <a:rPr lang="en-US" sz="2000" dirty="0"/>
              <a:t>, vitae </a:t>
            </a:r>
            <a:r>
              <a:rPr lang="en-US" sz="2000" dirty="0" err="1"/>
              <a:t>condimentum</a:t>
            </a:r>
            <a:r>
              <a:rPr lang="en-US" sz="2000" dirty="0"/>
              <a:t> </a:t>
            </a:r>
            <a:r>
              <a:rPr lang="en-US" sz="2000" dirty="0" err="1"/>
              <a:t>nisl</a:t>
            </a:r>
            <a:r>
              <a:rPr lang="en-US" sz="2000" dirty="0"/>
              <a:t>. </a:t>
            </a:r>
            <a:endParaRPr lang="en-US" sz="2000" dirty="0"/>
          </a:p>
          <a:p>
            <a:pPr marL="0" indent="0">
              <a:buNone/>
            </a:pPr>
            <a:endParaRPr lang="en-US" sz="1800" dirty="0"/>
          </a:p>
        </p:txBody>
      </p:sp>
      <p:sp>
        <p:nvSpPr>
          <p:cNvPr id="10" name="Rectangle 9"/>
          <p:cNvSpPr/>
          <p:nvPr userDrawn="true"/>
        </p:nvSpPr>
        <p:spPr>
          <a:xfrm>
            <a:off x="5109209" y="1420762"/>
            <a:ext cx="3352800" cy="419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PHOTO HERE</a:t>
            </a:r>
            <a:endParaRPr lang="en-US" dirty="0">
              <a:solidFill>
                <a:schemeClr val="tx1"/>
              </a:solidFill>
            </a:endParaRPr>
          </a:p>
        </p:txBody>
      </p:sp>
      <p:pic>
        <p:nvPicPr>
          <p:cNvPr id="11" name="Picture 10"/>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601224" y="1044486"/>
            <a:ext cx="8119463" cy="100595"/>
          </a:xfrm>
          <a:prstGeom prst="rect">
            <a:avLst/>
          </a:prstGeom>
        </p:spPr>
      </p:pic>
      <p:sp>
        <p:nvSpPr>
          <p:cNvPr id="12" name="Title 1"/>
          <p:cNvSpPr>
            <a:spLocks noGrp="true"/>
          </p:cNvSpPr>
          <p:nvPr>
            <p:ph type="title" hasCustomPrompt="true"/>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pic>
        <p:nvPicPr>
          <p:cNvPr id="13" name="Picture 12"/>
          <p:cNvPicPr>
            <a:picLocks noChangeAspect="true"/>
          </p:cNvPicPr>
          <p:nvPr userDrawn="true"/>
        </p:nvPicPr>
        <p:blipFill>
          <a:blip r:embed="rId3" cstate="print">
            <a:extLst>
              <a:ext uri="{28A0092B-C50C-407E-A947-70E740481C1C}">
                <a14:useLocalDpi xmlns:a14="http://schemas.microsoft.com/office/drawing/2010/main" val="false"/>
              </a:ext>
            </a:extLst>
          </a:blip>
          <a:stretch>
            <a:fillRect/>
          </a:stretch>
        </p:blipFill>
        <p:spPr>
          <a:xfrm>
            <a:off x="0" y="5768673"/>
            <a:ext cx="2544417" cy="108932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p:cNvSpPr>
            <a:spLocks noGrp="true"/>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sp>
        <p:nvSpPr>
          <p:cNvPr id="11" name="Rectangle 10"/>
          <p:cNvSpPr/>
          <p:nvPr userDrawn="true"/>
        </p:nvSpPr>
        <p:spPr>
          <a:xfrm>
            <a:off x="859903" y="1483469"/>
            <a:ext cx="7602105" cy="2133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PHOTO/GRAPH HERE</a:t>
            </a:r>
            <a:endParaRPr lang="en-US" dirty="0">
              <a:solidFill>
                <a:schemeClr val="tx1"/>
              </a:solidFill>
            </a:endParaRPr>
          </a:p>
        </p:txBody>
      </p:sp>
      <p:sp>
        <p:nvSpPr>
          <p:cNvPr id="12" name="Content Placeholder 2"/>
          <p:cNvSpPr>
            <a:spLocks noGrp="true"/>
          </p:cNvSpPr>
          <p:nvPr>
            <p:ph idx="1" hasCustomPrompt="true"/>
          </p:nvPr>
        </p:nvSpPr>
        <p:spPr>
          <a:xfrm>
            <a:off x="859903" y="3833124"/>
            <a:ext cx="5002581" cy="2003728"/>
          </a:xfrm>
        </p:spPr>
        <p:txBody>
          <a:bodyPr>
            <a:normAutofit fontScale="92500"/>
          </a:bodyPr>
          <a:lstStyle>
            <a:lvl1pPr>
              <a:defRPr>
                <a:latin typeface="Arial" panose="02080604020202020204" pitchFamily="34" charset="0"/>
                <a:cs typeface="Arial" panose="02080604020202020204" pitchFamily="34" charset="0"/>
              </a:defRPr>
            </a:lvl1pPr>
          </a:lstStyle>
          <a:p>
            <a:pPr marL="0" indent="0">
              <a:buNone/>
            </a:pPr>
            <a:r>
              <a:rPr lang="en-US" sz="2200" dirty="0" smtClean="0"/>
              <a:t>Lorem </a:t>
            </a:r>
            <a:r>
              <a:rPr lang="en-US" sz="2200" dirty="0"/>
              <a:t>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Suspendisse</a:t>
            </a:r>
            <a:r>
              <a:rPr lang="en-US" sz="2200" dirty="0"/>
              <a:t> </a:t>
            </a:r>
            <a:r>
              <a:rPr lang="en-US" sz="2200" dirty="0" err="1"/>
              <a:t>mattis</a:t>
            </a:r>
            <a:r>
              <a:rPr lang="en-US" sz="2200" dirty="0"/>
              <a:t> </a:t>
            </a:r>
            <a:r>
              <a:rPr lang="en-US" sz="2200" dirty="0" err="1"/>
              <a:t>venenatis</a:t>
            </a:r>
            <a:r>
              <a:rPr lang="en-US" sz="2200" dirty="0"/>
              <a:t> magna, </a:t>
            </a:r>
            <a:r>
              <a:rPr lang="en-US" sz="2200" dirty="0" err="1"/>
              <a:t>sed</a:t>
            </a:r>
            <a:r>
              <a:rPr lang="en-US" sz="2200" dirty="0"/>
              <a:t> </a:t>
            </a:r>
            <a:r>
              <a:rPr lang="en-US" sz="2200" dirty="0" err="1"/>
              <a:t>tincidunt</a:t>
            </a:r>
            <a:r>
              <a:rPr lang="en-US" sz="2200" dirty="0"/>
              <a:t> </a:t>
            </a:r>
            <a:r>
              <a:rPr lang="en-US" sz="2200" dirty="0" err="1"/>
              <a:t>orci</a:t>
            </a:r>
            <a:r>
              <a:rPr lang="en-US" sz="2200" dirty="0"/>
              <a:t> </a:t>
            </a:r>
            <a:r>
              <a:rPr lang="en-US" sz="2200" dirty="0" err="1"/>
              <a:t>consequat</a:t>
            </a:r>
            <a:r>
              <a:rPr lang="en-US" sz="2200" dirty="0"/>
              <a:t> vel. </a:t>
            </a:r>
            <a:r>
              <a:rPr lang="en-US" sz="2200" dirty="0" err="1"/>
              <a:t>Quisque</a:t>
            </a:r>
            <a:r>
              <a:rPr lang="en-US" sz="2200" dirty="0"/>
              <a:t> </a:t>
            </a:r>
            <a:r>
              <a:rPr lang="en-US" sz="2200" dirty="0" err="1"/>
              <a:t>fringilla</a:t>
            </a:r>
            <a:r>
              <a:rPr lang="en-US" sz="2200" dirty="0"/>
              <a:t> a </a:t>
            </a:r>
            <a:r>
              <a:rPr lang="en-US" sz="2200" dirty="0" err="1"/>
              <a:t>sapien</a:t>
            </a:r>
            <a:r>
              <a:rPr lang="en-US" sz="2200" dirty="0"/>
              <a:t> </a:t>
            </a:r>
            <a:r>
              <a:rPr lang="en-US" sz="2200" dirty="0" err="1"/>
              <a:t>ut</a:t>
            </a:r>
            <a:r>
              <a:rPr lang="en-US" sz="2200" dirty="0"/>
              <a:t> </a:t>
            </a:r>
            <a:r>
              <a:rPr lang="en-US" sz="2200" dirty="0" err="1"/>
              <a:t>interdum</a:t>
            </a:r>
            <a:r>
              <a:rPr lang="en-US" sz="2200" dirty="0"/>
              <a:t>. </a:t>
            </a:r>
            <a:r>
              <a:rPr lang="en-US" sz="2200" dirty="0" err="1"/>
              <a:t>Duis</a:t>
            </a:r>
            <a:r>
              <a:rPr lang="en-US" sz="2200" dirty="0"/>
              <a:t> id </a:t>
            </a:r>
            <a:r>
              <a:rPr lang="en-US" sz="2200" dirty="0" err="1"/>
              <a:t>pharetra</a:t>
            </a:r>
            <a:r>
              <a:rPr lang="en-US" sz="2200" dirty="0"/>
              <a:t> </a:t>
            </a:r>
            <a:r>
              <a:rPr lang="en-US" sz="2200" dirty="0" err="1"/>
              <a:t>urna</a:t>
            </a:r>
            <a:r>
              <a:rPr lang="en-US" sz="2200" dirty="0"/>
              <a:t>, vitae </a:t>
            </a:r>
            <a:r>
              <a:rPr lang="en-US" sz="2200" dirty="0" err="1"/>
              <a:t>condimentum</a:t>
            </a:r>
            <a:r>
              <a:rPr lang="en-US" sz="2200" dirty="0"/>
              <a:t> </a:t>
            </a:r>
            <a:r>
              <a:rPr lang="en-US" sz="2200" dirty="0" err="1"/>
              <a:t>nisl</a:t>
            </a:r>
            <a:r>
              <a:rPr lang="en-US" sz="2200" dirty="0"/>
              <a:t>. </a:t>
            </a:r>
            <a:r>
              <a:rPr lang="en-US" sz="2200" dirty="0" smtClean="0"/>
              <a:t>Lorem </a:t>
            </a:r>
            <a:r>
              <a:rPr lang="en-US" sz="2200" dirty="0"/>
              <a:t>ipsum dolor sit </a:t>
            </a:r>
            <a:r>
              <a:rPr lang="en-US" sz="2200" dirty="0" err="1"/>
              <a:t>amet</a:t>
            </a:r>
            <a:r>
              <a:rPr lang="en-US" sz="2200" dirty="0"/>
              <a:t>, </a:t>
            </a:r>
            <a:r>
              <a:rPr lang="en-US" sz="2200" dirty="0" err="1" smtClean="0"/>
              <a:t>consectetur</a:t>
            </a:r>
            <a:r>
              <a:rPr lang="en-US" sz="2200" dirty="0" smtClean="0"/>
              <a:t>.</a:t>
            </a:r>
            <a:endParaRPr lang="en-US" sz="1600" dirty="0"/>
          </a:p>
        </p:txBody>
      </p:sp>
      <p:sp>
        <p:nvSpPr>
          <p:cNvPr id="13" name="TextBox 12"/>
          <p:cNvSpPr txBox="true"/>
          <p:nvPr userDrawn="true"/>
        </p:nvSpPr>
        <p:spPr>
          <a:xfrm>
            <a:off x="5862484" y="3805527"/>
            <a:ext cx="2604247"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Arial" panose="02080604020202020204" pitchFamily="34" charset="0"/>
                <a:cs typeface="Arial" panose="02080604020202020204" pitchFamily="34" charset="0"/>
              </a:rPr>
              <a:t>Lorem </a:t>
            </a:r>
            <a:r>
              <a:rPr lang="en-US" dirty="0">
                <a:latin typeface="Arial" panose="02080604020202020204" pitchFamily="34" charset="0"/>
                <a:cs typeface="Arial" panose="02080604020202020204" pitchFamily="34" charset="0"/>
              </a:rPr>
              <a:t>ipsum dolor </a:t>
            </a:r>
            <a:endParaRPr lang="en-US" dirty="0" smtClean="0">
              <a:latin typeface="Arial" panose="02080604020202020204" pitchFamily="34" charset="0"/>
              <a:cs typeface="Arial" panose="02080604020202020204" pitchFamily="34" charset="0"/>
            </a:endParaRPr>
          </a:p>
          <a:p>
            <a:pPr marL="285750" indent="-285750">
              <a:buFont typeface="Wingdings" panose="05000000000000000000" pitchFamily="2" charset="2"/>
              <a:buChar char="v"/>
            </a:pPr>
            <a:r>
              <a:rPr lang="en-US" dirty="0" err="1">
                <a:latin typeface="Arial" panose="02080604020202020204" pitchFamily="34" charset="0"/>
                <a:cs typeface="Arial" panose="02080604020202020204" pitchFamily="34" charset="0"/>
              </a:rPr>
              <a:t>Quisque</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fringilla</a:t>
            </a:r>
            <a:r>
              <a:rPr lang="en-US" dirty="0">
                <a:latin typeface="Arial" panose="02080604020202020204" pitchFamily="34" charset="0"/>
                <a:cs typeface="Arial" panose="02080604020202020204" pitchFamily="34" charset="0"/>
              </a:rPr>
              <a:t> </a:t>
            </a:r>
            <a:r>
              <a:rPr lang="en-US" dirty="0" smtClean="0">
                <a:latin typeface="Arial" panose="02080604020202020204" pitchFamily="34" charset="0"/>
                <a:cs typeface="Arial" panose="02080604020202020204" pitchFamily="34" charset="0"/>
              </a:rPr>
              <a:t>a </a:t>
            </a:r>
            <a:r>
              <a:rPr lang="en-US" dirty="0" err="1" smtClean="0">
                <a:latin typeface="Arial" panose="02080604020202020204" pitchFamily="34" charset="0"/>
                <a:cs typeface="Arial" panose="02080604020202020204" pitchFamily="34" charset="0"/>
              </a:rPr>
              <a:t>sapien</a:t>
            </a:r>
            <a:r>
              <a:rPr lang="en-US" dirty="0" smtClean="0">
                <a:latin typeface="Arial" panose="02080604020202020204" pitchFamily="34" charset="0"/>
                <a:cs typeface="Arial" panose="02080604020202020204" pitchFamily="34" charset="0"/>
              </a:rPr>
              <a:t> </a:t>
            </a:r>
            <a:r>
              <a:rPr lang="en-US" dirty="0" err="1" smtClean="0">
                <a:latin typeface="Arial" panose="02080604020202020204" pitchFamily="34" charset="0"/>
                <a:cs typeface="Arial" panose="02080604020202020204" pitchFamily="34" charset="0"/>
              </a:rPr>
              <a:t>ut</a:t>
            </a:r>
            <a:r>
              <a:rPr lang="en-US" dirty="0" smtClean="0">
                <a:latin typeface="Arial" panose="02080604020202020204" pitchFamily="34" charset="0"/>
                <a:cs typeface="Arial" panose="02080604020202020204" pitchFamily="34" charset="0"/>
              </a:rPr>
              <a:t> </a:t>
            </a:r>
            <a:r>
              <a:rPr lang="en-US" dirty="0" err="1" smtClean="0">
                <a:latin typeface="Arial" panose="02080604020202020204" pitchFamily="34" charset="0"/>
                <a:cs typeface="Arial" panose="02080604020202020204" pitchFamily="34" charset="0"/>
              </a:rPr>
              <a:t>interdum</a:t>
            </a:r>
            <a:endParaRPr lang="en-US" dirty="0" smtClean="0">
              <a:latin typeface="Arial" panose="02080604020202020204" pitchFamily="34" charset="0"/>
              <a:cs typeface="Arial" panose="02080604020202020204" pitchFamily="34" charset="0"/>
            </a:endParaRPr>
          </a:p>
          <a:p>
            <a:pPr marL="285750" indent="-285750">
              <a:buFont typeface="Wingdings" panose="05000000000000000000" pitchFamily="2" charset="2"/>
              <a:buChar char="v"/>
            </a:pPr>
            <a:r>
              <a:rPr lang="en-US" dirty="0" err="1">
                <a:latin typeface="Arial" panose="02080604020202020204" pitchFamily="34" charset="0"/>
                <a:cs typeface="Arial" panose="02080604020202020204" pitchFamily="34" charset="0"/>
              </a:rPr>
              <a:t>Duis</a:t>
            </a:r>
            <a:r>
              <a:rPr lang="en-US" dirty="0">
                <a:latin typeface="Arial" panose="02080604020202020204" pitchFamily="34" charset="0"/>
                <a:cs typeface="Arial" panose="02080604020202020204" pitchFamily="34" charset="0"/>
              </a:rPr>
              <a:t> id </a:t>
            </a:r>
            <a:r>
              <a:rPr lang="en-US" dirty="0" err="1" smtClean="0">
                <a:latin typeface="Arial" panose="02080604020202020204" pitchFamily="34" charset="0"/>
                <a:cs typeface="Arial" panose="02080604020202020204" pitchFamily="34" charset="0"/>
              </a:rPr>
              <a:t>pharetra</a:t>
            </a:r>
            <a:endParaRPr lang="en-US" dirty="0" smtClean="0">
              <a:latin typeface="Arial" panose="02080604020202020204" pitchFamily="34" charset="0"/>
              <a:cs typeface="Arial" panose="02080604020202020204" pitchFamily="34" charset="0"/>
            </a:endParaRPr>
          </a:p>
          <a:p>
            <a:pPr marL="285750" indent="-285750">
              <a:buFont typeface="Wingdings" panose="05000000000000000000" pitchFamily="2" charset="2"/>
              <a:buChar char="v"/>
            </a:pPr>
            <a:r>
              <a:rPr lang="en-US" dirty="0">
                <a:latin typeface="Arial" panose="02080604020202020204" pitchFamily="34" charset="0"/>
                <a:cs typeface="Arial" panose="02080604020202020204" pitchFamily="34" charset="0"/>
              </a:rPr>
              <a:t>vitae </a:t>
            </a:r>
            <a:r>
              <a:rPr lang="en-US" dirty="0" err="1">
                <a:latin typeface="Arial" panose="02080604020202020204" pitchFamily="34" charset="0"/>
                <a:cs typeface="Arial" panose="02080604020202020204" pitchFamily="34" charset="0"/>
              </a:rPr>
              <a:t>condimentum</a:t>
            </a:r>
            <a:r>
              <a:rPr lang="en-US" dirty="0">
                <a:latin typeface="Arial" panose="02080604020202020204" pitchFamily="34" charset="0"/>
                <a:cs typeface="Arial" panose="02080604020202020204" pitchFamily="34" charset="0"/>
              </a:rPr>
              <a:t> </a:t>
            </a:r>
            <a:r>
              <a:rPr lang="en-US" dirty="0" err="1" smtClean="0">
                <a:latin typeface="Arial" panose="02080604020202020204" pitchFamily="34" charset="0"/>
                <a:cs typeface="Arial" panose="02080604020202020204" pitchFamily="34" charset="0"/>
              </a:rPr>
              <a:t>nisl</a:t>
            </a:r>
            <a:r>
              <a:rPr lang="en-US" dirty="0" smtClean="0">
                <a:latin typeface="Arial" panose="02080604020202020204" pitchFamily="34" charset="0"/>
                <a:cs typeface="Arial" panose="02080604020202020204" pitchFamily="34" charset="0"/>
              </a:rPr>
              <a:t> lorem ipsum</a:t>
            </a:r>
            <a:endParaRPr lang="en-US" dirty="0" smtClean="0">
              <a:latin typeface="Arial" panose="02080604020202020204" pitchFamily="34" charset="0"/>
              <a:cs typeface="Arial" panose="02080604020202020204" pitchFamily="34" charset="0"/>
            </a:endParaRPr>
          </a:p>
          <a:p>
            <a:pPr marL="285750" indent="-285750">
              <a:buFont typeface="Wingdings" panose="05000000000000000000" pitchFamily="2" charset="2"/>
              <a:buChar char="v"/>
            </a:pPr>
            <a:endParaRPr lang="en-US" dirty="0" smtClean="0"/>
          </a:p>
        </p:txBody>
      </p:sp>
      <p:sp>
        <p:nvSpPr>
          <p:cNvPr id="18" name="Title 1"/>
          <p:cNvSpPr>
            <a:spLocks noGrp="true"/>
          </p:cNvSpPr>
          <p:nvPr>
            <p:ph type="title" hasCustomPrompt="true"/>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pic>
        <p:nvPicPr>
          <p:cNvPr id="19" name="Picture 18"/>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601224" y="1044486"/>
            <a:ext cx="8119463" cy="100595"/>
          </a:xfrm>
          <a:prstGeom prst="rect">
            <a:avLst/>
          </a:prstGeom>
        </p:spPr>
      </p:pic>
      <p:pic>
        <p:nvPicPr>
          <p:cNvPr id="9" name="Picture 8"/>
          <p:cNvPicPr>
            <a:picLocks noChangeAspect="true"/>
          </p:cNvPicPr>
          <p:nvPr userDrawn="true"/>
        </p:nvPicPr>
        <p:blipFill>
          <a:blip r:embed="rId3" cstate="print">
            <a:extLst>
              <a:ext uri="{28A0092B-C50C-407E-A947-70E740481C1C}">
                <a14:useLocalDpi xmlns:a14="http://schemas.microsoft.com/office/drawing/2010/main" val="false"/>
              </a:ext>
            </a:extLst>
          </a:blip>
          <a:stretch>
            <a:fillRect/>
          </a:stretch>
        </p:blipFill>
        <p:spPr>
          <a:xfrm>
            <a:off x="0" y="5768673"/>
            <a:ext cx="2544417" cy="108932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endParaRPr lang="en-US"/>
          </a:p>
        </p:txBody>
      </p:sp>
      <p:sp>
        <p:nvSpPr>
          <p:cNvPr id="3" name="页脚占位符 2"/>
          <p:cNvSpPr>
            <a:spLocks noGrp="true"/>
          </p:cNvSpPr>
          <p:nvPr>
            <p:ph type="ftr" sz="quarter" idx="11"/>
          </p:nvPr>
        </p:nvSpPr>
        <p:spPr/>
        <p:txBody>
          <a:bodyPr/>
          <a:lstStyle/>
          <a:p>
            <a:endParaRPr lang="en-US"/>
          </a:p>
        </p:txBody>
      </p:sp>
      <p:sp>
        <p:nvSpPr>
          <p:cNvPr id="4" name="灯片编号占位符 3"/>
          <p:cNvSpPr>
            <a:spLocks noGrp="true"/>
          </p:cNvSpPr>
          <p:nvPr>
            <p:ph type="sldNum" sz="quarter" idx="12"/>
          </p:nvPr>
        </p:nvSpPr>
        <p:spPr/>
        <p:txBody>
          <a:bodyPr/>
          <a:lstStyle/>
          <a:p>
            <a:fld id="{B54BC315-9560-46F5-B4AE-0DDBF6B14E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true">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true"/>
          </p:cNvSpPr>
          <p:nvPr>
            <p:ph type="dt" sz="half" idx="10"/>
            <p:custDataLst>
              <p:tags r:id="rId5"/>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true"/>
          </p:cNvSpPr>
          <p:nvPr>
            <p:ph type="ftr" sz="quarter" idx="11"/>
            <p:custDataLst>
              <p:tags r:id="rId6"/>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dirty="0"/>
          </a:p>
        </p:txBody>
      </p:sp>
      <p:sp>
        <p:nvSpPr>
          <p:cNvPr id="18" name="灯片编号占位符 17"/>
          <p:cNvSpPr>
            <a:spLocks noGrp="true"/>
          </p:cNvSpPr>
          <p:nvPr>
            <p:ph type="sldNum" sz="quarter" idx="12"/>
            <p:custDataLst>
              <p:tags r:id="rId7"/>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true"/>
          </p:cNvSpPr>
          <p:nvPr>
            <p:ph type="ctrTitle" idx="13" hasCustomPrompt="true"/>
            <p:custDataLst>
              <p:tags r:id="rId8"/>
            </p:custDataLst>
          </p:nvPr>
        </p:nvSpPr>
        <p:spPr>
          <a:xfrm>
            <a:off x="2190750" y="2758679"/>
            <a:ext cx="4762500" cy="1049179"/>
          </a:xfrm>
        </p:spPr>
        <p:txBody>
          <a:bodyPr vert="horz" wrap="square" lIns="0" tIns="0" rIns="0" bIns="0" rtlCol="0" anchor="b" anchorCtr="false">
            <a:normAutofit/>
          </a:bodyPr>
          <a:lstStyle>
            <a:lvl1pPr algn="ctr">
              <a:defRPr lang="zh-CN" altLang="en-US" sz="5400" b="0" spc="700" baseline="0">
                <a:solidFill>
                  <a:schemeClr val="tx1">
                    <a:lumMod val="85000"/>
                    <a:lumOff val="15000"/>
                  </a:schemeClr>
                </a:solidFill>
                <a:latin typeface="Arial" panose="0208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true"/>
          </p:cNvSpPr>
          <p:nvPr>
            <p:ph type="subTitle" idx="14" hasCustomPrompt="true"/>
            <p:custDataLst>
              <p:tags r:id="rId9"/>
            </p:custDataLst>
          </p:nvPr>
        </p:nvSpPr>
        <p:spPr>
          <a:xfrm>
            <a:off x="2190750" y="4231085"/>
            <a:ext cx="4762500" cy="270986"/>
          </a:xfrm>
        </p:spPr>
        <p:txBody>
          <a:bodyPr vert="horz" wrap="square" lIns="0" tIns="0" rIns="0" bIns="0" rtlCol="0" anchor="t" anchorCtr="false">
            <a:normAutofit/>
          </a:bodyPr>
          <a:lstStyle>
            <a:lvl1pPr algn="ctr">
              <a:defRPr lang="zh-CN" altLang="en-US" sz="1500" spc="200">
                <a:ln>
                  <a:noFill/>
                </a:ln>
                <a:solidFill>
                  <a:schemeClr val="tx1">
                    <a:lumMod val="65000"/>
                    <a:lumOff val="35000"/>
                  </a:schemeClr>
                </a:solidFill>
                <a:effectLst/>
                <a:uLnTx/>
                <a:latin typeface="Arial" panose="0208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true">
            <p:custDataLst>
              <p:tags r:id="rId2"/>
            </p:custDataLst>
          </p:nvPr>
        </p:nvGrpSpPr>
        <p:grpSpPr>
          <a:xfrm>
            <a:off x="0" y="0"/>
            <a:ext cx="9144000" cy="777851"/>
            <a:chOff x="0" y="0"/>
            <a:chExt cx="12192000" cy="777851"/>
          </a:xfrm>
        </p:grpSpPr>
        <p:pic>
          <p:nvPicPr>
            <p:cNvPr id="8" name="图片 7"/>
            <p:cNvPicPr/>
            <p:nvPr userDrawn="true">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true">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true"/>
          </p:cNvSpPr>
          <p:nvPr>
            <p:ph type="title"/>
            <p:custDataLst>
              <p:tags r:id="rId9"/>
            </p:custDataLst>
          </p:nvPr>
        </p:nvSpPr>
        <p:spPr>
          <a:xfrm>
            <a:off x="502411" y="498479"/>
            <a:ext cx="8139178" cy="331473"/>
          </a:xfrm>
        </p:spPr>
        <p:txBody>
          <a:bodyPr vert="horz" wrap="square" lIns="90170" tIns="46990" rIns="90170" bIns="46990" rtlCol="0" anchor="ctr" anchorCtr="false">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8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true"/>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200" b="0" i="0" u="none" strike="noStrike" kern="1200" cap="none" spc="150" normalizeH="0" baseline="0" noProof="1" dirty="0">
                <a:solidFill>
                  <a:schemeClr val="tx1"/>
                </a:solidFill>
                <a:uFillTx/>
                <a:latin typeface="Arial" panose="0208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true"/>
          </p:cNvSpPr>
          <p:nvPr>
            <p:ph type="dt" sz="half" idx="10"/>
            <p:custDataLst>
              <p:tags r:id="rId11"/>
            </p:custDataLst>
          </p:nvPr>
        </p:nvSpPr>
        <p:spPr>
          <a:xfrm>
            <a:off x="659807"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custDataLst>
              <p:tags r:id="rId12"/>
            </p:custDataLst>
          </p:nvPr>
        </p:nvSpPr>
        <p:spPr>
          <a:xfrm>
            <a:off x="3087000" y="6389433"/>
            <a:ext cx="2970000" cy="237600"/>
          </a:xfrm>
        </p:spPr>
        <p:txBody>
          <a:bodyPr wrap="square">
            <a:normAutofit/>
          </a:bodyPr>
          <a:lstStyle>
            <a:lvl1pPr>
              <a:defRPr>
                <a:latin typeface="Arial" panose="02080604020202020204" pitchFamily="34" charset="0"/>
                <a:ea typeface="微软雅黑" panose="020B0503020204020204" charset="-122"/>
              </a:defRPr>
            </a:lvl1pPr>
          </a:lstStyle>
          <a:p>
            <a:endParaRPr lang="zh-CN" altLang="en-US"/>
          </a:p>
        </p:txBody>
      </p:sp>
      <p:sp>
        <p:nvSpPr>
          <p:cNvPr id="6" name="灯片编号占位符 5"/>
          <p:cNvSpPr>
            <a:spLocks noGrp="true"/>
          </p:cNvSpPr>
          <p:nvPr>
            <p:ph type="sldNum" sz="quarter" idx="12"/>
            <p:custDataLst>
              <p:tags r:id="rId13"/>
            </p:custDataLst>
          </p:nvPr>
        </p:nvSpPr>
        <p:spPr>
          <a:xfrm>
            <a:off x="6457950" y="6389433"/>
            <a:ext cx="2025000" cy="237600"/>
          </a:xfrm>
        </p:spPr>
        <p:txBody>
          <a:bodyPr wrap="square">
            <a:normAutofit/>
          </a:bodyPr>
          <a:lstStyle>
            <a:lvl1pPr>
              <a:defRPr>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5" Type="http://schemas.openxmlformats.org/officeDocument/2006/relationships/theme" Target="../theme/theme2.xml"/><Relationship Id="rId24" Type="http://schemas.openxmlformats.org/officeDocument/2006/relationships/tags" Target="../tags/tag150.xml"/><Relationship Id="rId23" Type="http://schemas.openxmlformats.org/officeDocument/2006/relationships/tags" Target="../tags/tag149.xml"/><Relationship Id="rId22" Type="http://schemas.openxmlformats.org/officeDocument/2006/relationships/tags" Target="../tags/tag148.xml"/><Relationship Id="rId21" Type="http://schemas.openxmlformats.org/officeDocument/2006/relationships/tags" Target="../tags/tag147.xml"/><Relationship Id="rId20" Type="http://schemas.openxmlformats.org/officeDocument/2006/relationships/tags" Target="../tags/tag146.xml"/><Relationship Id="rId2" Type="http://schemas.openxmlformats.org/officeDocument/2006/relationships/slideLayout" Target="../slideLayouts/slideLayout9.xml"/><Relationship Id="rId19" Type="http://schemas.openxmlformats.org/officeDocument/2006/relationships/tags" Target="../tags/tag145.xml"/><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true"/>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true"/>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C315-9560-46F5-B4AE-0DDBF6B14E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false">
            <a:normAutofit/>
          </a:bodyPr>
          <a:lstStyle/>
          <a:p>
            <a:r>
              <a:rPr lang="zh-CN" altLang="en-US" dirty="0"/>
              <a:t>单击此处编辑母版标题样式</a:t>
            </a:r>
            <a:endParaRPr lang="zh-CN" altLang="en-US" dirty="0"/>
          </a:p>
        </p:txBody>
      </p:sp>
      <p:sp>
        <p:nvSpPr>
          <p:cNvPr id="3" name="文本占位符 2"/>
          <p:cNvSpPr>
            <a:spLocks noGrp="true"/>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8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80604020202020204" pitchFamily="34" charset="0"/>
                <a:ea typeface="微软雅黑" panose="020B0503020204020204" charset="-122"/>
              </a:defRPr>
            </a:lvl1pPr>
          </a:lstStyle>
          <a:p>
            <a:endParaRPr lang="zh-CN" altLang="en-US" dirty="0"/>
          </a:p>
        </p:txBody>
      </p:sp>
      <p:sp>
        <p:nvSpPr>
          <p:cNvPr id="6" name="灯片编号占位符 5"/>
          <p:cNvSpPr>
            <a:spLocks noGrp="true"/>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8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true"/>
          <p:cNvSpPr/>
          <p:nvPr userDrawn="true">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8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80604020202020204" pitchFamily="34" charset="0"/>
        <a:buChar char="•"/>
        <a:defRPr sz="1200" u="none" strike="noStrike" kern="1200" cap="none" spc="150" normalizeH="0" baseline="0">
          <a:solidFill>
            <a:schemeClr val="tx1"/>
          </a:solidFill>
          <a:uFillTx/>
          <a:latin typeface="Arial" panose="0208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80604020202020204" pitchFamily="34" charset="0"/>
        <a:buChar char="•"/>
        <a:tabLst>
          <a:tab pos="1207135" algn="l"/>
        </a:tabLst>
        <a:defRPr sz="1200" u="none" strike="noStrike" kern="1200" cap="none" spc="150" normalizeH="0" baseline="0">
          <a:solidFill>
            <a:schemeClr val="tx1"/>
          </a:solidFill>
          <a:uFillTx/>
          <a:latin typeface="Arial" panose="0208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80604020202020204" pitchFamily="34" charset="0"/>
        <a:buChar char="•"/>
        <a:defRPr sz="1200" u="none" strike="noStrike" kern="1200" cap="none" spc="150" normalizeH="0" baseline="0">
          <a:solidFill>
            <a:schemeClr val="tx1"/>
          </a:solidFill>
          <a:uFillTx/>
          <a:latin typeface="Arial" panose="0208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80604020202020204" pitchFamily="34" charset="0"/>
        <a:buChar char="•"/>
        <a:defRPr sz="1200" u="none" strike="noStrike" kern="1200" cap="none" spc="150" normalizeH="0" baseline="0">
          <a:solidFill>
            <a:schemeClr val="tx1"/>
          </a:solidFill>
          <a:uFillTx/>
          <a:latin typeface="Arial" panose="0208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80604020202020204" pitchFamily="34" charset="0"/>
        <a:buChar char="•"/>
        <a:defRPr sz="1200" u="none" strike="noStrike" kern="1200" cap="none" spc="150" normalizeH="0" baseline="0">
          <a:solidFill>
            <a:schemeClr val="tx1"/>
          </a:solidFill>
          <a:uFillTx/>
          <a:latin typeface="Arial" panose="0208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10.xml.rels><?xml version="1.0" encoding="UTF-8" standalone="yes"?>
<Relationships xmlns="http://schemas.openxmlformats.org/package/2006/relationships"><Relationship Id="rId9" Type="http://schemas.openxmlformats.org/officeDocument/2006/relationships/diagramLayout" Target="../diagrams/layout2.xml"/><Relationship Id="rId8" Type="http://schemas.openxmlformats.org/officeDocument/2006/relationships/diagramData" Target="../diagrams/data2.xml"/><Relationship Id="rId7" Type="http://schemas.openxmlformats.org/officeDocument/2006/relationships/tags" Target="../tags/tag22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22.xml"/><Relationship Id="rId3" Type="http://schemas.openxmlformats.org/officeDocument/2006/relationships/image" Target="file:///C:\Users\1V994W2\PycharmProjects\PPT_Background_Generation/pic_temp/0_pic_quater_left_up.png" TargetMode="External"/><Relationship Id="rId20" Type="http://schemas.openxmlformats.org/officeDocument/2006/relationships/notesSlide" Target="../notesSlides/notesSlide6.xml"/><Relationship Id="rId2" Type="http://schemas.openxmlformats.org/officeDocument/2006/relationships/image" Target="../media/image6.png"/><Relationship Id="rId19" Type="http://schemas.openxmlformats.org/officeDocument/2006/relationships/slideLayout" Target="../slideLayouts/slideLayout14.xml"/><Relationship Id="rId18" Type="http://schemas.openxmlformats.org/officeDocument/2006/relationships/tags" Target="../tags/tag224.xml"/><Relationship Id="rId17" Type="http://schemas.microsoft.com/office/2007/relationships/diagramDrawing" Target="../diagrams/drawing3.xml"/><Relationship Id="rId16" Type="http://schemas.openxmlformats.org/officeDocument/2006/relationships/diagramColors" Target="../diagrams/colors3.xml"/><Relationship Id="rId15" Type="http://schemas.openxmlformats.org/officeDocument/2006/relationships/diagramQuickStyle" Target="../diagrams/quickStyle3.xml"/><Relationship Id="rId14" Type="http://schemas.openxmlformats.org/officeDocument/2006/relationships/diagramLayout" Target="../diagrams/layout3.xml"/><Relationship Id="rId13" Type="http://schemas.openxmlformats.org/officeDocument/2006/relationships/diagramData" Target="../diagrams/data3.xml"/><Relationship Id="rId12" Type="http://schemas.microsoft.com/office/2007/relationships/diagramDrawing" Target="../diagrams/drawing2.xml"/><Relationship Id="rId11" Type="http://schemas.openxmlformats.org/officeDocument/2006/relationships/diagramColors" Target="../diagrams/colors2.xml"/><Relationship Id="rId10" Type="http://schemas.openxmlformats.org/officeDocument/2006/relationships/diagramQuickStyle" Target="../diagrams/quickStyle2.xml"/><Relationship Id="rId1" Type="http://schemas.openxmlformats.org/officeDocument/2006/relationships/tags" Target="../tags/tag22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4.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image" Target="file:///C:\Users\1V994W2\PycharmProjects\PPT_Background_Generation/pic_temp/1_pic_quater_right_up.png" TargetMode="External"/><Relationship Id="rId2" Type="http://schemas.openxmlformats.org/officeDocument/2006/relationships/image" Target="../media/image7.png"/><Relationship Id="rId1" Type="http://schemas.openxmlformats.org/officeDocument/2006/relationships/tags" Target="../tags/tag225.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2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0" Type="http://schemas.openxmlformats.org/officeDocument/2006/relationships/notesSlide" Target="../notesSlides/notesSlide8.xml"/><Relationship Id="rId1" Type="http://schemas.openxmlformats.org/officeDocument/2006/relationships/tags" Target="../tags/tag22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image" Target="../media/image17.jpeg"/><Relationship Id="rId1" Type="http://schemas.openxmlformats.org/officeDocument/2006/relationships/tags" Target="../tags/tag232.xml"/></Relationships>
</file>

<file path=ppt/slides/_rels/slide1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36.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9.xml"/><Relationship Id="rId16" Type="http://schemas.openxmlformats.org/officeDocument/2006/relationships/slideLayout" Target="../slideLayouts/slideLayout14.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5.xml"/></Relationships>
</file>

<file path=ppt/slides/_rels/slide15.xml.rels><?xml version="1.0" encoding="UTF-8" standalone="yes"?>
<Relationships xmlns="http://schemas.openxmlformats.org/package/2006/relationships"><Relationship Id="rId9" Type="http://schemas.openxmlformats.org/officeDocument/2006/relationships/tags" Target="../tags/tag250.xml"/><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4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0.xml"/><Relationship Id="rId16" Type="http://schemas.openxmlformats.org/officeDocument/2006/relationships/slideLayout" Target="../slideLayouts/slideLayout14.xml"/><Relationship Id="rId15" Type="http://schemas.openxmlformats.org/officeDocument/2006/relationships/tags" Target="../tags/tag256.xml"/><Relationship Id="rId14" Type="http://schemas.openxmlformats.org/officeDocument/2006/relationships/tags" Target="../tags/tag255.xml"/><Relationship Id="rId13" Type="http://schemas.openxmlformats.org/officeDocument/2006/relationships/tags" Target="../tags/tag254.xml"/><Relationship Id="rId12" Type="http://schemas.openxmlformats.org/officeDocument/2006/relationships/tags" Target="../tags/tag253.xml"/><Relationship Id="rId11" Type="http://schemas.openxmlformats.org/officeDocument/2006/relationships/tags" Target="../tags/tag252.xml"/><Relationship Id="rId10" Type="http://schemas.openxmlformats.org/officeDocument/2006/relationships/tags" Target="../tags/tag251.xml"/><Relationship Id="rId1" Type="http://schemas.openxmlformats.org/officeDocument/2006/relationships/tags" Target="../tags/tag246.xml"/></Relationships>
</file>

<file path=ppt/slides/_rels/slide16.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5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1.xml"/><Relationship Id="rId16" Type="http://schemas.openxmlformats.org/officeDocument/2006/relationships/slideLayout" Target="../slideLayouts/slideLayout14.xml"/><Relationship Id="rId15" Type="http://schemas.openxmlformats.org/officeDocument/2006/relationships/tags" Target="../tags/tag267.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tags" Target="../tags/tag257.xml"/></Relationships>
</file>

<file path=ppt/slides/_rels/slide17.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6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2.xml"/><Relationship Id="rId16" Type="http://schemas.openxmlformats.org/officeDocument/2006/relationships/slideLayout" Target="../slideLayouts/slideLayout14.xml"/><Relationship Id="rId15" Type="http://schemas.openxmlformats.org/officeDocument/2006/relationships/tags" Target="../tags/tag278.xml"/><Relationship Id="rId14" Type="http://schemas.openxmlformats.org/officeDocument/2006/relationships/tags" Target="../tags/tag277.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tags" Target="../tags/tag268.xml"/></Relationships>
</file>

<file path=ppt/slides/_rels/slide18.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8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3.xml"/><Relationship Id="rId16" Type="http://schemas.openxmlformats.org/officeDocument/2006/relationships/slideLayout" Target="../slideLayouts/slideLayout14.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9.xml"/></Relationships>
</file>

<file path=ppt/slides/_rels/slide19.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9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4.xml"/><Relationship Id="rId16" Type="http://schemas.openxmlformats.org/officeDocument/2006/relationships/slideLayout" Target="../slideLayouts/slideLayout14.xml"/><Relationship Id="rId15" Type="http://schemas.openxmlformats.org/officeDocument/2006/relationships/tags" Target="../tags/tag300.xml"/><Relationship Id="rId14" Type="http://schemas.openxmlformats.org/officeDocument/2006/relationships/tags" Target="../tags/tag299.xml"/><Relationship Id="rId13" Type="http://schemas.openxmlformats.org/officeDocument/2006/relationships/tags" Target="../tags/tag298.xml"/><Relationship Id="rId12" Type="http://schemas.openxmlformats.org/officeDocument/2006/relationships/tags" Target="../tags/tag297.xml"/><Relationship Id="rId11" Type="http://schemas.openxmlformats.org/officeDocument/2006/relationships/tags" Target="../tags/tag296.xml"/><Relationship Id="rId10" Type="http://schemas.openxmlformats.org/officeDocument/2006/relationships/tags" Target="../tags/tag295.xml"/><Relationship Id="rId1" Type="http://schemas.openxmlformats.org/officeDocument/2006/relationships/tags" Target="../tags/tag290.xml"/></Relationships>
</file>

<file path=ppt/slides/_rels/slide2.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0" Type="http://schemas.openxmlformats.org/officeDocument/2006/relationships/notesSlide" Target="../notesSlides/notesSlide1.xml"/><Relationship Id="rId2" Type="http://schemas.openxmlformats.org/officeDocument/2006/relationships/tags" Target="../tags/tag157.xml"/><Relationship Id="rId19" Type="http://schemas.openxmlformats.org/officeDocument/2006/relationships/slideLayout" Target="../slideLayouts/slideLayout13.xml"/><Relationship Id="rId18" Type="http://schemas.openxmlformats.org/officeDocument/2006/relationships/tags" Target="../tags/tag173.xml"/><Relationship Id="rId17" Type="http://schemas.openxmlformats.org/officeDocument/2006/relationships/tags" Target="../tags/tag172.xml"/><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6.xml"/></Relationships>
</file>

<file path=ppt/slides/_rels/slide20.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302.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5.xml"/><Relationship Id="rId16" Type="http://schemas.openxmlformats.org/officeDocument/2006/relationships/slideLayout" Target="../slideLayouts/slideLayout14.xml"/><Relationship Id="rId15" Type="http://schemas.openxmlformats.org/officeDocument/2006/relationships/tags" Target="../tags/tag311.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301.xml"/></Relationships>
</file>

<file path=ppt/slides/_rels/slide21.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313.xml"/><Relationship Id="rId3" Type="http://schemas.openxmlformats.org/officeDocument/2006/relationships/image" Target="file:///C:\Users\1V994W2\PycharmProjects\PPT_Background_Generation/pic_temp/0_pic_quater_left_up.png" TargetMode="External"/><Relationship Id="rId22" Type="http://schemas.openxmlformats.org/officeDocument/2006/relationships/notesSlide" Target="../notesSlides/notesSlide16.xml"/><Relationship Id="rId21" Type="http://schemas.openxmlformats.org/officeDocument/2006/relationships/slideLayout" Target="../slideLayouts/slideLayout14.xml"/><Relationship Id="rId20" Type="http://schemas.openxmlformats.org/officeDocument/2006/relationships/tags" Target="../tags/tag327.xml"/><Relationship Id="rId2" Type="http://schemas.openxmlformats.org/officeDocument/2006/relationships/image" Target="../media/image6.png"/><Relationship Id="rId19" Type="http://schemas.openxmlformats.org/officeDocument/2006/relationships/tags" Target="../tags/tag326.xml"/><Relationship Id="rId18" Type="http://schemas.openxmlformats.org/officeDocument/2006/relationships/tags" Target="../tags/tag325.xml"/><Relationship Id="rId17" Type="http://schemas.openxmlformats.org/officeDocument/2006/relationships/tags" Target="../tags/tag324.xml"/><Relationship Id="rId16" Type="http://schemas.openxmlformats.org/officeDocument/2006/relationships/tags" Target="../tags/tag323.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7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0" Type="http://schemas.openxmlformats.org/officeDocument/2006/relationships/slideLayout" Target="../slideLayouts/slideLayout14.xml"/><Relationship Id="rId1" Type="http://schemas.openxmlformats.org/officeDocument/2006/relationships/tags" Target="../tags/tag174.xml"/></Relationships>
</file>

<file path=ppt/slides/_rels/slide4.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8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4" Type="http://schemas.openxmlformats.org/officeDocument/2006/relationships/slideLayout" Target="../slideLayouts/slideLayout14.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9.xml"/></Relationships>
</file>

<file path=ppt/slides/_rels/slide5.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8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slideLayout" Target="../slideLayouts/slideLayout14.xml"/><Relationship Id="rId16" Type="http://schemas.openxmlformats.org/officeDocument/2006/relationships/tags" Target="../tags/tag199.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8.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0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3" Type="http://schemas.openxmlformats.org/officeDocument/2006/relationships/notesSlide" Target="../notesSlides/notesSlide2.xml"/><Relationship Id="rId12" Type="http://schemas.openxmlformats.org/officeDocument/2006/relationships/slideLayout" Target="../slideLayouts/slideLayout14.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200.xml"/></Relationships>
</file>

<file path=ppt/slides/_rels/slide7.xml.rels><?xml version="1.0" encoding="UTF-8" standalone="yes"?>
<Relationships xmlns="http://schemas.openxmlformats.org/package/2006/relationships"><Relationship Id="rId9" Type="http://schemas.openxmlformats.org/officeDocument/2006/relationships/diagramLayout" Target="../diagrams/layout1.xml"/><Relationship Id="rId8" Type="http://schemas.openxmlformats.org/officeDocument/2006/relationships/diagramData" Target="../diagrams/data1.xml"/><Relationship Id="rId7" Type="http://schemas.openxmlformats.org/officeDocument/2006/relationships/tags" Target="../tags/tag20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0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5" Type="http://schemas.openxmlformats.org/officeDocument/2006/relationships/notesSlide" Target="../notesSlides/notesSlide3.xml"/><Relationship Id="rId14" Type="http://schemas.openxmlformats.org/officeDocument/2006/relationships/slideLayout" Target="../slideLayouts/slideLayout14.xml"/><Relationship Id="rId13" Type="http://schemas.openxmlformats.org/officeDocument/2006/relationships/tags" Target="../tags/tag209.xml"/><Relationship Id="rId12" Type="http://schemas.microsoft.com/office/2007/relationships/diagramDrawing" Target="../diagrams/drawing1.xml"/><Relationship Id="rId11" Type="http://schemas.openxmlformats.org/officeDocument/2006/relationships/diagramColors" Target="../diagrams/colors1.xml"/><Relationship Id="rId10" Type="http://schemas.openxmlformats.org/officeDocument/2006/relationships/diagramQuickStyle" Target="../diagrams/quickStyle1.xml"/><Relationship Id="rId1" Type="http://schemas.openxmlformats.org/officeDocument/2006/relationships/tags" Target="../tags/tag206.xml"/></Relationships>
</file>

<file path=ppt/slides/_rels/slide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image" Target="../media/image14.png"/><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21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3" Type="http://schemas.openxmlformats.org/officeDocument/2006/relationships/notesSlide" Target="../notesSlides/notesSlide4.xml"/><Relationship Id="rId12" Type="http://schemas.openxmlformats.org/officeDocument/2006/relationships/slideLayout" Target="../slideLayouts/slideLayout14.xml"/><Relationship Id="rId11" Type="http://schemas.openxmlformats.org/officeDocument/2006/relationships/tags" Target="../tags/tag214.xml"/><Relationship Id="rId10" Type="http://schemas.openxmlformats.org/officeDocument/2006/relationships/image" Target="../media/image4.png"/><Relationship Id="rId1" Type="http://schemas.openxmlformats.org/officeDocument/2006/relationships/tags" Target="../tags/tag210.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16.jpeg"/><Relationship Id="rId3" Type="http://schemas.openxmlformats.org/officeDocument/2006/relationships/tags" Target="../tags/tag216.xml"/><Relationship Id="rId2" Type="http://schemas.openxmlformats.org/officeDocument/2006/relationships/image" Target="../media/image15.png"/><Relationship Id="rId10" Type="http://schemas.openxmlformats.org/officeDocument/2006/relationships/notesSlide" Target="../notesSlides/notesSlide5.xml"/><Relationship Id="rId1" Type="http://schemas.openxmlformats.org/officeDocument/2006/relationships/tags" Target="../tags/tag2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3857625" y="1824990"/>
            <a:ext cx="1428750" cy="476250"/>
          </a:xfrm>
          <a:prstGeom prst="rect">
            <a:avLst/>
          </a:prstGeom>
          <a:solidFill>
            <a:schemeClr val="accent1"/>
          </a:solidFill>
        </p:spPr>
        <p:txBody>
          <a:bodyPr wrap="square" lIns="0" tIns="0" rIns="0" bIns="0" anchor="ctr" anchorCtr="fals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b="1" dirty="0">
              <a:solidFill>
                <a:schemeClr val="lt1"/>
              </a:solidFill>
              <a:latin typeface="微软雅黑" panose="020B0503020204020204" charset="-122"/>
              <a:ea typeface="微软雅黑" panose="020B0503020204020204" charset="-122"/>
              <a:cs typeface="+mn-ea"/>
              <a:sym typeface="+mn-lt"/>
            </a:endParaRPr>
          </a:p>
        </p:txBody>
      </p:sp>
      <p:sp>
        <p:nvSpPr>
          <p:cNvPr id="3" name="文本框 5"/>
          <p:cNvSpPr txBox="true"/>
          <p:nvPr>
            <p:custDataLst>
              <p:tags r:id="rId2"/>
            </p:custDataLst>
          </p:nvPr>
        </p:nvSpPr>
        <p:spPr>
          <a:xfrm>
            <a:off x="3971925" y="1824990"/>
            <a:ext cx="1199515" cy="475615"/>
          </a:xfrm>
          <a:prstGeom prst="rect">
            <a:avLst/>
          </a:prstGeom>
          <a:noFill/>
        </p:spPr>
        <p:txBody>
          <a:bodyPr wrap="square" lIns="0" tIns="0" rIns="0" bIns="0" rtlCol="0" anchor="ctr" anchorCtr="fals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025" b="1" spc="200" dirty="0">
                <a:solidFill>
                  <a:schemeClr val="lt1"/>
                </a:solidFill>
                <a:uFillTx/>
                <a:latin typeface="Arial" panose="02080604020202020204" pitchFamily="34" charset="0"/>
                <a:ea typeface="微软雅黑" panose="020B0503020204020204" charset="-122"/>
                <a:cs typeface="Arial" panose="02080604020202020204" pitchFamily="34" charset="0"/>
              </a:rPr>
              <a:t>2021</a:t>
            </a:r>
            <a:endParaRPr lang="en-US" altLang="zh-CN" sz="2025" b="1" spc="200" dirty="0">
              <a:solidFill>
                <a:schemeClr val="lt1"/>
              </a:solidFill>
              <a:uFillTx/>
              <a:latin typeface="Arial" panose="02080604020202020204" pitchFamily="34" charset="0"/>
              <a:ea typeface="微软雅黑" panose="020B0503020204020204" charset="-122"/>
              <a:cs typeface="Arial" panose="02080604020202020204" pitchFamily="34" charset="0"/>
            </a:endParaRPr>
          </a:p>
        </p:txBody>
      </p:sp>
      <p:sp>
        <p:nvSpPr>
          <p:cNvPr id="6" name="标题 5"/>
          <p:cNvSpPr>
            <a:spLocks noGrp="true"/>
          </p:cNvSpPr>
          <p:nvPr>
            <p:ph type="ctrTitle" idx="13"/>
            <p:custDataLst>
              <p:tags r:id="rId3"/>
            </p:custDataLst>
          </p:nvPr>
        </p:nvSpPr>
        <p:spPr>
          <a:xfrm>
            <a:off x="2190750" y="2758679"/>
            <a:ext cx="4762500" cy="1049179"/>
          </a:xfrm>
        </p:spPr>
        <p:txBody>
          <a:bodyPr/>
          <a:lstStyle/>
          <a:p>
            <a:pPr marL="0" indent="0" algn="ctr">
              <a:lnSpc>
                <a:spcPct val="100000"/>
              </a:lnSpc>
              <a:spcBef>
                <a:spcPts val="0"/>
              </a:spcBef>
              <a:spcAft>
                <a:spcPts val="0"/>
              </a:spcAft>
              <a:buSzPct val="100000"/>
              <a:buNone/>
            </a:pPr>
            <a:r>
              <a:rPr lang="zh-CN" altLang="en-US" sz="4000">
                <a:solidFill>
                  <a:schemeClr val="accent1"/>
                </a:solidFill>
              </a:rPr>
              <a:t>元数据文献综述</a:t>
            </a:r>
            <a:endParaRPr lang="zh-CN" altLang="en-US" sz="4000">
              <a:solidFill>
                <a:schemeClr val="accent1"/>
              </a:solidFill>
            </a:endParaRPr>
          </a:p>
        </p:txBody>
      </p:sp>
      <p:sp>
        <p:nvSpPr>
          <p:cNvPr id="7" name="副标题 6"/>
          <p:cNvSpPr>
            <a:spLocks noGrp="true"/>
          </p:cNvSpPr>
          <p:nvPr>
            <p:ph type="subTitle" idx="14"/>
            <p:custDataLst>
              <p:tags r:id="rId4"/>
            </p:custDataLst>
          </p:nvPr>
        </p:nvSpPr>
        <p:spPr>
          <a:xfrm>
            <a:off x="2190750" y="4231085"/>
            <a:ext cx="4762500" cy="270986"/>
          </a:xfrm>
        </p:spPr>
        <p:txBody>
          <a:bodyPr>
            <a:normAutofit lnSpcReduction="20000"/>
          </a:bodyPr>
          <a:lstStyle/>
          <a:p>
            <a:pPr marL="0" lvl="0" indent="0" algn="ctr">
              <a:lnSpc>
                <a:spcPct val="130000"/>
              </a:lnSpc>
              <a:spcBef>
                <a:spcPts val="0"/>
              </a:spcBef>
              <a:spcAft>
                <a:spcPts val="1000"/>
              </a:spcAft>
              <a:buSzPct val="100000"/>
              <a:buNone/>
            </a:pPr>
            <a:r>
              <a:rPr lang="zh-CN" altLang="en-US" sz="1100">
                <a:solidFill>
                  <a:schemeClr val="dk1">
                    <a:lumMod val="65000"/>
                    <a:lumOff val="35000"/>
                  </a:schemeClr>
                </a:solidFill>
              </a:rPr>
              <a:t>报告人：郭志超</a:t>
            </a:r>
            <a:endParaRPr lang="zh-CN" altLang="en-US" sz="1100">
              <a:solidFill>
                <a:schemeClr val="dk1">
                  <a:lumMod val="65000"/>
                  <a:lumOff val="35000"/>
                </a:schemeClr>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11" name="图片 10"/>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2" name="Title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元数据可用于数据发现</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7"/>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
        <p:nvSpPr>
          <p:cNvPr id="5" name="Content Placeholder 1"/>
          <p:cNvSpPr txBox="true"/>
          <p:nvPr/>
        </p:nvSpPr>
        <p:spPr>
          <a:xfrm>
            <a:off x="701748" y="1323742"/>
            <a:ext cx="7756451"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8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元数据</a:t>
            </a:r>
            <a:r>
              <a:rPr kumimoji="0" lang="zh-CN" alt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a:t>
            </a:r>
            <a:r>
              <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用户能够按顺序搜索数据:</a:t>
            </a:r>
            <a:endPar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20040" marR="0" lvl="0" indent="-32004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Char char="q"/>
              <a:defRPr/>
            </a:pPr>
            <a:endPar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Group 5"/>
          <p:cNvGrpSpPr/>
          <p:nvPr/>
        </p:nvGrpSpPr>
        <p:grpSpPr>
          <a:xfrm>
            <a:off x="1280160" y="1846982"/>
            <a:ext cx="6502168" cy="3881120"/>
            <a:chOff x="3179388" y="1563715"/>
            <a:chExt cx="6101309" cy="2930468"/>
          </a:xfrm>
        </p:grpSpPr>
        <p:graphicFrame>
          <p:nvGraphicFramePr>
            <p:cNvPr id="7" name="Diagram 6"/>
            <p:cNvGraphicFramePr/>
            <p:nvPr/>
          </p:nvGraphicFramePr>
          <p:xfrm>
            <a:off x="3179388" y="1563715"/>
            <a:ext cx="4323080" cy="29304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4957617" y="1563715"/>
            <a:ext cx="4323080" cy="29304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custDataLst>
      <p:tags r:id="rId1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true">
            <p:custDataLst>
              <p:tags r:id="rId1"/>
            </p:custDataLst>
          </p:nvPr>
        </p:nvPicPr>
        <p:blipFill>
          <a:blip r:embed="rId2" r:link="rId3" cstate="screen"/>
          <a:stretch>
            <a:fillRect/>
          </a:stretch>
        </p:blipFill>
        <p:spPr>
          <a:xfrm>
            <a:off x="8641556" y="0"/>
            <a:ext cx="540068" cy="777875"/>
          </a:xfrm>
          <a:prstGeom prst="rect">
            <a:avLst/>
          </a:prstGeom>
        </p:spPr>
      </p:pic>
      <p:sp>
        <p:nvSpPr>
          <p:cNvPr id="6" name="Content Placeholder 1"/>
          <p:cNvSpPr txBox="true"/>
          <p:nvPr/>
        </p:nvSpPr>
        <p:spPr>
          <a:xfrm>
            <a:off x="616458" y="1230423"/>
            <a:ext cx="7845552" cy="48421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8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r>
              <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Dublin Core Metadata Initiative(</a:t>
            </a:r>
            <a:r>
              <a:rPr kumimoji="0" lang="zh-CN" alt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都柏林核心集</a:t>
            </a:r>
            <a:r>
              <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r>
              <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XML Schema</a:t>
            </a:r>
            <a:r>
              <a:rPr kumimoji="0" lang="zh-CN" alt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（XML 文档的结构）</a:t>
            </a: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971550" marR="0" lvl="1" indent="-514350" algn="l" defTabSz="914400" rtl="0" eaLnBrk="1" fontAlgn="auto" latinLnBrk="0" hangingPunct="1">
              <a:lnSpc>
                <a:spcPct val="100000"/>
              </a:lnSpc>
              <a:spcBef>
                <a:spcPts val="700"/>
              </a:spcBef>
              <a:spcAft>
                <a:spcPts val="0"/>
              </a:spcAft>
              <a:buClr>
                <a:srgbClr val="0471B4"/>
              </a:buClr>
              <a:buSzPct val="60000"/>
              <a:buFont typeface="+mj-lt"/>
              <a:buAutoNum type="arabicPeriod"/>
              <a:defRPr/>
            </a:pPr>
            <a:r>
              <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RDFS</a:t>
            </a:r>
            <a:r>
              <a:rPr kumimoji="0" lang="zh-CN" alt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（RDF词表）</a:t>
            </a:r>
            <a:endParaRPr kumimoji="0" lang="en-US" sz="251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endPar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itle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spc="300" dirty="0">
                <a:solidFill>
                  <a:schemeClr val="dk1"/>
                </a:solidFill>
                <a:latin typeface="Arial" panose="02080604020202020204" pitchFamily="34" charset="0"/>
                <a:ea typeface="微软雅黑" panose="020B0503020204020204" charset="-122"/>
                <a:cs typeface="+mn-ea"/>
                <a:sym typeface="+mn-ea"/>
              </a:rPr>
              <a:t>几种常用的元数据标准</a:t>
            </a:r>
            <a:endParaRPr lang="zh-CN" altLang="en-US" dirty="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4"/>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8" name="图片 7"/>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 name="Content Placeholder 1"/>
          <p:cNvSpPr txBox="true"/>
          <p:nvPr/>
        </p:nvSpPr>
        <p:spPr>
          <a:xfrm>
            <a:off x="612648" y="1238678"/>
            <a:ext cx="7845552" cy="48421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8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数据中台是一套可持续“让企业的数据用起来”的机制，一种战略选择和组织形式，是依据企业特有的业务模式和组织架构，通过有形的产品和实施方法论支撑，构建一套持续不断把数据变成资产并服务于业务的机制</a:t>
            </a:r>
            <a:r>
              <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，而元数据系统一般集成在数据中台中</a:t>
            </a:r>
            <a:r>
              <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endPar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itle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a:solidFill>
                  <a:schemeClr val="accent1"/>
                </a:solidFill>
                <a:latin typeface="汉仪旗黑-85S" charset="0"/>
                <a:ea typeface="汉仪旗黑-85S" charset="0"/>
                <a:sym typeface="+mn-ea"/>
              </a:rPr>
              <a:t>数据中台</a:t>
            </a:r>
            <a:endParaRPr lang="zh-CN" altLang="en-US" dirty="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7"/>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v2-62e4ca86b5cc1ca51e99bd115d460e6f_r"/>
          <p:cNvPicPr>
            <a:picLocks noChangeAspect="true"/>
          </p:cNvPicPr>
          <p:nvPr>
            <p:ph idx="1"/>
            <p:custDataLst>
              <p:tags r:id="rId1"/>
            </p:custDataLst>
          </p:nvPr>
        </p:nvPicPr>
        <p:blipFill>
          <a:blip r:embed="rId2"/>
          <a:stretch>
            <a:fillRect/>
          </a:stretch>
        </p:blipFill>
        <p:spPr>
          <a:xfrm>
            <a:off x="1861820" y="1458595"/>
            <a:ext cx="5597525" cy="4310380"/>
          </a:xfrm>
          <a:prstGeom prst="rect">
            <a:avLst/>
          </a:prstGeom>
        </p:spPr>
      </p:pic>
      <p:sp>
        <p:nvSpPr>
          <p:cNvPr id="7" name="副标题 6"/>
          <p:cNvSpPr>
            <a:spLocks noGrp="true"/>
          </p:cNvSpPr>
          <p:nvPr>
            <p:ph type="subTitle" idx="13"/>
            <p:custDataLst>
              <p:tags r:id="rId3"/>
            </p:custDataLst>
          </p:nvPr>
        </p:nvSpPr>
        <p:spPr>
          <a:xfrm>
            <a:off x="2484120" y="4343798"/>
            <a:ext cx="4175760" cy="551021"/>
          </a:xfrm>
        </p:spPr>
        <p:txBody>
          <a:bodyPr/>
          <a:lstStyle/>
          <a:p>
            <a:pPr marL="0" indent="0">
              <a:buNone/>
            </a:pPr>
            <a:r>
              <a:rPr lang="zh-CN" altLang="en-US">
                <a:solidFill>
                  <a:schemeClr val="dk1">
                    <a:lumMod val="65000"/>
                    <a:lumOff val="35000"/>
                  </a:schemeClr>
                </a:solidFill>
              </a:rPr>
              <a:t>单击此处输入你的副标题，文字是您思想的提炼，请尽量言简意赅的阐述观点</a:t>
            </a:r>
            <a:endParaRPr lang="zh-CN" altLang="en-US">
              <a:solidFill>
                <a:schemeClr val="dk1">
                  <a:lumMod val="65000"/>
                  <a:lumOff val="35000"/>
                </a:schemeClr>
              </a:solidFill>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图片 19"/>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19" name="图片 18"/>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12" name="任意多边形: 形状 11"/>
          <p:cNvSpPr/>
          <p:nvPr>
            <p:custDataLst>
              <p:tags r:id="rId7"/>
            </p:custDataLst>
          </p:nvPr>
        </p:nvSpPr>
        <p:spPr>
          <a:xfrm>
            <a:off x="0" y="0"/>
            <a:ext cx="4070049" cy="6858000"/>
          </a:xfrm>
          <a:custGeom>
            <a:avLst/>
            <a:gdLst>
              <a:gd name="connsiteX0" fmla="*/ 0 w 5426732"/>
              <a:gd name="connsiteY0" fmla="*/ 0 h 6858000"/>
              <a:gd name="connsiteX1" fmla="*/ 4559913 w 5426732"/>
              <a:gd name="connsiteY1" fmla="*/ 0 h 6858000"/>
              <a:gd name="connsiteX2" fmla="*/ 5426732 w 5426732"/>
              <a:gd name="connsiteY2" fmla="*/ 6858000 h 6858000"/>
              <a:gd name="connsiteX3" fmla="*/ 0 w 54267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6732" h="6858000">
                <a:moveTo>
                  <a:pt x="0" y="0"/>
                </a:moveTo>
                <a:lnTo>
                  <a:pt x="4559913" y="0"/>
                </a:lnTo>
                <a:lnTo>
                  <a:pt x="542673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11" name="文本框 10"/>
          <p:cNvSpPr txBox="true"/>
          <p:nvPr>
            <p:custDataLst>
              <p:tags r:id="rId8"/>
            </p:custDataLst>
          </p:nvPr>
        </p:nvSpPr>
        <p:spPr>
          <a:xfrm>
            <a:off x="432103" y="1588666"/>
            <a:ext cx="2645204" cy="1577429"/>
          </a:xfrm>
          <a:prstGeom prst="rect">
            <a:avLst/>
          </a:prstGeom>
          <a:noFill/>
        </p:spPr>
        <p:txBody>
          <a:bodyPr wrap="square" lIns="67627" tIns="35242" rIns="67627" bIns="35242" rtlCol="0" anchor="b">
            <a:normAutofit/>
          </a:bodyPr>
          <a:lstStyle/>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charset="-122"/>
                <a:ea typeface="微软雅黑" panose="020B0503020204020204" charset="-122"/>
                <a:sym typeface="+mn-ea"/>
              </a:rPr>
              <a:t>元数据管理</a:t>
            </a:r>
            <a:endParaRPr lang="zh-CN" altLang="en-US" sz="3600" b="1" spc="200" dirty="0">
              <a:solidFill>
                <a:schemeClr val="lt1"/>
              </a:solidFill>
              <a:latin typeface="微软雅黑" panose="020B0503020204020204" charset="-122"/>
              <a:ea typeface="微软雅黑" panose="020B0503020204020204" charset="-122"/>
              <a:sym typeface="+mn-ea"/>
            </a:endParaRPr>
          </a:p>
        </p:txBody>
      </p:sp>
      <p:sp>
        <p:nvSpPr>
          <p:cNvPr id="15" name="矩形 14"/>
          <p:cNvSpPr/>
          <p:nvPr>
            <p:custDataLst>
              <p:tags r:id="rId9"/>
            </p:custDataLst>
          </p:nvPr>
        </p:nvSpPr>
        <p:spPr>
          <a:xfrm>
            <a:off x="4211515" y="1473776"/>
            <a:ext cx="4603280" cy="4016116"/>
          </a:xfrm>
          <a:prstGeom prst="rect">
            <a:avLst/>
          </a:prstGeom>
        </p:spPr>
        <p:txBody>
          <a:bodyPr lIns="68580" tIns="34290" rIns="68580" bIns="3429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20000"/>
              </a:lnSpc>
              <a:spcBef>
                <a:spcPts val="0"/>
              </a:spcBef>
              <a:spcAft>
                <a:spcPts val="800"/>
              </a:spcAft>
              <a:buSzPct val="100000"/>
              <a:buFont typeface="Wingdings" panose="05000000000000000000" charset="0"/>
              <a:buNone/>
            </a:pPr>
            <a:r>
              <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增长速度的加快激发了人们对可从元数据中获得的潜在商业价值的新兴趣。存在各种数据结构，既带来机遇，也带来挑战。元数据管理框架应运而生，元数据管理框架提供了一个组织框架来协调存储在各种系统中的离散数据集。它还提供了描述信息的组织共识，通常分为业务、运营和技术数据。</a:t>
            </a:r>
            <a:endPar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元数据管理的核心是使人们能够使用基于Web等用户界面识别特定数据片段的属性。该属性可能是文件名、作者、客户 ID 号等。因此，请求文档的人能够查看和理解数据的不同属性、数据所在的企业系统以及创建这些属性的原因。</a:t>
            </a:r>
            <a:endPar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10"/>
            </p:custDataLst>
          </p:nvPr>
        </p:nvSpPr>
        <p:spPr>
          <a:xfrm>
            <a:off x="6392007" y="6459415"/>
            <a:ext cx="2751992" cy="70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14" name="矩形 13"/>
          <p:cNvSpPr/>
          <p:nvPr>
            <p:custDataLst>
              <p:tags r:id="rId11"/>
            </p:custDataLst>
          </p:nvPr>
        </p:nvSpPr>
        <p:spPr>
          <a:xfrm>
            <a:off x="8885529" y="0"/>
            <a:ext cx="141467" cy="973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grpSp>
        <p:nvGrpSpPr>
          <p:cNvPr id="16" name="组合 15"/>
          <p:cNvGrpSpPr>
            <a:grpSpLocks noChangeAspect="true"/>
          </p:cNvGrpSpPr>
          <p:nvPr>
            <p:custDataLst>
              <p:tags r:id="rId12"/>
            </p:custDataLst>
          </p:nvPr>
        </p:nvGrpSpPr>
        <p:grpSpPr>
          <a:xfrm rot="10800000">
            <a:off x="2616025" y="5218988"/>
            <a:ext cx="922565" cy="805031"/>
            <a:chOff x="1168400" y="1347856"/>
            <a:chExt cx="723913" cy="631688"/>
          </a:xfrm>
          <a:solidFill>
            <a:schemeClr val="bg1">
              <a:lumMod val="95000"/>
              <a:alpha val="20000"/>
            </a:schemeClr>
          </a:solidFill>
        </p:grpSpPr>
        <p:sp>
          <p:nvSpPr>
            <p:cNvPr id="17" name="任意多边形: 形状 15"/>
            <p:cNvSpPr>
              <a:spLocks noChangeAspect="true"/>
            </p:cNvSpPr>
            <p:nvPr>
              <p:custDataLst>
                <p:tags r:id="rId13"/>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18" name="任意多边形: 形状 16"/>
            <p:cNvSpPr>
              <a:spLocks noChangeAspect="true"/>
            </p:cNvSpPr>
            <p:nvPr>
              <p:custDataLst>
                <p:tags r:id="rId14"/>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grpSp>
    </p:spTree>
    <p:custDataLst>
      <p:tags r:id="rId1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数据采集</a:t>
            </a:r>
            <a:endPar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数据的表结构信息</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数据的空间存储，读写权限和其他统计数据</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数据的血缘关系</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业务数据</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Atlas的架构方案应该说相当典型，基本上这类系统大致都会由元数据的收集，存储和查询展示三部分核心组件组成。此外，还会有一个管理后台对整体元数据的采集流程以及元数据格式定义和服务的部署等各项内容进行配置管理。</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对应到Atlas的实现上，Atlas通过各种hook/bridge插件来采集几种数据源的元数据信息，通过一套自定义的Type 体系来定义元数据信息的格式，通过搜索引擎对元数据进行全文索引和条件检索，除了自带的UI控制台意外，Atlas还可以通过Rest API的形式对外提供服务。</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fontScale="6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总体而言，Atlas的实现，从结构原理的角度来说，还算是比较合理的，但从现阶段来看，Atlas的具体实现还比较粗糙，很多功能也是处于可用但并不完善的状态。此外Atlas在数据审计环节做的工作也不多，与整体数据业务流程的集成应用方面的能力也很有限。Atlas项目本身很长时间也都处于Incubator状态，截至2012-12-03，一直都在更新，但是目前功能还不够完善，因此还需要大家一起努力来帮助它的改进。对于一些自研项目或者是一个很好的开始，可以基于Apache Atlas针对自己的业务进行二次开发。</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rPr>
              <a:t>-Cloudera Navigator Data Management</a:t>
            </a:r>
            <a:endPar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另外一个比较常见的解决方案是Cloudera CDH发行版中主推的Navigator，相比Atlas而言，Navigator的整体实现更加成熟一些，更像一个完整的解决方案，不过，Navigator并不是开源的。Navigator的产品定位是数据管理，本质上也是通过管理元数据来管理数据，但周边工具和配套设施相对完善，和Cloudera Manager管理后台的产品集成工作也做得比较彻底。相比Atlas来说，Navigator的整体组件架构也更加复杂一些。</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custDataLst>
              <p:tags r:id="rId1"/>
            </p:custDataLst>
          </p:nvPr>
        </p:nvCxnSpPr>
        <p:spPr>
          <a:xfrm>
            <a:off x="916093" y="2572403"/>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0" name="文本框 79"/>
          <p:cNvSpPr txBox="true"/>
          <p:nvPr>
            <p:custDataLst>
              <p:tags r:id="rId2"/>
            </p:custDataLst>
          </p:nvPr>
        </p:nvSpPr>
        <p:spPr>
          <a:xfrm>
            <a:off x="963942" y="2789577"/>
            <a:ext cx="549643" cy="2333662"/>
          </a:xfrm>
          <a:prstGeom prst="rect">
            <a:avLst/>
          </a:prstGeom>
          <a:noFill/>
        </p:spPr>
        <p:txBody>
          <a:bodyPr vert="eaVert" wrap="square" rtlCol="0" anchor="ctr" anchorCtr="false">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80604020202020204" pitchFamily="34" charset="0"/>
                <a:ea typeface="微软雅黑" panose="020B0503020204020204" charset="-122"/>
                <a:cs typeface="+mn-ea"/>
              </a:rPr>
              <a:t>几种常用的元数据集</a:t>
            </a:r>
            <a:endParaRPr lang="zh-CN" altLang="en-US" sz="1000" spc="300" dirty="0">
              <a:solidFill>
                <a:schemeClr val="dk1"/>
              </a:solidFill>
              <a:latin typeface="Arial" panose="02080604020202020204" pitchFamily="34" charset="0"/>
              <a:ea typeface="微软雅黑" panose="020B0503020204020204" charset="-122"/>
              <a:cs typeface="+mn-ea"/>
            </a:endParaRPr>
          </a:p>
        </p:txBody>
      </p:sp>
      <p:sp>
        <p:nvSpPr>
          <p:cNvPr id="81" name="椭圆 80"/>
          <p:cNvSpPr/>
          <p:nvPr>
            <p:custDataLst>
              <p:tags r:id="rId3"/>
            </p:custDataLst>
          </p:nvPr>
        </p:nvSpPr>
        <p:spPr>
          <a:xfrm flipH="true">
            <a:off x="1155418"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cxnSp>
        <p:nvCxnSpPr>
          <p:cNvPr id="83" name="直接连接符 82"/>
          <p:cNvCxnSpPr/>
          <p:nvPr>
            <p:custDataLst>
              <p:tags r:id="rId4"/>
            </p:custDataLst>
          </p:nvPr>
        </p:nvCxnSpPr>
        <p:spPr>
          <a:xfrm>
            <a:off x="1575652"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文本框 83"/>
          <p:cNvSpPr txBox="true"/>
          <p:nvPr>
            <p:custDataLst>
              <p:tags r:id="rId5"/>
            </p:custDataLst>
          </p:nvPr>
        </p:nvSpPr>
        <p:spPr>
          <a:xfrm>
            <a:off x="1659449" y="2789577"/>
            <a:ext cx="549601" cy="2333662"/>
          </a:xfrm>
          <a:prstGeom prst="rect">
            <a:avLst/>
          </a:prstGeom>
          <a:noFill/>
        </p:spPr>
        <p:txBody>
          <a:bodyPr vert="eaVert" wrap="square" rtlCol="0" anchor="ctr" anchorCtr="false">
            <a:normAutofit fontScale="70000"/>
          </a:bodyPr>
          <a:p>
            <a:pPr marL="0" lvl="0" indent="0" algn="l">
              <a:lnSpc>
                <a:spcPct val="120000"/>
              </a:lnSpc>
              <a:spcBef>
                <a:spcPts val="0"/>
              </a:spcBef>
              <a:spcAft>
                <a:spcPts val="0"/>
              </a:spcAft>
              <a:buSzPct val="100000"/>
            </a:pPr>
            <a:r>
              <a:rPr lang="zh-CN" altLang="en-US" sz="1400" spc="300" dirty="0">
                <a:solidFill>
                  <a:schemeClr val="dk1"/>
                </a:solidFill>
                <a:latin typeface="Arial" panose="02080604020202020204" pitchFamily="34" charset="0"/>
                <a:ea typeface="微软雅黑" panose="020B0503020204020204" charset="-122"/>
                <a:cs typeface="+mn-ea"/>
              </a:rPr>
              <a:t>元数据描述为数据集的上下文组件</a:t>
            </a:r>
            <a:endParaRPr lang="zh-CN" altLang="en-US" sz="1400" spc="300" dirty="0">
              <a:solidFill>
                <a:schemeClr val="dk1"/>
              </a:solidFill>
              <a:latin typeface="Arial" panose="02080604020202020204" pitchFamily="34" charset="0"/>
              <a:ea typeface="微软雅黑" panose="020B0503020204020204" charset="-122"/>
              <a:cs typeface="+mn-ea"/>
            </a:endParaRPr>
          </a:p>
        </p:txBody>
      </p:sp>
      <p:sp>
        <p:nvSpPr>
          <p:cNvPr id="85" name="椭圆 84"/>
          <p:cNvSpPr/>
          <p:nvPr>
            <p:custDataLst>
              <p:tags r:id="rId6"/>
            </p:custDataLst>
          </p:nvPr>
        </p:nvSpPr>
        <p:spPr>
          <a:xfrm flipH="true">
            <a:off x="1846121"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cxnSp>
        <p:nvCxnSpPr>
          <p:cNvPr id="87" name="直接连接符 86"/>
          <p:cNvCxnSpPr/>
          <p:nvPr>
            <p:custDataLst>
              <p:tags r:id="rId7"/>
            </p:custDataLst>
          </p:nvPr>
        </p:nvCxnSpPr>
        <p:spPr>
          <a:xfrm>
            <a:off x="2198506"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8" name="文本框 87"/>
          <p:cNvSpPr txBox="true"/>
          <p:nvPr>
            <p:custDataLst>
              <p:tags r:id="rId8"/>
            </p:custDataLst>
          </p:nvPr>
        </p:nvSpPr>
        <p:spPr>
          <a:xfrm>
            <a:off x="2289394" y="2789577"/>
            <a:ext cx="549601" cy="2333662"/>
          </a:xfrm>
          <a:prstGeom prst="rect">
            <a:avLst/>
          </a:prstGeom>
          <a:noFill/>
        </p:spPr>
        <p:txBody>
          <a:bodyPr vert="eaVert" wrap="square" rtlCol="0" anchor="ctr" anchorCtr="false">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80604020202020204" pitchFamily="34" charset="0"/>
                <a:ea typeface="微软雅黑" panose="020B0503020204020204" charset="-122"/>
                <a:cs typeface="+mn-ea"/>
              </a:rPr>
              <a:t>什么是元数据</a:t>
            </a:r>
            <a:endParaRPr lang="zh-CN" altLang="en-US" sz="1000" spc="300" dirty="0">
              <a:solidFill>
                <a:schemeClr val="dk1"/>
              </a:solidFill>
              <a:latin typeface="Arial" panose="02080604020202020204" pitchFamily="34" charset="0"/>
              <a:ea typeface="微软雅黑" panose="020B0503020204020204" charset="-122"/>
              <a:cs typeface="+mn-ea"/>
            </a:endParaRPr>
          </a:p>
        </p:txBody>
      </p:sp>
      <p:sp>
        <p:nvSpPr>
          <p:cNvPr id="89" name="椭圆 88"/>
          <p:cNvSpPr/>
          <p:nvPr>
            <p:custDataLst>
              <p:tags r:id="rId9"/>
            </p:custDataLst>
          </p:nvPr>
        </p:nvSpPr>
        <p:spPr>
          <a:xfrm flipH="true">
            <a:off x="2481123"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cxnSp>
        <p:nvCxnSpPr>
          <p:cNvPr id="91" name="直接连接符 90"/>
          <p:cNvCxnSpPr/>
          <p:nvPr>
            <p:custDataLst>
              <p:tags r:id="rId10"/>
            </p:custDataLst>
          </p:nvPr>
        </p:nvCxnSpPr>
        <p:spPr>
          <a:xfrm>
            <a:off x="2877557"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 name="文本框 91"/>
          <p:cNvSpPr txBox="true"/>
          <p:nvPr>
            <p:custDataLst>
              <p:tags r:id="rId11"/>
            </p:custDataLst>
          </p:nvPr>
        </p:nvSpPr>
        <p:spPr>
          <a:xfrm>
            <a:off x="2940009" y="2789577"/>
            <a:ext cx="549601" cy="2333662"/>
          </a:xfrm>
          <a:prstGeom prst="rect">
            <a:avLst/>
          </a:prstGeom>
          <a:noFill/>
        </p:spPr>
        <p:txBody>
          <a:bodyPr vert="eaVert" wrap="square" rtlCol="0" anchor="ctr" anchorCtr="false">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80604020202020204" pitchFamily="34" charset="0"/>
                <a:ea typeface="微软雅黑" panose="020B0503020204020204" charset="-122"/>
                <a:cs typeface="+mn-ea"/>
              </a:rPr>
              <a:t>大数据时代</a:t>
            </a:r>
            <a:endParaRPr lang="zh-CN" altLang="en-US" sz="1000" spc="300" dirty="0">
              <a:solidFill>
                <a:schemeClr val="dk1"/>
              </a:solidFill>
              <a:latin typeface="Arial" panose="02080604020202020204" pitchFamily="34" charset="0"/>
              <a:ea typeface="微软雅黑" panose="020B0503020204020204" charset="-122"/>
              <a:cs typeface="+mn-ea"/>
            </a:endParaRPr>
          </a:p>
        </p:txBody>
      </p:sp>
      <p:sp>
        <p:nvSpPr>
          <p:cNvPr id="93" name="椭圆 92"/>
          <p:cNvSpPr/>
          <p:nvPr>
            <p:custDataLst>
              <p:tags r:id="rId12"/>
            </p:custDataLst>
          </p:nvPr>
        </p:nvSpPr>
        <p:spPr>
          <a:xfrm flipH="true">
            <a:off x="3148023"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cxnSp>
        <p:nvCxnSpPr>
          <p:cNvPr id="95" name="直接连接符 94"/>
          <p:cNvCxnSpPr/>
          <p:nvPr>
            <p:custDataLst>
              <p:tags r:id="rId13"/>
            </p:custDataLst>
          </p:nvPr>
        </p:nvCxnSpPr>
        <p:spPr>
          <a:xfrm>
            <a:off x="3552061"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2" name="文本框 101"/>
          <p:cNvSpPr txBox="true"/>
          <p:nvPr>
            <p:custDataLst>
              <p:tags r:id="rId14"/>
            </p:custDataLst>
          </p:nvPr>
        </p:nvSpPr>
        <p:spPr>
          <a:xfrm>
            <a:off x="1415126" y="999569"/>
            <a:ext cx="1679311" cy="530066"/>
          </a:xfrm>
          <a:prstGeom prst="rect">
            <a:avLst/>
          </a:prstGeom>
          <a:noFill/>
        </p:spPr>
        <p:txBody>
          <a:bodyPr wrap="square" rtlCol="0">
            <a:normAutofit lnSpcReduction="10000"/>
          </a:bodyPr>
          <a:p>
            <a:pPr marL="0" indent="0" algn="ctr">
              <a:lnSpc>
                <a:spcPct val="100000"/>
              </a:lnSpc>
              <a:spcBef>
                <a:spcPts val="0"/>
              </a:spcBef>
              <a:spcAft>
                <a:spcPts val="0"/>
              </a:spcAft>
              <a:buSzPct val="100000"/>
              <a:buNone/>
            </a:pPr>
            <a:r>
              <a:rPr lang="zh-CN" altLang="en-US" sz="3000" spc="600" dirty="0">
                <a:solidFill>
                  <a:schemeClr val="accent1"/>
                </a:solidFill>
                <a:latin typeface="Arial" panose="02080604020202020204" pitchFamily="34" charset="0"/>
                <a:ea typeface="汉仪旗黑-85S" panose="00020600040101010101" pitchFamily="18" charset="-122"/>
              </a:rPr>
              <a:t>目录</a:t>
            </a:r>
            <a:endParaRPr lang="zh-CN" altLang="en-US" sz="3000" spc="600" dirty="0">
              <a:solidFill>
                <a:schemeClr val="accent1"/>
              </a:solidFill>
              <a:latin typeface="Arial" panose="02080604020202020204" pitchFamily="34" charset="0"/>
              <a:ea typeface="汉仪旗黑-85S" panose="00020600040101010101" pitchFamily="18" charset="-122"/>
            </a:endParaRPr>
          </a:p>
        </p:txBody>
      </p:sp>
      <p:cxnSp>
        <p:nvCxnSpPr>
          <p:cNvPr id="2" name="直接连接符 1"/>
          <p:cNvCxnSpPr/>
          <p:nvPr>
            <p:custDataLst>
              <p:tags r:id="rId15"/>
            </p:custDataLst>
          </p:nvPr>
        </p:nvCxnSpPr>
        <p:spPr>
          <a:xfrm>
            <a:off x="147743" y="2541288"/>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p:cNvSpPr txBox="true"/>
          <p:nvPr>
            <p:custDataLst>
              <p:tags r:id="rId16"/>
            </p:custDataLst>
          </p:nvPr>
        </p:nvSpPr>
        <p:spPr>
          <a:xfrm>
            <a:off x="195592" y="2758462"/>
            <a:ext cx="549643" cy="2333662"/>
          </a:xfrm>
          <a:prstGeom prst="rect">
            <a:avLst/>
          </a:prstGeom>
          <a:noFill/>
        </p:spPr>
        <p:txBody>
          <a:bodyPr vert="eaVert" wrap="square" rtlCol="0" anchor="ctr" anchorCtr="false">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80604020202020204" pitchFamily="34" charset="0"/>
                <a:ea typeface="微软雅黑" panose="020B0503020204020204" charset="-122"/>
                <a:cs typeface="+mn-ea"/>
              </a:rPr>
              <a:t>元数据的作用</a:t>
            </a:r>
            <a:endParaRPr lang="zh-CN" altLang="en-US" sz="1000" spc="300" dirty="0">
              <a:solidFill>
                <a:schemeClr val="dk1"/>
              </a:solidFill>
              <a:latin typeface="Arial" panose="02080604020202020204" pitchFamily="34" charset="0"/>
              <a:ea typeface="微软雅黑" panose="020B0503020204020204" charset="-122"/>
              <a:cs typeface="+mn-ea"/>
            </a:endParaRPr>
          </a:p>
        </p:txBody>
      </p:sp>
      <p:sp>
        <p:nvSpPr>
          <p:cNvPr id="4" name="椭圆 3"/>
          <p:cNvSpPr/>
          <p:nvPr>
            <p:custDataLst>
              <p:tags r:id="rId17"/>
            </p:custDataLst>
          </p:nvPr>
        </p:nvSpPr>
        <p:spPr>
          <a:xfrm flipH="true">
            <a:off x="387068" y="2509855"/>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spTree>
    <p:custDataLst>
      <p:tags r:id="rId18"/>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true"/>
          <p:nvPr>
            <p:custDataLst>
              <p:tags r:id="rId12"/>
            </p:custDataLst>
          </p:nvPr>
        </p:nvSpPr>
        <p:spPr>
          <a:xfrm>
            <a:off x="914372" y="906388"/>
            <a:ext cx="7315257" cy="866294"/>
          </a:xfrm>
          <a:prstGeom prst="rect">
            <a:avLst/>
          </a:prstGeom>
        </p:spPr>
        <p:txBody>
          <a:bodyPr vert="horz" lIns="47625" tIns="19050" rIns="47625" bIns="19050" rtlCol="0" anchor="b" anchorCtr="false">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true"/>
          <p:nvPr>
            <p:custDataLst>
              <p:tags r:id="rId13"/>
            </p:custDataLst>
          </p:nvPr>
        </p:nvSpPr>
        <p:spPr>
          <a:xfrm>
            <a:off x="914372" y="2057796"/>
            <a:ext cx="7315257" cy="691986"/>
          </a:xfrm>
          <a:prstGeom prst="rect">
            <a:avLst/>
          </a:prstGeom>
        </p:spPr>
        <p:txBody>
          <a:bodyPr vert="horz" lIns="47625" tIns="19050" rIns="47625" bIns="19050" rtlCol="0" anchor="t" anchorCtr="false">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8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rPr>
              <a:t>-Cloudera Navigator Data Management</a:t>
            </a:r>
            <a:endParaRPr lang="en-US" altLang="zh-CN" spc="100">
              <a:solidFill>
                <a:schemeClr val="dk1"/>
              </a:solidFill>
              <a:uFillTx/>
              <a:latin typeface="微软雅黑" panose="020B0503020204020204" charset="-122"/>
              <a:ea typeface="微软雅黑" panose="020B0503020204020204" charset="-122"/>
              <a:sym typeface="Arial" panose="02080604020202020204" pitchFamily="34" charset="0"/>
            </a:endParaRPr>
          </a:p>
        </p:txBody>
      </p:sp>
      <p:sp>
        <p:nvSpPr>
          <p:cNvPr id="25" name="Title 6"/>
          <p:cNvSpPr txBox="true"/>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false">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总体而言，Navigator和Cloudera Manger的产品集成工作做得相对完善，如果你使用CDH发行版全家福套件来管理你的集群的话，使用Navigator应该是一个不错的选择。不过，如果是自主管理的集群或者自建的大数据开发平台，深度集成定制的Navigator就很难为你所用了，但无论如何，对于自主开发的元数据管理系统来说，Navigator的整体设计思想也还是值得借鉴的。</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9" name="图片 8"/>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30" name="矩形 29"/>
          <p:cNvSpPr/>
          <p:nvPr>
            <p:custDataLst>
              <p:tags r:id="rId7"/>
            </p:custDataLst>
          </p:nvPr>
        </p:nvSpPr>
        <p:spPr>
          <a:xfrm>
            <a:off x="0" y="-1270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1" name="任意多边形: 形状 11"/>
          <p:cNvSpPr/>
          <p:nvPr>
            <p:custDataLst>
              <p:tags r:id="rId8"/>
            </p:custDataLst>
          </p:nvPr>
        </p:nvSpPr>
        <p:spPr>
          <a:xfrm>
            <a:off x="530542" y="-12700"/>
            <a:ext cx="8372475"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32" name="椭圆 31"/>
          <p:cNvSpPr/>
          <p:nvPr>
            <p:custDataLst>
              <p:tags r:id="rId9"/>
            </p:custDataLst>
          </p:nvPr>
        </p:nvSpPr>
        <p:spPr>
          <a:xfrm>
            <a:off x="822008" y="915670"/>
            <a:ext cx="582454" cy="58293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3" name="椭圆 32"/>
          <p:cNvSpPr/>
          <p:nvPr>
            <p:custDataLst>
              <p:tags r:id="rId10"/>
            </p:custDataLst>
          </p:nvPr>
        </p:nvSpPr>
        <p:spPr>
          <a:xfrm>
            <a:off x="1005364" y="1041400"/>
            <a:ext cx="582454" cy="58293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6" name="椭圆 35"/>
          <p:cNvSpPr/>
          <p:nvPr>
            <p:custDataLst>
              <p:tags r:id="rId11"/>
            </p:custDataLst>
          </p:nvPr>
        </p:nvSpPr>
        <p:spPr>
          <a:xfrm>
            <a:off x="1131094" y="5992257"/>
            <a:ext cx="573881" cy="573881"/>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grpSp>
        <p:nvGrpSpPr>
          <p:cNvPr id="4" name="组合 3"/>
          <p:cNvGrpSpPr/>
          <p:nvPr>
            <p:custDataLst>
              <p:tags r:id="rId12"/>
            </p:custDataLst>
          </p:nvPr>
        </p:nvGrpSpPr>
        <p:grpSpPr>
          <a:xfrm>
            <a:off x="7510463" y="5115084"/>
            <a:ext cx="1333024" cy="1265873"/>
            <a:chOff x="14021" y="6063"/>
            <a:chExt cx="4548" cy="4318"/>
          </a:xfrm>
        </p:grpSpPr>
        <p:sp>
          <p:nvSpPr>
            <p:cNvPr id="5" name="椭圆 4"/>
            <p:cNvSpPr/>
            <p:nvPr>
              <p:custDataLst>
                <p:tags r:id="rId13"/>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6" name="椭圆 5"/>
            <p:cNvSpPr/>
            <p:nvPr>
              <p:custDataLst>
                <p:tags r:id="rId14"/>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grpSp>
      <p:sp>
        <p:nvSpPr>
          <p:cNvPr id="37" name="矩形 36"/>
          <p:cNvSpPr/>
          <p:nvPr>
            <p:custDataLst>
              <p:tags r:id="rId15"/>
            </p:custDataLst>
          </p:nvPr>
        </p:nvSpPr>
        <p:spPr>
          <a:xfrm>
            <a:off x="2017776" y="2123416"/>
            <a:ext cx="5108456"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7" name="文本框 6"/>
          <p:cNvSpPr txBox="true"/>
          <p:nvPr>
            <p:custDataLst>
              <p:tags r:id="rId16"/>
            </p:custDataLst>
          </p:nvPr>
        </p:nvSpPr>
        <p:spPr>
          <a:xfrm>
            <a:off x="1142976" y="1165845"/>
            <a:ext cx="6858048" cy="594360"/>
          </a:xfrm>
          <a:prstGeom prst="rect">
            <a:avLst/>
          </a:prstGeom>
          <a:noFill/>
        </p:spPr>
        <p:txBody>
          <a:bodyPr wrap="square" lIns="47625" tIns="19050" rIns="47625" bIns="19050" rtlCol="0" anchor="ctr" anchorCtr="false">
            <a:normAutofit/>
          </a:bodyPr>
          <a:p>
            <a:pPr marL="0" indent="0" algn="ctr">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sym typeface="+mn-ea"/>
              </a:rPr>
              <a:t>元数据展望</a:t>
            </a:r>
            <a:endParaRPr lang="zh-CN" altLang="en-US" sz="3400" b="1" spc="180" dirty="0">
              <a:solidFill>
                <a:schemeClr val="accent1"/>
              </a:solidFill>
              <a:latin typeface="微软雅黑" panose="020B0503020204020204" charset="-122"/>
              <a:ea typeface="微软雅黑" panose="020B0503020204020204" charset="-122"/>
              <a:sym typeface="+mn-ea"/>
            </a:endParaRPr>
          </a:p>
        </p:txBody>
      </p:sp>
      <p:sp>
        <p:nvSpPr>
          <p:cNvPr id="11" name="Title 6"/>
          <p:cNvSpPr txBox="true"/>
          <p:nvPr>
            <p:custDataLst>
              <p:tags r:id="rId17"/>
            </p:custDataLst>
          </p:nvPr>
        </p:nvSpPr>
        <p:spPr>
          <a:xfrm>
            <a:off x="1142976" y="2884174"/>
            <a:ext cx="6858048" cy="2491750"/>
          </a:xfrm>
          <a:prstGeom prst="rect">
            <a:avLst/>
          </a:prstGeom>
          <a:noFill/>
          <a:ln w="3175">
            <a:noFill/>
            <a:prstDash val="dash"/>
          </a:ln>
        </p:spPr>
        <p:txBody>
          <a:bodyPr wrap="square" lIns="47625" tIns="19050" rIns="47625" bIns="19050" anchor="t" anchorCtr="false">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随着各个公司的业务不断扩展，数据源不断增多。每个业务都是相互独立的，很多工作都要</a:t>
            </a:r>
            <a:r>
              <a:rPr lang="zh-CN" altLang="en-US"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从头</a:t>
            </a:r>
            <a:r>
              <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做起，在计算机技术领域现象就是重复的</a:t>
            </a:r>
            <a:r>
              <a:rPr lang="zh-CN" altLang="en-US"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造轮子</a:t>
            </a:r>
            <a:r>
              <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a:t>
            </a:r>
            <a:r>
              <a:rPr lang="zh-CN" altLang="en-US"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而</a:t>
            </a:r>
            <a:r>
              <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元数据管理平台可以把这些重复的开发工作复用起来，上层业务可以直接基于元数据管理平台已有的功能去实现，这样达成目标的路径更短更高效，对于业务可以做到敏捷开发，对于需求可以做到快速响应。所以元数据管理平台在未来一定可以得到广大企业和组织的应用，如果可以实现一个可以普遍接入的元数据管理平台，在未来一定可以拥有广大的市场。</a:t>
            </a:r>
            <a:endPar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
        <p:nvSpPr>
          <p:cNvPr id="2" name="Right Triangle 1"/>
          <p:cNvSpPr/>
          <p:nvPr>
            <p:custDataLst>
              <p:tags r:id="rId18"/>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3" name="Right Triangle 18"/>
          <p:cNvSpPr/>
          <p:nvPr>
            <p:custDataLst>
              <p:tags r:id="rId19"/>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false" anchor="ctr" anchorCtr="false" forceAA="false" compatLnSpc="true">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Tree>
    <p:custDataLst>
      <p:tags r:id="rId2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98120" y="154940"/>
            <a:ext cx="8795385" cy="4523105"/>
          </a:xfrm>
          <a:prstGeom prst="rect">
            <a:avLst/>
          </a:prstGeom>
          <a:noFill/>
        </p:spPr>
        <p:txBody>
          <a:bodyPr wrap="square" rtlCol="0">
            <a:spAutoFit/>
          </a:bodyPr>
          <a:p>
            <a:pPr marL="342900" indent="-342900">
              <a:buFont typeface="+mj-lt"/>
              <a:buAutoNum type="arabicPeriod"/>
            </a:pPr>
            <a:r>
              <a:rPr lang="zh-CN" altLang="en-US">
                <a:sym typeface="+mn-ea"/>
              </a:rPr>
              <a:t>“Metadata.” Merriam-Webster.com Dictionary, Merriam-Webster, https://www.merriam-webster.com/dictionary/metadata. Accessed 7 Dec. 2021.</a:t>
            </a:r>
            <a:endParaRPr lang="zh-CN" altLang="en-US"/>
          </a:p>
          <a:p>
            <a:pPr marL="342900" indent="-342900">
              <a:buFont typeface="+mj-lt"/>
              <a:buAutoNum type="arabicPeriod"/>
            </a:pPr>
            <a:r>
              <a:rPr lang="zh-CN" altLang="en-US"/>
              <a:t> Zeng, Marcia. Metadata Types and Functions. NISO. 2004 [5 October 2016]. （原始内容存档于2016-10-07）.</a:t>
            </a:r>
            <a:endParaRPr lang="zh-CN" altLang="en-US"/>
          </a:p>
          <a:p>
            <a:pPr marL="342900" indent="-342900">
              <a:buFont typeface="+mj-lt"/>
              <a:buAutoNum type="arabicPeriod"/>
            </a:pPr>
            <a:r>
              <a:rPr lang="zh-CN" altLang="en-US"/>
              <a:t>Directorate, OECD Statistics. OECD Glossary of Statistical Terms - Reference metadata Definition. stats.oecd.org. [2018-05-24].</a:t>
            </a:r>
            <a:endParaRPr lang="zh-CN" altLang="en-US"/>
          </a:p>
          <a:p>
            <a:pPr marL="342900" indent="-342900">
              <a:buFont typeface="+mj-lt"/>
              <a:buAutoNum type="arabicPeriod"/>
            </a:pPr>
            <a:r>
              <a:rPr lang="zh-CN" altLang="en-US"/>
              <a:t>National Information Standards Organization (NISO). Understanding Metadata (PDF). NISO Press. 2001 [2016-11-14]. ISBN 1-880124-62-9. （2014-11-07）.</a:t>
            </a:r>
            <a:endParaRPr lang="zh-CN" altLang="en-US"/>
          </a:p>
          <a:p>
            <a:pPr marL="342900" indent="-342900">
              <a:buFont typeface="+mj-lt"/>
              <a:buAutoNum type="arabicPeriod"/>
            </a:pPr>
            <a:r>
              <a:rPr lang="zh-CN" altLang="en-US"/>
              <a:t>Dippo, Cathryn. The Role of Metadata in Statistics (PDF). Bureau of Labor Statistics.</a:t>
            </a:r>
            <a:endParaRPr lang="zh-CN" altLang="en-US"/>
          </a:p>
          <a:p>
            <a:pPr marL="342900" indent="-342900">
              <a:buFont typeface="+mj-lt"/>
              <a:buAutoNum type="arabicPeriod"/>
            </a:pPr>
            <a:r>
              <a:rPr lang="zh-CN" altLang="en-US"/>
              <a:t>A Guardian Guide to your Metadata. theguardian.com. Guardian News and Media Limited. 12 June 2013 [2016-11-14]. </a:t>
            </a:r>
            <a:endParaRPr lang="zh-CN" altLang="en-US"/>
          </a:p>
          <a:p>
            <a:pPr marL="342900" indent="-342900">
              <a:buFont typeface="+mj-lt"/>
              <a:buAutoNum type="arabicPeriod"/>
            </a:pPr>
            <a:r>
              <a:rPr lang="zh-CN" altLang="en-US"/>
              <a:t> ADEO Imaging: TIFF Metadata. [2013-05-20]. </a:t>
            </a:r>
            <a:endParaRPr lang="zh-CN" altLang="en-US"/>
          </a:p>
          <a:p>
            <a:pPr marL="342900" indent="-342900">
              <a:buFont typeface="+mj-lt"/>
              <a:buAutoNum type="arabicPeriod"/>
            </a:pPr>
            <a:r>
              <a:rPr lang="zh-CN" altLang="en-US"/>
              <a:t>https://blog.csdn.net/colorant/article/details/79549785</a:t>
            </a:r>
            <a:endParaRPr lang="zh-CN" altLang="en-US"/>
          </a:p>
          <a:p>
            <a:pPr marL="342900" indent="-342900">
              <a:buFont typeface="+mj-lt"/>
              <a:buAutoNum type="arabicPeriod"/>
            </a:pPr>
            <a:r>
              <a:rPr lang="zh-CN" altLang="en-US"/>
              <a:t>https://blog.csdn.net/cafebar123/article/details/79944247</a:t>
            </a:r>
            <a:endParaRPr lang="zh-CN" altLang="en-US"/>
          </a:p>
          <a:p>
            <a:pPr marL="342900" indent="-342900">
              <a:buFont typeface="+mj-lt"/>
              <a:buAutoNum type="arabicPeriod"/>
            </a:pPr>
            <a:r>
              <a:rPr lang="zh-CN" altLang="en-US"/>
              <a:t>https://blog.csdn.net/xiaohai798/article/details/80868955</a:t>
            </a:r>
            <a:endParaRPr lang="zh-CN" altLang="en-US"/>
          </a:p>
          <a:p>
            <a:pPr marL="342900" indent="-342900">
              <a:buFont typeface="+mj-lt"/>
              <a:buAutoNum type="arabicPeriod"/>
            </a:pPr>
            <a:r>
              <a:rPr lang="zh-CN" altLang="en-US"/>
              <a:t>https://whatis.techtarget.com/definition/metadata</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10" name="图片 9"/>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2" name="标题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a:solidFill>
                  <a:schemeClr val="accent1"/>
                </a:solidFill>
                <a:latin typeface="汉仪旗黑-85S" charset="0"/>
                <a:ea typeface="汉仪旗黑-85S" charset="0"/>
                <a:sym typeface="+mn-ea"/>
              </a:rPr>
              <a:t>大数据时代</a:t>
            </a:r>
            <a:endParaRPr lang="zh-CN" altLang="en-US">
              <a:solidFill>
                <a:schemeClr val="accent1"/>
              </a:solidFill>
              <a:latin typeface="汉仪旗黑-85S" charset="0"/>
              <a:ea typeface="汉仪旗黑-85S" charset="0"/>
              <a:sym typeface="+mn-ea"/>
            </a:endParaRPr>
          </a:p>
        </p:txBody>
      </p:sp>
      <p:sp>
        <p:nvSpPr>
          <p:cNvPr id="3" name="内容占位符 2"/>
          <p:cNvSpPr>
            <a:spLocks noGrp="true"/>
          </p:cNvSpPr>
          <p:nvPr>
            <p:ph idx="4294967295"/>
            <p:custDataLst>
              <p:tags r:id="rId7"/>
            </p:custDataLst>
          </p:nvPr>
        </p:nvSpPr>
        <p:spPr>
          <a:xfrm>
            <a:off x="859904" y="1458523"/>
            <a:ext cx="7602105" cy="4310215"/>
          </a:xfrm>
        </p:spPr>
        <p:txBody>
          <a:bodyPr vert="horz" lIns="91440" tIns="45720" rIns="91440" bIns="45720" rtlCol="0">
            <a:normAutofit/>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Arial" panose="02080604020202020204" pitchFamily="34" charset="0"/>
                <a:ea typeface="+mn-ea"/>
                <a:cs typeface="Arial" panose="0208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sym typeface="+mn-ea"/>
              </a:rPr>
              <a:t>随着计算机技术的发展，数据的产生量与日俱增，收集这些庞大而复杂的数据，现有的数据库变得难以处理。针对大数据时代，需要新的架构、技术、算法来管理和提取数据隐藏的价值。</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endParaRPr lang="zh-CN" altLang="en-US">
              <a:solidFill>
                <a:schemeClr val="dk1"/>
              </a:solidFill>
              <a:latin typeface="微软雅黑" panose="020B0503020204020204" charset="-122"/>
              <a:ea typeface="微软雅黑" panose="020B0503020204020204" charset="-122"/>
              <a:sym typeface="+mn-ea"/>
            </a:endParaRPr>
          </a:p>
        </p:txBody>
      </p:sp>
      <p:sp>
        <p:nvSpPr>
          <p:cNvPr id="4" name="灯片编号占位符 3"/>
          <p:cNvSpPr>
            <a:spLocks noGrp="true"/>
          </p:cNvSpPr>
          <p:nvPr>
            <p:ph type="sldNum" sz="quarter" idx="12"/>
            <p:custDataLst>
              <p:tags r:id="rId8"/>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16" name="图片 1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11" name="矩形 10"/>
          <p:cNvSpPr/>
          <p:nvPr>
            <p:custDataLst>
              <p:tags r:id="rId7"/>
            </p:custDataLst>
          </p:nvPr>
        </p:nvSpPr>
        <p:spPr>
          <a:xfrm>
            <a:off x="436960" y="1539478"/>
            <a:ext cx="8286274" cy="4142899"/>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8" name="矩形 7"/>
          <p:cNvSpPr/>
          <p:nvPr>
            <p:custDataLst>
              <p:tags r:id="rId8"/>
            </p:custDataLst>
          </p:nvPr>
        </p:nvSpPr>
        <p:spPr>
          <a:xfrm>
            <a:off x="1610201" y="56769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14" name="标题 1"/>
          <p:cNvSpPr>
            <a:spLocks noGrp="true"/>
          </p:cNvSpPr>
          <p:nvPr>
            <p:custDataLst>
              <p:tags r:id="rId9"/>
            </p:custDataLst>
          </p:nvPr>
        </p:nvSpPr>
        <p:spPr>
          <a:xfrm>
            <a:off x="1609964" y="567134"/>
            <a:ext cx="5940266" cy="591026"/>
          </a:xfrm>
          <a:prstGeom prst="rect">
            <a:avLst/>
          </a:prstGeom>
        </p:spPr>
        <p:txBody>
          <a:bodyPr vert="horz" lIns="68580" tIns="34290" rIns="68580" bIns="34290" rtlCol="0" anchor="ctr" anchorCtr="false">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200" spc="160">
                <a:solidFill>
                  <a:schemeClr val="lt1"/>
                </a:solidFill>
                <a:sym typeface="+mn-ea"/>
              </a:rPr>
              <a:t>数据特征</a:t>
            </a:r>
            <a:endParaRPr lang="zh-CN" altLang="en-US" sz="3200" spc="160">
              <a:solidFill>
                <a:schemeClr val="lt1"/>
              </a:solidFill>
              <a:sym typeface="+mn-ea"/>
            </a:endParaRPr>
          </a:p>
        </p:txBody>
      </p:sp>
      <p:sp>
        <p:nvSpPr>
          <p:cNvPr id="15" name="文本框 14"/>
          <p:cNvSpPr txBox="true"/>
          <p:nvPr>
            <p:custDataLst>
              <p:tags r:id="rId10"/>
            </p:custDataLst>
          </p:nvPr>
        </p:nvSpPr>
        <p:spPr>
          <a:xfrm>
            <a:off x="780098" y="2234632"/>
            <a:ext cx="7583805" cy="2763949"/>
          </a:xfrm>
          <a:prstGeom prst="rect">
            <a:avLst/>
          </a:prstGeom>
          <a:noFill/>
        </p:spPr>
        <p:txBody>
          <a:bodyPr vert="horz" lIns="67500" tIns="35100" rIns="67500" bIns="351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8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8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8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8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在现在的IT行业，各个企业对大数据这一概念都有着不同的解读。但大家都普遍认为，大数据有着4V特征：</a:t>
            </a:r>
            <a:endParaRPr lang="zh-CN" altLang="en-US" sz="2000" spc="12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8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Variety(种类多)</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8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Velocity(速度快)</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8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Value（价值密度低）</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80604020202020204" pitchFamily="34" charset="0"/>
              <a:buChar char="●"/>
            </a:pPr>
            <a:r>
              <a:rPr lang="zh-CN" altLang="en-US" spc="180">
                <a:solidFill>
                  <a:schemeClr val="dk1">
                    <a:lumMod val="85000"/>
                    <a:lumOff val="15000"/>
                  </a:schemeClr>
                </a:solidFill>
                <a:cs typeface="微软雅黑" panose="020B0503020204020204" charset="-122"/>
                <a:sym typeface="+mn-ea"/>
              </a:rPr>
              <a:t>Volume（大容量</a:t>
            </a:r>
            <a:r>
              <a:rPr lang="zh-CN" altLang="en-US" spc="200">
                <a:solidFill>
                  <a:schemeClr val="dk1">
                    <a:lumMod val="85000"/>
                    <a:lumOff val="15000"/>
                  </a:schemeClr>
                </a:solidFill>
                <a:cs typeface="微软雅黑" panose="020B0503020204020204" charset="-122"/>
                <a:sym typeface="+mn-ea"/>
              </a:rPr>
              <a:t>）</a:t>
            </a:r>
            <a:endParaRPr lang="zh-CN" altLang="en-US" spc="2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80604020202020204" pitchFamily="34" charset="0"/>
              <a:buChar char="●"/>
            </a:pP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2" name="矩形 11"/>
          <p:cNvSpPr/>
          <p:nvPr>
            <p:custDataLst>
              <p:tags r:id="rId11"/>
            </p:custDataLst>
          </p:nvPr>
        </p:nvSpPr>
        <p:spPr>
          <a:xfrm>
            <a:off x="309086" y="2881313"/>
            <a:ext cx="248126" cy="1095375"/>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13" name="矩形 12"/>
          <p:cNvSpPr/>
          <p:nvPr>
            <p:custDataLst>
              <p:tags r:id="rId12"/>
            </p:custDataLst>
          </p:nvPr>
        </p:nvSpPr>
        <p:spPr>
          <a:xfrm>
            <a:off x="8590121" y="2881313"/>
            <a:ext cx="248126" cy="1095375"/>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18" name="图片 17"/>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9" name="任意多边形: 形状 7"/>
          <p:cNvSpPr/>
          <p:nvPr>
            <p:custDataLst>
              <p:tags r:id="rId7"/>
            </p:custDataLst>
          </p:nvPr>
        </p:nvSpPr>
        <p:spPr>
          <a:xfrm>
            <a:off x="8304961" y="5893070"/>
            <a:ext cx="837425"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微软雅黑" panose="020B0503020204020204" charset="-122"/>
              <a:ea typeface="微软雅黑" panose="020B0503020204020204" charset="-122"/>
              <a:sym typeface="Arial" panose="02080604020202020204" pitchFamily="34" charset="0"/>
            </a:endParaRPr>
          </a:p>
        </p:txBody>
      </p:sp>
      <p:sp>
        <p:nvSpPr>
          <p:cNvPr id="2" name="任意多边形: 形状 10"/>
          <p:cNvSpPr/>
          <p:nvPr>
            <p:custDataLst>
              <p:tags r:id="rId8"/>
            </p:custDataLst>
          </p:nvPr>
        </p:nvSpPr>
        <p:spPr>
          <a:xfrm>
            <a:off x="107836" y="0"/>
            <a:ext cx="745958"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3" name="直角三角形 2"/>
          <p:cNvSpPr/>
          <p:nvPr>
            <p:custDataLst>
              <p:tags r:id="rId9"/>
            </p:custDataLst>
          </p:nvPr>
        </p:nvSpPr>
        <p:spPr>
          <a:xfrm flipH="true">
            <a:off x="-450" y="5516409"/>
            <a:ext cx="91449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80604020202020204" pitchFamily="34" charset="0"/>
            </a:endParaRPr>
          </a:p>
        </p:txBody>
      </p:sp>
      <p:grpSp>
        <p:nvGrpSpPr>
          <p:cNvPr id="4" name="组合 3"/>
          <p:cNvGrpSpPr>
            <a:grpSpLocks noChangeAspect="true"/>
          </p:cNvGrpSpPr>
          <p:nvPr>
            <p:custDataLst>
              <p:tags r:id="rId10"/>
            </p:custDataLst>
          </p:nvPr>
        </p:nvGrpSpPr>
        <p:grpSpPr>
          <a:xfrm rot="10800000">
            <a:off x="7541895" y="1524238"/>
            <a:ext cx="429101" cy="374809"/>
            <a:chOff x="1168400" y="1347856"/>
            <a:chExt cx="723913" cy="631688"/>
          </a:xfrm>
          <a:solidFill>
            <a:schemeClr val="accent1">
              <a:lumMod val="20000"/>
              <a:lumOff val="80000"/>
            </a:schemeClr>
          </a:solidFill>
        </p:grpSpPr>
        <p:sp>
          <p:nvSpPr>
            <p:cNvPr id="5" name="任意多边形: 形状 17"/>
            <p:cNvSpPr>
              <a:spLocks noChangeAspect="true"/>
            </p:cNvSpPr>
            <p:nvPr>
              <p:custDataLst>
                <p:tags r:id="rId11"/>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6" name="任意多边形: 形状 18"/>
            <p:cNvSpPr>
              <a:spLocks noChangeAspect="true"/>
            </p:cNvSpPr>
            <p:nvPr>
              <p:custDataLst>
                <p:tags r:id="rId12"/>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charset="-122"/>
                <a:ea typeface="微软雅黑" panose="020B0503020204020204" charset="-122"/>
                <a:sym typeface="Arial" panose="02080604020202020204" pitchFamily="34" charset="0"/>
              </a:endParaRPr>
            </a:p>
          </p:txBody>
        </p:sp>
      </p:grpSp>
      <p:sp>
        <p:nvSpPr>
          <p:cNvPr id="20" name="任意多边形: 形状 11"/>
          <p:cNvSpPr/>
          <p:nvPr>
            <p:custDataLst>
              <p:tags r:id="rId13"/>
            </p:custDataLst>
          </p:nvPr>
        </p:nvSpPr>
        <p:spPr>
          <a:xfrm>
            <a:off x="-449" y="0"/>
            <a:ext cx="745958"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80604020202020204" pitchFamily="34" charset="0"/>
            </a:endParaRPr>
          </a:p>
        </p:txBody>
      </p:sp>
      <p:sp>
        <p:nvSpPr>
          <p:cNvPr id="7" name="文本框 6"/>
          <p:cNvSpPr txBox="true"/>
          <p:nvPr>
            <p:custDataLst>
              <p:tags r:id="rId14"/>
            </p:custDataLst>
          </p:nvPr>
        </p:nvSpPr>
        <p:spPr>
          <a:xfrm>
            <a:off x="1371611" y="1180999"/>
            <a:ext cx="5943648" cy="685895"/>
          </a:xfrm>
          <a:prstGeom prst="rect">
            <a:avLst/>
          </a:prstGeom>
          <a:noFill/>
        </p:spPr>
        <p:txBody>
          <a:bodyPr wrap="square" lIns="47625" tIns="19050" rIns="47625" bIns="19050" rtlCol="0" anchor="ctr" anchorCtr="false">
            <a:normAutofit lnSpcReduction="10000"/>
          </a:bodyPr>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sym typeface="+mn-ea"/>
              </a:rPr>
              <a:t>元数据的产生</a:t>
            </a:r>
            <a:endParaRPr lang="zh-CN" altLang="en-US" sz="4000" b="1" spc="240">
              <a:solidFill>
                <a:schemeClr val="accent1"/>
              </a:solidFill>
              <a:latin typeface="微软雅黑" panose="020B0503020204020204" charset="-122"/>
              <a:ea typeface="微软雅黑" panose="020B0503020204020204" charset="-122"/>
              <a:sym typeface="+mn-ea"/>
            </a:endParaRPr>
          </a:p>
        </p:txBody>
      </p:sp>
      <p:sp>
        <p:nvSpPr>
          <p:cNvPr id="10" name="Title 6"/>
          <p:cNvSpPr txBox="true"/>
          <p:nvPr>
            <p:custDataLst>
              <p:tags r:id="rId15"/>
            </p:custDataLst>
          </p:nvPr>
        </p:nvSpPr>
        <p:spPr>
          <a:xfrm>
            <a:off x="1371600" y="2667031"/>
            <a:ext cx="6515148" cy="2286076"/>
          </a:xfrm>
          <a:prstGeom prst="rect">
            <a:avLst/>
          </a:prstGeom>
          <a:noFill/>
          <a:ln w="3175">
            <a:noFill/>
            <a:prstDash val="dash"/>
          </a:ln>
        </p:spPr>
        <p:txBody>
          <a:bodyPr wrap="square" lIns="47625" tIns="19050" rIns="47625" bIns="19050" anchor="ctr" anchorCtr="false">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对于这个海量而多样的数据信息。我们应该怎样高效而快速的进行处理和分析呢？这个时候元数据就应运而生了。元数据被用来定义数据的结构的数据。它汇总了当前数据的基本信息，使我们可以更轻松的查找､使用和重用数据实例。一言以蔽之就是描述数据的数据。在生活中的方方面面，只要有数据存在的地方，就有其数据对应的元数据。因为有元数据的存在，人们才能更好地理解数据，管理数据，更好的挖掘数据的价值。定义好元数据是进行数据分析和管理的前提。</a:t>
            </a:r>
            <a:endPar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9" name="图片 8"/>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2" name="Content Placeholder 1"/>
          <p:cNvSpPr>
            <a:spLocks noGrp="true"/>
          </p:cNvSpPr>
          <p:nvPr>
            <p:ph sz="quarter" idx="4294967295"/>
            <p:custDataLst>
              <p:tags r:id="rId7"/>
            </p:custDataLst>
          </p:nvPr>
        </p:nvSpPr>
        <p:spPr>
          <a:xfrm>
            <a:off x="612648" y="1228045"/>
            <a:ext cx="8148580" cy="1047307"/>
          </a:xfrm>
        </p:spPr>
        <p:txBody>
          <a:bodyPr vert="horz" lIns="91440" tIns="45720" rIns="91440" bIns="45720" rtlCol="0">
            <a:normAutofit/>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Arial" panose="02080604020202020204" pitchFamily="34" charset="0"/>
                <a:ea typeface="+mn-ea"/>
                <a:cs typeface="Arial" panose="0208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lvl="0" algn="l">
              <a:buClrTx/>
              <a:buSzTx/>
            </a:pPr>
            <a:r>
              <a:rPr lang="zh-CN" altLang="en-US" dirty="0" smtClean="0">
                <a:solidFill>
                  <a:schemeClr val="dk1"/>
                </a:solidFill>
                <a:latin typeface="微软雅黑" panose="020B0503020204020204" charset="-122"/>
                <a:ea typeface="微软雅黑" panose="020B0503020204020204" charset="-122"/>
                <a:sym typeface="+mn-ea"/>
              </a:rPr>
              <a:t>元数据是关于数据和信息的数据</a:t>
            </a:r>
            <a:endParaRPr lang="zh-CN" altLang="en-US" dirty="0" smtClean="0">
              <a:solidFill>
                <a:schemeClr val="dk1"/>
              </a:solidFill>
              <a:latin typeface="微软雅黑" panose="020B0503020204020204" charset="-122"/>
              <a:ea typeface="微软雅黑" panose="020B0503020204020204" charset="-122"/>
              <a:sym typeface="+mn-ea"/>
            </a:endParaRPr>
          </a:p>
        </p:txBody>
      </p:sp>
      <p:sp>
        <p:nvSpPr>
          <p:cNvPr id="3" name="Title 2"/>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什么是元数据</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8"/>
            </p:custDataLst>
          </p:nvPr>
        </p:nvSpPr>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pic>
        <p:nvPicPr>
          <p:cNvPr id="1026" name="Picture 2"/>
          <p:cNvPicPr>
            <a:picLocks noChangeAspect="true" noChangeArrowheads="true"/>
          </p:cNvPicPr>
          <p:nvPr/>
        </p:nvPicPr>
        <p:blipFill>
          <a:blip r:embed="rId9">
            <a:extLst>
              <a:ext uri="{28A0092B-C50C-407E-A947-70E740481C1C}">
                <a14:useLocalDpi xmlns:a14="http://schemas.microsoft.com/office/drawing/2010/main" val="false"/>
              </a:ext>
            </a:extLst>
          </a:blip>
          <a:srcRect/>
          <a:stretch>
            <a:fillRect/>
          </a:stretch>
        </p:blipFill>
        <p:spPr bwMode="auto">
          <a:xfrm>
            <a:off x="550397" y="1513303"/>
            <a:ext cx="7317702" cy="4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true"/>
          <p:nvPr>
            <p:custDataLst>
              <p:tags r:id="rId10"/>
            </p:custDataLst>
          </p:nvPr>
        </p:nvSpPr>
        <p:spPr>
          <a:xfrm>
            <a:off x="7017488" y="5688409"/>
            <a:ext cx="1958340" cy="460375"/>
          </a:xfrm>
          <a:prstGeom prst="rect">
            <a:avLst/>
          </a:prstGeom>
          <a:noFill/>
        </p:spPr>
        <p:txBody>
          <a:bodyPr wrap="none" rtlCol="0">
            <a:spAutoFit/>
          </a:bodyPr>
          <a:lstStyle/>
          <a:p>
            <a:r>
              <a:rPr lang="en-US" sz="2400" dirty="0" smtClean="0">
                <a:solidFill>
                  <a:schemeClr val="dk1"/>
                </a:solidFill>
                <a:latin typeface="微软雅黑" panose="020B0503020204020204" charset="-122"/>
                <a:ea typeface="微软雅黑" panose="020B0503020204020204" charset="-122"/>
              </a:rPr>
              <a:t>of your data</a:t>
            </a:r>
            <a:endParaRPr lang="en-US" sz="2400" dirty="0" smtClean="0">
              <a:solidFill>
                <a:schemeClr val="dk1"/>
              </a:solidFill>
              <a:latin typeface="微软雅黑" panose="020B0503020204020204" charset="-122"/>
              <a:ea typeface="微软雅黑" panose="020B0503020204020204" charset="-122"/>
            </a:endParaRPr>
          </a:p>
        </p:txBody>
      </p:sp>
    </p:spTree>
    <p:custDataLst>
      <p:tags r:id="rId1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8" name="图片 7"/>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sp>
        <p:nvSpPr>
          <p:cNvPr id="2" name="Title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数据的基本信息</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7"/>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graphicFrame>
        <p:nvGraphicFramePr>
          <p:cNvPr id="6" name="Content Placeholder 4"/>
          <p:cNvGraphicFramePr/>
          <p:nvPr/>
        </p:nvGraphicFramePr>
        <p:xfrm>
          <a:off x="612775" y="1259944"/>
          <a:ext cx="8153400" cy="4495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true">
            <p:custDataLst>
              <p:tags r:id="rId1"/>
            </p:custDataLst>
          </p:nvPr>
        </p:nvPicPr>
        <p:blipFill>
          <a:blip r:embed="rId2" r:link="rId3" cstate="screen"/>
          <a:stretch>
            <a:fillRect/>
          </a:stretch>
        </p:blipFill>
        <p:spPr>
          <a:xfrm>
            <a:off x="37624" y="0"/>
            <a:ext cx="540068" cy="525145"/>
          </a:xfrm>
          <a:prstGeom prst="rect">
            <a:avLst/>
          </a:prstGeom>
        </p:spPr>
      </p:pic>
      <p:pic>
        <p:nvPicPr>
          <p:cNvPr id="6" name="图片 5"/>
          <p:cNvPicPr/>
          <p:nvPr userDrawn="true">
            <p:custDataLst>
              <p:tags r:id="rId4"/>
            </p:custDataLst>
          </p:nvPr>
        </p:nvPicPr>
        <p:blipFill>
          <a:blip r:embed="rId5" r:link="rId6" cstate="screen"/>
          <a:stretch>
            <a:fillRect/>
          </a:stretch>
        </p:blipFill>
        <p:spPr>
          <a:xfrm>
            <a:off x="8641556" y="0"/>
            <a:ext cx="540068" cy="777875"/>
          </a:xfrm>
          <a:prstGeom prst="rect">
            <a:avLst/>
          </a:prstGeom>
        </p:spPr>
      </p:pic>
      <p:pic>
        <p:nvPicPr>
          <p:cNvPr id="3074" name="Picture 2"/>
          <p:cNvPicPr>
            <a:picLocks noChangeAspect="true" noChangeArrowheads="true"/>
          </p:cNvPicPr>
          <p:nvPr/>
        </p:nvPicPr>
        <p:blipFill>
          <a:blip r:embed="rId7">
            <a:extLst>
              <a:ext uri="{28A0092B-C50C-407E-A947-70E740481C1C}">
                <a14:useLocalDpi xmlns:a14="http://schemas.microsoft.com/office/drawing/2010/main" val="false"/>
              </a:ext>
            </a:extLst>
          </a:blip>
          <a:srcRect/>
          <a:stretch>
            <a:fillRect/>
          </a:stretch>
        </p:blipFill>
        <p:spPr bwMode="auto">
          <a:xfrm>
            <a:off x="549734" y="1116161"/>
            <a:ext cx="8937625" cy="623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true"/>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数据的标签</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true"/>
          </p:cNvSpPr>
          <p:nvPr>
            <p:ph type="sldNum" sz="quarter" idx="12"/>
            <p:custDataLst>
              <p:tags r:id="rId8"/>
            </p:custDataLst>
          </p:nvPr>
        </p:nvSpPr>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grpSp>
        <p:nvGrpSpPr>
          <p:cNvPr id="22" name="Group 21"/>
          <p:cNvGrpSpPr/>
          <p:nvPr/>
        </p:nvGrpSpPr>
        <p:grpSpPr>
          <a:xfrm>
            <a:off x="0" y="5528931"/>
            <a:ext cx="2615609" cy="1329070"/>
            <a:chOff x="0" y="5528931"/>
            <a:chExt cx="2615609" cy="1329070"/>
          </a:xfrm>
        </p:grpSpPr>
        <p:sp>
          <p:nvSpPr>
            <p:cNvPr id="21" name="Rectangle 20"/>
            <p:cNvSpPr/>
            <p:nvPr>
              <p:custDataLst>
                <p:tags r:id="rId9"/>
              </p:custDataLst>
            </p:nvPr>
          </p:nvSpPr>
          <p:spPr>
            <a:xfrm>
              <a:off x="0" y="5528931"/>
              <a:ext cx="2615609" cy="1329070"/>
            </a:xfrm>
            <a:prstGeom prst="rect">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pic>
          <p:nvPicPr>
            <p:cNvPr id="23" name="Picture 22"/>
            <p:cNvPicPr>
              <a:picLocks noChangeAspect="true"/>
            </p:cNvPicPr>
            <p:nvPr/>
          </p:nvPicPr>
          <p:blipFill>
            <a:blip r:embed="rId10" cstate="print">
              <a:extLst>
                <a:ext uri="{28A0092B-C50C-407E-A947-70E740481C1C}">
                  <a14:useLocalDpi xmlns:a14="http://schemas.microsoft.com/office/drawing/2010/main" val="false"/>
                </a:ext>
              </a:extLst>
            </a:blip>
            <a:stretch>
              <a:fillRect/>
            </a:stretch>
          </p:blipFill>
          <p:spPr>
            <a:xfrm>
              <a:off x="0" y="5768673"/>
              <a:ext cx="2544417" cy="1089328"/>
            </a:xfrm>
            <a:prstGeom prst="rect">
              <a:avLst/>
            </a:prstGeom>
          </p:spPr>
        </p:pic>
      </p:gr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true"/>
          <p:nvPr/>
        </p:nvSpPr>
        <p:spPr>
          <a:xfrm>
            <a:off x="650748" y="132612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8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400" b="0" i="0" u="none" strike="noStrike" kern="1200" cap="none" spc="0" normalizeH="0" baseline="0" noProof="0" dirty="0">
                <a:ln>
                  <a:noFill/>
                </a:ln>
                <a:solidFill>
                  <a:srgbClr val="000000"/>
                </a:solidFill>
                <a:effectLst/>
                <a:uLnTx/>
                <a:uFillTx/>
                <a:latin typeface="Arial" panose="02080604020202020204" pitchFamily="34" charset="0"/>
                <a:cs typeface="Arial" panose="02080604020202020204" pitchFamily="34" charset="0"/>
              </a:rPr>
              <a:t>元数据为数据内容提供</a:t>
            </a:r>
            <a:r>
              <a:rPr kumimoji="0" lang="zh-CN" altLang="en-US" sz="2400" b="0" i="0" u="none" strike="noStrike" kern="1200" cap="none" spc="0" normalizeH="0" baseline="0" noProof="0" dirty="0">
                <a:ln>
                  <a:noFill/>
                </a:ln>
                <a:solidFill>
                  <a:srgbClr val="000000"/>
                </a:solidFill>
                <a:effectLst/>
                <a:uLnTx/>
                <a:uFillTx/>
                <a:latin typeface="Arial" panose="02080604020202020204" pitchFamily="34" charset="0"/>
                <a:cs typeface="Arial" panose="02080604020202020204" pitchFamily="34" charset="0"/>
              </a:rPr>
              <a:t>目录</a:t>
            </a:r>
            <a:endParaRPr kumimoji="0" lang="zh-CN" altLang="en-US" sz="2400" b="0" i="0" u="none" strike="noStrike" kern="1200" cap="none" spc="0" normalizeH="0" baseline="0" noProof="0" dirty="0">
              <a:ln>
                <a:noFill/>
              </a:ln>
              <a:solidFill>
                <a:srgbClr val="000000"/>
              </a:solidFill>
              <a:effectLst/>
              <a:uLnTx/>
              <a:uFillTx/>
              <a:latin typeface="Arial" panose="02080604020202020204" pitchFamily="34" charset="0"/>
              <a:cs typeface="Arial" panose="02080604020202020204" pitchFamily="34" charset="0"/>
            </a:endParaRPr>
          </a:p>
        </p:txBody>
      </p:sp>
      <p:grpSp>
        <p:nvGrpSpPr>
          <p:cNvPr id="23" name="Group 5"/>
          <p:cNvGrpSpPr/>
          <p:nvPr/>
        </p:nvGrpSpPr>
        <p:grpSpPr>
          <a:xfrm>
            <a:off x="792848" y="1883650"/>
            <a:ext cx="8051800" cy="4120636"/>
            <a:chOff x="1003300" y="1693863"/>
            <a:chExt cx="8051800" cy="4120636"/>
          </a:xfrm>
        </p:grpSpPr>
        <p:sp>
          <p:nvSpPr>
            <p:cNvPr id="24" name="Text Box 14"/>
            <p:cNvSpPr txBox="true">
              <a:spLocks noChangeArrowheads="true"/>
            </p:cNvSpPr>
            <p:nvPr/>
          </p:nvSpPr>
          <p:spPr bwMode="auto">
            <a:xfrm>
              <a:off x="7035800" y="2552700"/>
              <a:ext cx="1790700" cy="1903413"/>
            </a:xfrm>
            <a:prstGeom prst="rect">
              <a:avLst/>
            </a:prstGeom>
            <a:solidFill>
              <a:srgbClr val="A7B789">
                <a:lumMod val="40000"/>
                <a:lumOff val="60000"/>
              </a:srgbClr>
            </a:solidFill>
            <a:ln w="12700" cap="sq">
              <a:solidFill>
                <a:srgbClr val="333399"/>
              </a:solidFill>
              <a:miter lim="800000"/>
              <a:headEnd type="none" w="sm" len="sm"/>
              <a:tailEnd type="none" w="sm" len="sm"/>
            </a:ln>
          </p:spPr>
          <p:txBody>
            <a:bodyPr>
              <a:spAutoFit/>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80604020202020204" pitchFamily="34" charset="0"/>
                </a:rPr>
                <a:t>Metadata</a:t>
              </a:r>
              <a:br>
                <a:rPr kumimoji="0" lang="en-US" altLang="en-US" sz="18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Title</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smtClean="0">
                  <a:ln>
                    <a:noFill/>
                  </a:ln>
                  <a:solidFill>
                    <a:srgbClr val="000000"/>
                  </a:solidFill>
                  <a:effectLst/>
                  <a:uLnTx/>
                  <a:uFillTx/>
                  <a:latin typeface="Arial" panose="02080604020202020204" pitchFamily="34" charset="0"/>
                </a:rPr>
                <a:t>Responsible Party</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Purpose</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Abstract</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Geographic Extent</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Time Period of Content</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Sources Used</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Process Description</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Positional Accuracy</a:t>
              </a:r>
              <a:b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rPr>
                <a:t>Entities and Attributes…….</a:t>
              </a:r>
              <a:endParaRPr kumimoji="0" lang="en-US" altLang="en-US" sz="1000" b="0" i="0" u="none" strike="noStrike" kern="0" cap="none" spc="0" normalizeH="0" baseline="0" noProof="0" dirty="0">
                <a:ln>
                  <a:noFill/>
                </a:ln>
                <a:solidFill>
                  <a:srgbClr val="000000"/>
                </a:solidFill>
                <a:effectLst/>
                <a:uLnTx/>
                <a:uFillTx/>
                <a:latin typeface="Arial" panose="02080604020202020204" pitchFamily="34" charset="0"/>
              </a:endParaRPr>
            </a:p>
          </p:txBody>
        </p:sp>
        <p:sp>
          <p:nvSpPr>
            <p:cNvPr id="25" name="Text Box 17"/>
            <p:cNvSpPr txBox="true">
              <a:spLocks noChangeArrowheads="true"/>
            </p:cNvSpPr>
            <p:nvPr/>
          </p:nvSpPr>
          <p:spPr bwMode="auto">
            <a:xfrm>
              <a:off x="1003300" y="4861999"/>
              <a:ext cx="1752600" cy="398463"/>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phenomena</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sp>
          <p:nvSpPr>
            <p:cNvPr id="26" name="Text Box 18"/>
            <p:cNvSpPr txBox="true">
              <a:spLocks noChangeArrowheads="true"/>
            </p:cNvSpPr>
            <p:nvPr/>
          </p:nvSpPr>
          <p:spPr bwMode="auto">
            <a:xfrm>
              <a:off x="3429000" y="4847712"/>
              <a:ext cx="3479800" cy="396875"/>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map / image / database</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sp>
          <p:nvSpPr>
            <p:cNvPr id="27" name="Text Box 19"/>
            <p:cNvSpPr txBox="true">
              <a:spLocks noChangeArrowheads="true"/>
            </p:cNvSpPr>
            <p:nvPr/>
          </p:nvSpPr>
          <p:spPr bwMode="auto">
            <a:xfrm>
              <a:off x="7302500" y="4847712"/>
              <a:ext cx="1752600" cy="396875"/>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metadata</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grpSp>
          <p:nvGrpSpPr>
            <p:cNvPr id="28" name="Group 20"/>
            <p:cNvGrpSpPr/>
            <p:nvPr/>
          </p:nvGrpSpPr>
          <p:grpSpPr bwMode="auto">
            <a:xfrm>
              <a:off x="1746250" y="5309674"/>
              <a:ext cx="3021013" cy="476250"/>
              <a:chOff x="908" y="3130"/>
              <a:chExt cx="1902" cy="266"/>
            </a:xfrm>
          </p:grpSpPr>
          <p:sp>
            <p:nvSpPr>
              <p:cNvPr id="29" name="Rectangle 21"/>
              <p:cNvSpPr>
                <a:spLocks noChangeArrowheads="true"/>
              </p:cNvSpPr>
              <p:nvPr/>
            </p:nvSpPr>
            <p:spPr bwMode="auto">
              <a:xfrm>
                <a:off x="1446" y="3242"/>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en-US" sz="1800" b="0" i="1" u="none" strike="noStrike" kern="0" cap="none" spc="0" normalizeH="0" baseline="0" noProof="0">
                    <a:ln>
                      <a:noFill/>
                    </a:ln>
                    <a:solidFill>
                      <a:srgbClr val="000000"/>
                    </a:solidFill>
                    <a:effectLst/>
                    <a:uLnTx/>
                    <a:uFillTx/>
                    <a:latin typeface="Arial" panose="02080604020202020204" pitchFamily="34" charset="0"/>
                  </a:rPr>
                  <a:t>abstraction</a:t>
                </a:r>
                <a:endParaRPr kumimoji="0" lang="en-US" altLang="en-US" sz="1800" b="0" i="1" u="none" strike="noStrike" kern="0" cap="none" spc="0" normalizeH="0" baseline="0" noProof="0">
                  <a:ln>
                    <a:noFill/>
                  </a:ln>
                  <a:solidFill>
                    <a:srgbClr val="000000"/>
                  </a:solidFill>
                  <a:effectLst/>
                  <a:uLnTx/>
                  <a:uFillTx/>
                  <a:latin typeface="Arial" panose="02080604020202020204" pitchFamily="34" charset="0"/>
                </a:endParaRPr>
              </a:p>
            </p:txBody>
          </p:sp>
          <p:sp>
            <p:nvSpPr>
              <p:cNvPr id="30" name="Arc 22"/>
              <p:cNvSpPr/>
              <p:nvPr/>
            </p:nvSpPr>
            <p:spPr bwMode="auto">
              <a:xfrm rot="-10325570">
                <a:off x="908" y="3130"/>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false">
                    <a:moveTo>
                      <a:pt x="-1" y="0"/>
                    </a:moveTo>
                    <a:cubicBezTo>
                      <a:pt x="11929" y="0"/>
                      <a:pt x="21600" y="9670"/>
                      <a:pt x="21600" y="21600"/>
                    </a:cubicBezTo>
                  </a:path>
                  <a:path w="21600" h="21600" stroke="false" extrusionOk="false">
                    <a:moveTo>
                      <a:pt x="-1" y="0"/>
                    </a:moveTo>
                    <a:cubicBezTo>
                      <a:pt x="11929" y="0"/>
                      <a:pt x="21600" y="9670"/>
                      <a:pt x="21600" y="21600"/>
                    </a:cubicBezTo>
                    <a:lnTo>
                      <a:pt x="0"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sp>
            <p:nvSpPr>
              <p:cNvPr id="31" name="Arc 23"/>
              <p:cNvSpPr/>
              <p:nvPr/>
            </p:nvSpPr>
            <p:spPr bwMode="auto">
              <a:xfrm rot="10325570" flipH="true">
                <a:off x="2240" y="3145"/>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false">
                    <a:moveTo>
                      <a:pt x="-1" y="0"/>
                    </a:moveTo>
                    <a:cubicBezTo>
                      <a:pt x="11929" y="0"/>
                      <a:pt x="21600" y="9670"/>
                      <a:pt x="21600" y="21600"/>
                    </a:cubicBezTo>
                  </a:path>
                  <a:path w="21600" h="21600" stroke="false" extrusionOk="false">
                    <a:moveTo>
                      <a:pt x="-1" y="0"/>
                    </a:moveTo>
                    <a:cubicBezTo>
                      <a:pt x="11929" y="0"/>
                      <a:pt x="21600" y="9670"/>
                      <a:pt x="21600" y="21600"/>
                    </a:cubicBezTo>
                    <a:lnTo>
                      <a:pt x="0" y="21600"/>
                    </a:lnTo>
                    <a:close/>
                  </a:path>
                </a:pathLst>
              </a:custGeom>
              <a:noFill/>
              <a:ln w="12700" cap="sq">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grpSp>
        <p:grpSp>
          <p:nvGrpSpPr>
            <p:cNvPr id="32" name="Group 24"/>
            <p:cNvGrpSpPr/>
            <p:nvPr/>
          </p:nvGrpSpPr>
          <p:grpSpPr bwMode="auto">
            <a:xfrm>
              <a:off x="4945063" y="5338249"/>
              <a:ext cx="3019425" cy="476250"/>
              <a:chOff x="908" y="3130"/>
              <a:chExt cx="1902" cy="266"/>
            </a:xfrm>
          </p:grpSpPr>
          <p:sp>
            <p:nvSpPr>
              <p:cNvPr id="33" name="Rectangle 25"/>
              <p:cNvSpPr>
                <a:spLocks noChangeArrowheads="true"/>
              </p:cNvSpPr>
              <p:nvPr/>
            </p:nvSpPr>
            <p:spPr bwMode="auto">
              <a:xfrm>
                <a:off x="1446" y="3242"/>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en-US" sz="1800" b="0" i="1" u="none" strike="noStrike" kern="0" cap="none" spc="0" normalizeH="0" baseline="0" noProof="0">
                    <a:ln>
                      <a:noFill/>
                    </a:ln>
                    <a:solidFill>
                      <a:srgbClr val="000000"/>
                    </a:solidFill>
                    <a:effectLst/>
                    <a:uLnTx/>
                    <a:uFillTx/>
                    <a:latin typeface="Arial" panose="02080604020202020204" pitchFamily="34" charset="0"/>
                  </a:rPr>
                  <a:t>abstraction</a:t>
                </a:r>
                <a:endParaRPr kumimoji="0" lang="en-US" altLang="en-US" sz="1800" b="0" i="1" u="none" strike="noStrike" kern="0" cap="none" spc="0" normalizeH="0" baseline="0" noProof="0">
                  <a:ln>
                    <a:noFill/>
                  </a:ln>
                  <a:solidFill>
                    <a:srgbClr val="000000"/>
                  </a:solidFill>
                  <a:effectLst/>
                  <a:uLnTx/>
                  <a:uFillTx/>
                  <a:latin typeface="Arial" panose="02080604020202020204" pitchFamily="34" charset="0"/>
                </a:endParaRPr>
              </a:p>
            </p:txBody>
          </p:sp>
          <p:sp>
            <p:nvSpPr>
              <p:cNvPr id="34" name="Arc 26"/>
              <p:cNvSpPr/>
              <p:nvPr/>
            </p:nvSpPr>
            <p:spPr bwMode="auto">
              <a:xfrm rot="-10325570">
                <a:off x="908" y="3130"/>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false">
                    <a:moveTo>
                      <a:pt x="-1" y="0"/>
                    </a:moveTo>
                    <a:cubicBezTo>
                      <a:pt x="11929" y="0"/>
                      <a:pt x="21600" y="9670"/>
                      <a:pt x="21600" y="21600"/>
                    </a:cubicBezTo>
                  </a:path>
                  <a:path w="21600" h="21600" stroke="false" extrusionOk="false">
                    <a:moveTo>
                      <a:pt x="-1" y="0"/>
                    </a:moveTo>
                    <a:cubicBezTo>
                      <a:pt x="11929" y="0"/>
                      <a:pt x="21600" y="9670"/>
                      <a:pt x="21600" y="21600"/>
                    </a:cubicBezTo>
                    <a:lnTo>
                      <a:pt x="0"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sp>
            <p:nvSpPr>
              <p:cNvPr id="35" name="Arc 27"/>
              <p:cNvSpPr/>
              <p:nvPr/>
            </p:nvSpPr>
            <p:spPr bwMode="auto">
              <a:xfrm rot="10325570" flipH="true">
                <a:off x="2240" y="3145"/>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false">
                    <a:moveTo>
                      <a:pt x="-1" y="0"/>
                    </a:moveTo>
                    <a:cubicBezTo>
                      <a:pt x="11929" y="0"/>
                      <a:pt x="21600" y="9670"/>
                      <a:pt x="21600" y="21600"/>
                    </a:cubicBezTo>
                  </a:path>
                  <a:path w="21600" h="21600" stroke="false" extrusionOk="false">
                    <a:moveTo>
                      <a:pt x="-1" y="0"/>
                    </a:moveTo>
                    <a:cubicBezTo>
                      <a:pt x="11929" y="0"/>
                      <a:pt x="21600" y="9670"/>
                      <a:pt x="21600" y="21600"/>
                    </a:cubicBezTo>
                    <a:lnTo>
                      <a:pt x="0" y="21600"/>
                    </a:lnTo>
                    <a:close/>
                  </a:path>
                </a:pathLst>
              </a:custGeom>
              <a:noFill/>
              <a:ln w="12700" cap="sq">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grpSp>
        <p:sp>
          <p:nvSpPr>
            <p:cNvPr id="36" name="AutoShape 28"/>
            <p:cNvSpPr/>
            <p:nvPr/>
          </p:nvSpPr>
          <p:spPr bwMode="auto">
            <a:xfrm rot="16200000">
              <a:off x="6266656" y="-107156"/>
              <a:ext cx="242888" cy="4876800"/>
            </a:xfrm>
            <a:prstGeom prst="rightBracket">
              <a:avLst>
                <a:gd name="adj" fmla="val 167320"/>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Arial" panose="02080604020202020204" pitchFamily="34" charset="0"/>
                </a:rPr>
                <a:t>content			     context</a:t>
              </a:r>
              <a:endParaRPr kumimoji="0" lang="en-US" altLang="en-US" sz="1800" b="0" i="0" u="none" strike="noStrike" kern="0" cap="none" spc="0" normalizeH="0" baseline="0" noProof="0">
                <a:ln>
                  <a:noFill/>
                </a:ln>
                <a:solidFill>
                  <a:srgbClr val="000000"/>
                </a:solidFill>
                <a:effectLst/>
                <a:uLnTx/>
                <a:uFillTx/>
                <a:latin typeface="Arial" panose="02080604020202020204" pitchFamily="34" charset="0"/>
              </a:endParaRPr>
            </a:p>
          </p:txBody>
        </p:sp>
        <p:sp>
          <p:nvSpPr>
            <p:cNvPr id="37" name="Text Box 29"/>
            <p:cNvSpPr txBox="true">
              <a:spLocks noChangeArrowheads="true"/>
            </p:cNvSpPr>
            <p:nvPr/>
          </p:nvSpPr>
          <p:spPr bwMode="auto">
            <a:xfrm>
              <a:off x="5135563" y="1693863"/>
              <a:ext cx="25352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en-US" sz="2400" b="1" i="0" u="none" strike="noStrike" kern="0" cap="none" spc="0" normalizeH="0" baseline="0" noProof="0">
                  <a:ln>
                    <a:noFill/>
                  </a:ln>
                  <a:solidFill>
                    <a:srgbClr val="000000"/>
                  </a:solidFill>
                  <a:effectLst/>
                  <a:uLnTx/>
                  <a:uFillTx/>
                  <a:latin typeface="Cooper Black" panose="0208090404030B020404" pitchFamily="18" charset="0"/>
                </a:rPr>
                <a:t>DATA</a:t>
              </a:r>
              <a:endParaRPr kumimoji="0" lang="en-US" altLang="en-US" sz="2400" b="1" i="0" u="none" strike="noStrike" kern="0" cap="none" spc="0" normalizeH="0" baseline="0" noProof="0">
                <a:ln>
                  <a:noFill/>
                </a:ln>
                <a:solidFill>
                  <a:srgbClr val="000000"/>
                </a:solidFill>
                <a:effectLst/>
                <a:uLnTx/>
                <a:uFillTx/>
                <a:latin typeface="Cooper Black" panose="0208090404030B020404" pitchFamily="18" charset="0"/>
              </a:endParaRPr>
            </a:p>
          </p:txBody>
        </p:sp>
      </p:grpSp>
      <p:pic>
        <p:nvPicPr>
          <p:cNvPr id="38" name="Picture 4" descr="https://upload.wikimedia.org/wikipedia/commons/6/6f/Australian_Vegetation.png"/>
          <p:cNvPicPr>
            <a:picLocks noChangeAspect="true" noChangeArrowheads="true"/>
          </p:cNvPicPr>
          <p:nvPr>
            <p:custDataLst>
              <p:tags r:id="rId1"/>
            </p:custDataLst>
          </p:nvPr>
        </p:nvPicPr>
        <p:blipFill>
          <a:blip r:embed="rId2" cstate="print">
            <a:extLst>
              <a:ext uri="{28A0092B-C50C-407E-A947-70E740481C1C}">
                <a14:useLocalDpi xmlns:a14="http://schemas.microsoft.com/office/drawing/2010/main" val="false"/>
              </a:ext>
            </a:extLst>
          </a:blip>
          <a:srcRect/>
          <a:stretch>
            <a:fillRect/>
          </a:stretch>
        </p:blipFill>
        <p:spPr bwMode="auto">
          <a:xfrm>
            <a:off x="3676873" y="2687292"/>
            <a:ext cx="2101676" cy="210167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Pine, Tree, Pine Branch, Fall, Pine Needles, Winter"/>
          <p:cNvPicPr>
            <a:picLocks noChangeAspect="true" noChangeArrowheads="true"/>
          </p:cNvPicPr>
          <p:nvPr>
            <p:custDataLst>
              <p:tags r:id="rId3"/>
            </p:custDataLst>
          </p:nvPr>
        </p:nvPicPr>
        <p:blipFill>
          <a:blip r:embed="rId4" cstate="print">
            <a:extLst>
              <a:ext uri="{28A0092B-C50C-407E-A947-70E740481C1C}">
                <a14:useLocalDpi xmlns:a14="http://schemas.microsoft.com/office/drawing/2010/main" val="false"/>
              </a:ext>
            </a:extLst>
          </a:blip>
          <a:srcRect/>
          <a:stretch>
            <a:fillRect/>
          </a:stretch>
        </p:blipFill>
        <p:spPr bwMode="auto">
          <a:xfrm>
            <a:off x="519267" y="2742487"/>
            <a:ext cx="2537883" cy="1903413"/>
          </a:xfrm>
          <a:prstGeom prst="rect">
            <a:avLst/>
          </a:prstGeom>
          <a:noFill/>
          <a:extLst>
            <a:ext uri="{909E8E84-426E-40DD-AFC4-6F175D3DCCD1}">
              <a14:hiddenFill xmlns:a14="http://schemas.microsoft.com/office/drawing/2010/main">
                <a:solidFill>
                  <a:srgbClr val="FFFFFF"/>
                </a:solidFill>
              </a14:hiddenFill>
            </a:ext>
          </a:extLst>
        </p:spPr>
      </p:pic>
      <p:sp>
        <p:nvSpPr>
          <p:cNvPr id="102" name="文本框 101"/>
          <p:cNvSpPr txBox="true"/>
          <p:nvPr>
            <p:custDataLst>
              <p:tags r:id="rId5"/>
            </p:custDataLst>
          </p:nvPr>
        </p:nvSpPr>
        <p:spPr>
          <a:xfrm>
            <a:off x="4721225" y="1353185"/>
            <a:ext cx="3509645" cy="530225"/>
          </a:xfrm>
          <a:prstGeom prst="rect">
            <a:avLst/>
          </a:prstGeom>
          <a:noFill/>
        </p:spPr>
        <p:txBody>
          <a:bodyPr wrap="square" rtlCol="0">
            <a:normAutofit fontScale="60000"/>
          </a:bodyPr>
          <a:p>
            <a:pPr marL="0" indent="0" algn="ctr">
              <a:lnSpc>
                <a:spcPct val="100000"/>
              </a:lnSpc>
              <a:spcBef>
                <a:spcPts val="0"/>
              </a:spcBef>
              <a:spcAft>
                <a:spcPts val="0"/>
              </a:spcAft>
              <a:buSzPct val="100000"/>
              <a:buNone/>
            </a:pPr>
            <a:r>
              <a:rPr lang="zh-CN" altLang="en-US" sz="3000" spc="600" dirty="0">
                <a:solidFill>
                  <a:srgbClr val="FF0000"/>
                </a:solidFill>
                <a:latin typeface="Arial" panose="02080604020202020204" pitchFamily="34" charset="0"/>
                <a:ea typeface="汉仪旗黑-85S" panose="00020600040101010101" pitchFamily="18" charset="-122"/>
              </a:rPr>
              <a:t>元数据是数据的一部分</a:t>
            </a:r>
            <a:endParaRPr lang="zh-CN" altLang="en-US" sz="3000" spc="600" dirty="0">
              <a:solidFill>
                <a:srgbClr val="FF0000"/>
              </a:solidFill>
              <a:latin typeface="Arial" panose="02080604020202020204" pitchFamily="34" charset="0"/>
              <a:ea typeface="汉仪旗黑-85S" panose="00020600040101010101" pitchFamily="18" charset="-122"/>
            </a:endParaRPr>
          </a:p>
        </p:txBody>
      </p:sp>
      <p:sp>
        <p:nvSpPr>
          <p:cNvPr id="42" name="椭圆 41"/>
          <p:cNvSpPr/>
          <p:nvPr>
            <p:custDataLst>
              <p:tags r:id="rId6"/>
            </p:custDataLst>
          </p:nvPr>
        </p:nvSpPr>
        <p:spPr>
          <a:xfrm flipH="true">
            <a:off x="1707500" y="2644816"/>
            <a:ext cx="101918" cy="101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sp>
        <p:nvSpPr>
          <p:cNvPr id="45" name="椭圆 44"/>
          <p:cNvSpPr/>
          <p:nvPr>
            <p:custDataLst>
              <p:tags r:id="rId7"/>
            </p:custDataLst>
          </p:nvPr>
        </p:nvSpPr>
        <p:spPr>
          <a:xfrm flipH="true">
            <a:off x="2754312" y="2644816"/>
            <a:ext cx="101918" cy="101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80604020202020204" pitchFamily="34" charset="0"/>
              <a:ea typeface="微软雅黑" panose="020B0503020204020204" charset="-122"/>
              <a:cs typeface="+mn-ea"/>
              <a:sym typeface="Arial" panose="02080604020202020204" pitchFamily="34" charset="0"/>
            </a:endParaRPr>
          </a:p>
        </p:txBody>
      </p:sp>
    </p:spTree>
    <p:custDataLst>
      <p:tags r:id="rId8"/>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custom20204313_1*y*1"/>
  <p:tag name="KSO_WM_TEMPLATE_CATEGORY" val="custom"/>
  <p:tag name="KSO_WM_TEMPLATE_INDEX" val="202043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3_1*i*1"/>
  <p:tag name="KSO_WM_TEMPLATE_CATEGORY" val="custom"/>
  <p:tag name="KSO_WM_TEMPLATE_INDEX" val="20204313"/>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153.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313_1*a*1"/>
  <p:tag name="KSO_WM_TEMPLATE_CATEGORY" val="custom"/>
  <p:tag name="KSO_WM_TEMPLATE_INDEX" val="20204313"/>
  <p:tag name="KSO_WM_UNIT_LAYERLEVEL" val="1"/>
  <p:tag name="KSO_WM_TAG_VERSION" val="1.0"/>
  <p:tag name="KSO_WM_BEAUTIFY_FLAG" val="#wm#"/>
  <p:tag name="KSO_WM_UNIT_PRESET_TEXT" val="简约风汇报"/>
  <p:tag name="KSO_WM_UNIT_ISNUMDGMTITLE" val="0"/>
</p:tagLst>
</file>

<file path=ppt/tags/tag154.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313_1*b*1"/>
  <p:tag name="KSO_WM_TEMPLATE_CATEGORY" val="custom"/>
  <p:tag name="KSO_WM_TEMPLATE_INDEX" val="20204313"/>
  <p:tag name="KSO_WM_UNIT_LAYERLEVEL" val="1"/>
  <p:tag name="KSO_WM_TAG_VERSION" val="1.0"/>
  <p:tag name="KSO_WM_BEAUTIFY_FLAG" val="#wm#"/>
  <p:tag name="KSO_WM_UNIT_PRESET_TEXT" val="单击此处添加副标题内容"/>
  <p:tag name="KSO_WM_UNIT_ISNUMDGMTITLE" val="0"/>
  <p:tag name="KSO_WM_UNIT_TEXT_FILL_FORE_SCHEMECOLOR_INDEX_BRIGHTNESS" val="0.35"/>
  <p:tag name="KSO_WM_UNIT_TEXT_FILL_FORE_SCHEMECOLOR_INDEX" val="13"/>
  <p:tag name="KSO_WM_UNIT_TEXT_FILL_TYPE" val="1"/>
</p:tagLst>
</file>

<file path=ppt/tags/tag155.xml><?xml version="1.0" encoding="utf-8"?>
<p:tagLst xmlns:p="http://schemas.openxmlformats.org/presentationml/2006/main">
  <p:tag name="KSO_WM_TEMPLATE_THUMBS_INDEX" val="1、4、7、9、12、15、17、18、19、20、21、24、28、31、35"/>
  <p:tag name="KSO_WM_SLIDE_ID" val="custom2020431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313"/>
  <p:tag name="KSO_WM_SLIDE_LAYOUT" val="a_b_y"/>
  <p:tag name="KSO_WM_SLIDE_LAYOUT_CNT" val="1_1_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313_4*l_i*1_1"/>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57.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313_4*l_h_f*1_4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313_4*l_h_i*1_4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custom20204313_4*l_i*1_2"/>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313_4*l_h_f*1_3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313_4*l_h_i*1_3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custom20204313_4*l_i*1_3"/>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63.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313_4*l_h_f*1_2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313_4*l_h_i*1_2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custom20204313_4*l_i*1_4"/>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66.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313_4*l_h_f*1_1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313_4*l_h_i*1_1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custom20204313_4*l_i*1_5"/>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69.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313_4*a*1"/>
  <p:tag name="KSO_WM_TEMPLATE_CATEGORY" val="custom"/>
  <p:tag name="KSO_WM_TEMPLATE_INDEX" val="20204313"/>
  <p:tag name="KSO_WM_UNIT_LAYERLEVEL" val="1"/>
  <p:tag name="KSO_WM_TAG_VERSION" val="1.0"/>
  <p:tag name="KSO_WM_BEAUTIFY_FLAG" val="#wm#"/>
  <p:tag name="KSO_WM_UNIT_PRESET_TEXT" val="目录"/>
  <p:tag name="KSO_WM_UNIT_ISNUMDGMTITLE" val="0"/>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313_4*l_i*1_1"/>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171.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313_4*l_h_f*1_4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313_4*l_h_i*1_4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SLIDE_ID" val="custom202043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313"/>
  <p:tag name="KSO_WM_SLIDE_LAYOUT" val="a_l"/>
  <p:tag name="KSO_WM_SLIDE_LAYOUT_CNT" val="1_1"/>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K_DARK_LIGHT" val="2"/>
  <p:tag name="KSO_WM_SLIDE_BACKGROUND_TYPE" val="general"/>
</p:tagLst>
</file>

<file path=ppt/tags/tag1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184.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SLIDE_BK_DARK_LIGHT" val="2"/>
  <p:tag name="KSO_WM_SLIDE_BACKGROUND_TYPE" val="genera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Lst>
</file>

<file path=ppt/tags/tag1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19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19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199.xml><?xml version="1.0" encoding="utf-8"?>
<p:tagLst xmlns:p="http://schemas.openxmlformats.org/presentationml/2006/main">
  <p:tag name="KSO_WM_SLIDE_BK_DARK_LIGHT" val="2"/>
  <p:tag name="KSO_WM_SLIDE_BACKGROUND_TYPE" val="genera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09"/>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3.809999942779541,&quot;right&quot;:5.079749584197998,&quot;top&quot;:2.9630000591278076},&quot;type&quot;:0},{&quot;id&quot;:&quot;2021-04-01T15:01:27&quot;,&quot;margin&quot;:{&quot;bottom&quot;:4.2329998016357422,&quot;left&quot;:3.809999942779541,&quot;right&quot;:3.4920001029968262,&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SUPPORT_FEATURE_TYPE" val="0"/>
  <p:tag name="KSO_WM_TEMPLATE_ASSEMBLE_XID" val="60656e7a4054ed1e2fb7f9ab"/>
  <p:tag name="KSO_WM_TEMPLATE_ASSEMBLE_GROUPID" val="60656e7a4054ed1e2fb7f9ab"/>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2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SLIDE_BK_DARK_LIGHT" val="2"/>
  <p:tag name="KSO_WM_SLIDE_BACKGROUND_TYPE" val="general"/>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SLIDE_BK_DARK_LIGHT" val="2"/>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2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SLIDE_BK_DARK_LIGHT" val="2"/>
  <p:tag name="KSO_WM_SLIDE_BACKGROUND_TYPE" val="general"/>
</p:tagLst>
</file>

<file path=ppt/tags/tag215.xml><?xml version="1.0" encoding="utf-8"?>
<p:tagLst xmlns:p="http://schemas.openxmlformats.org/presentationml/2006/main">
  <p:tag name="KSO_WM_UNIT_PLACING_PICTURE_USER_VIEWPORT" val="{&quot;height&quot;:3309.7259842519684,&quot;width&quot;:3309.7259842519684}"/>
</p:tagLst>
</file>

<file path=ppt/tags/tag216.xml><?xml version="1.0" encoding="utf-8"?>
<p:tagLst xmlns:p="http://schemas.openxmlformats.org/presentationml/2006/main">
  <p:tag name="KSO_WM_UNIT_PLACING_PICTURE_USER_VIEWPORT" val="{&quot;height&quot;:2997.5007874015746,&quot;width&quot;:3996.6661417322834}"/>
</p:tagLst>
</file>

<file path=ppt/tags/tag217.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313_2*a*1"/>
  <p:tag name="KSO_WM_TEMPLATE_CATEGORY" val="custom"/>
  <p:tag name="KSO_WM_TEMPLATE_INDEX" val="20204313"/>
  <p:tag name="KSO_WM_UNIT_LAYERLEVEL" val="1"/>
  <p:tag name="KSO_WM_TAG_VERSION" val="1.0"/>
  <p:tag name="KSO_WM_BEAUTIFY_FLAG" val="#wm#"/>
  <p:tag name="KSO_WM_UNIT_PRESET_TEXT" val="目录"/>
  <p:tag name="KSO_WM_UNIT_ISNUMDGMTITLE" val="0"/>
  <p:tag name="KSO_WM_UNIT_TEXT_FILL_FORE_SCHEMECOLOR_INDEX" val="13"/>
  <p:tag name="KSO_WM_UNIT_TEXT_FILL_TYPE" val="1"/>
  <p:tag name="KSO_WM_UNIT_USESOURCEFORMAT_APPLY"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313_2*l_h_i*1_2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313_2*l_h_i*1_1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THUMBS_INDEX" val="1、2、3、4、5"/>
  <p:tag name="KSO_WM_SLIDE_ID" val="custom20204313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4313"/>
  <p:tag name="KSO_WM_SLIDE_LAYOUT" val="a_l"/>
  <p:tag name="KSO_WM_SLIDE_LAYOUT_CNT" val="1_1"/>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SLIDE_BK_DARK_LIGHT" val="2"/>
  <p:tag name="KSO_WM_SLIDE_BACKGROUND_TYPE" val="general"/>
</p:tagLst>
</file>

<file path=ppt/tags/tag2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SLIDE_BK_DARK_LIGHT" val="2"/>
  <p:tag name="KSO_WM_SLIDE_BACKGROUND_TYPE" val="general"/>
</p:tagLst>
</file>

<file path=ppt/tags/tag2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22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SLIDE_BK_DARK_LIGHT" val="2"/>
  <p:tag name="KSO_WM_SLIDE_BACKGROUND_TYPE" val="general"/>
</p:tagLst>
</file>

<file path=ppt/tags/tag232.xml><?xml version="1.0" encoding="utf-8"?>
<p:tagLst xmlns:p="http://schemas.openxmlformats.org/presentationml/2006/main">
  <p:tag name="KSO_WM_UNIT_PLACING_PICTURE_USER_VIEWPORT" val="{&quot;height&quot;:6788,&quot;width&quot;:8815}"/>
</p:tagLst>
</file>

<file path=ppt/tags/tag233.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313_7*b*1"/>
  <p:tag name="KSO_WM_TEMPLATE_CATEGORY" val="custom"/>
  <p:tag name="KSO_WM_TEMPLATE_INDEX" val="20204313"/>
  <p:tag name="KSO_WM_UNIT_LAYERLEVEL" val="1"/>
  <p:tag name="KSO_WM_TAG_VERSION" val="1.0"/>
  <p:tag name="KSO_WM_BEAUTIFY_FLAG" val="#wm#"/>
  <p:tag name="KSO_WM_UNIT_PRESET_TEXT" val="单击此处输入你的副标题，文字是您思想的提炼，请尽量言简意赅的阐述观点"/>
  <p:tag name="KSO_WM_UNIT_ISNUMDGMTITLE" val="0"/>
  <p:tag name="KSO_WM_UNIT_TEXT_FILL_FORE_SCHEMECOLOR_INDEX_BRIGHTNESS" val="0.35"/>
  <p:tag name="KSO_WM_UNIT_TEXT_FILL_FORE_SCHEMECOLOR_INDEX" val="13"/>
  <p:tag name="KSO_WM_UNIT_TEXT_FILL_TYPE" val="1"/>
</p:tagLst>
</file>

<file path=ppt/tags/tag234.xml><?xml version="1.0" encoding="utf-8"?>
<p:tagLst xmlns:p="http://schemas.openxmlformats.org/presentationml/2006/main">
  <p:tag name="KSO_WM_SLIDE_ID" val="custom202043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313"/>
  <p:tag name="KSO_WM_SLIDE_LAYOUT" val="a_b_e"/>
  <p:tag name="KSO_WM_SLIDE_LAYOUT_CNT" val="1_1_1"/>
</p:tagLst>
</file>

<file path=ppt/tags/tag2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8_1*i*1"/>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TEXT_PART_ID_V2" val="a-4-1"/>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8_1*a*1"/>
  <p:tag name="KSO_WM_TEMPLATE_CATEGORY" val="diagram"/>
  <p:tag name="KSO_WM_TEMPLATE_INDEX" val="20205118"/>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4"/>
  <p:tag name="KSO_WM_UNIT_TEXT_FILL_TYPE" val="1"/>
</p:tagLst>
</file>

<file path=ppt/tags/tag239.xml><?xml version="1.0" encoding="utf-8"?>
<p:tagLst xmlns:p="http://schemas.openxmlformats.org/presentationml/2006/main">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8_1*f*1"/>
  <p:tag name="KSO_WM_TEMPLATE_CATEGORY" val="diagram"/>
  <p:tag name="KSO_WM_TEMPLATE_INDEX" val="2020511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8_1*i*2"/>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8_1*i*3"/>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8_1*i*4"/>
  <p:tag name="KSO_WM_TEMPLATE_CATEGORY" val="diagram"/>
  <p:tag name="KSO_WM_TEMPLATE_INDEX" val="2020511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8_1*i*5"/>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8_1*i*6"/>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SLIDE_BK_DARK_LIGHT" val="2"/>
  <p:tag name="KSO_WM_SLIDE_BACKGROUND_TYPE" val="general"/>
  <p:tag name="KSO_WM_SLIDE_ID" val="diagram2020511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118"/>
  <p:tag name="KSO_WM_SLIDE_LAYOUT" val="a_b_f"/>
  <p:tag name="KSO_WM_SLIDE_LAYOUT_CNT" val="1_1_1"/>
</p:tagLst>
</file>

<file path=ppt/tags/tag2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8.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49.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25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254.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25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256.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2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9.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26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265.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2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267.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2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71.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27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276.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27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278.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2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1.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82.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28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287.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2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289.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2.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9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29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298.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2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3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304.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30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309.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311.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3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31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32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32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325.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326.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327.xml><?xml version="1.0" encoding="utf-8"?>
<p:tagLst xmlns:p="http://schemas.openxmlformats.org/presentationml/2006/main">
  <p:tag name="KSO_WM_SLIDE_BK_DARK_LIGHT" val="2"/>
  <p:tag name="KSO_WM_SLIDE_BACKGROUND_TYPE" val="genera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BEAUTIFY_FLAG" val="#wm#"/>
  <p:tag name="KSO_WM_TEMPLATE_CATEGORY" val="diagram"/>
  <p:tag name="KSO_WM_TEMPLATE_INDEX" val="20209019"/>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SLIDE_CAN_ADD_NAVIGATION" val="1"/>
  <p:tag name="KSO_WM_CHIP_GROUPID" val="5efda24481ee359a788b1e25"/>
  <p:tag name="KSO_WM_SLIDE_SUPPORT_FEATURE_TYPE" val="0"/>
  <p:tag name="KSO_WM_TEMPLATE_ASSEMBLE_XID" val="60656e894054ed1e2fb7faed"/>
  <p:tag name="KSO_WM_TEMPLATE_ASSEMBLE_GROUPID" val="60656e894054ed1e2fb7faed"/>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3.1747498512268066,&quot;right&quot;:3.1747498512268066,&quot;top&quot;:2.9630000591278076},&quot;type&quot;:0},{&quot;id&quot;:&quot;2021-04-01T15:04:59&quot;,&quot;margin&quot;:{&quot;bottom&quot;:2.9630000591278076,&quot;left&quot;:3.1747498512268066,&quot;right&quot;:3.1747498512268066,&quot;top&quot;:0.026000002399086952},&quot;type&quot;:0}],&quot;type&quot;: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主题​​">
  <a:themeElements>
    <a:clrScheme name="">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ppt5C88.tmp</Template>
  <TotalTime>0</TotalTime>
  <Words>3614</Words>
  <Application>WPS 演示</Application>
  <PresentationFormat>On-screen Show (4:3)</PresentationFormat>
  <Paragraphs>164</Paragraphs>
  <Slides>22</Slides>
  <Notes>12</Notes>
  <HiddenSlides>0</HiddenSlides>
  <MMClips>0</MMClips>
  <ScaleCrop>false</ScaleCrop>
  <HeadingPairs>
    <vt:vector size="6" baseType="variant">
      <vt:variant>
        <vt:lpstr>已用的字体</vt:lpstr>
      </vt:variant>
      <vt:variant>
        <vt:i4>30</vt:i4>
      </vt:variant>
      <vt:variant>
        <vt:lpstr>主题</vt:lpstr>
      </vt:variant>
      <vt:variant>
        <vt:i4>2</vt:i4>
      </vt:variant>
      <vt:variant>
        <vt:lpstr>幻灯片标题</vt:lpstr>
      </vt:variant>
      <vt:variant>
        <vt:i4>22</vt:i4>
      </vt:variant>
    </vt:vector>
  </HeadingPairs>
  <TitlesOfParts>
    <vt:vector size="54" baseType="lpstr">
      <vt:lpstr>Arial</vt:lpstr>
      <vt:lpstr>宋体</vt:lpstr>
      <vt:lpstr>Wingdings</vt:lpstr>
      <vt:lpstr>Nimbus Roman No9 L</vt:lpstr>
      <vt:lpstr>Times New Roman</vt:lpstr>
      <vt:lpstr>OpenSymbol</vt:lpstr>
      <vt:lpstr>微软雅黑</vt:lpstr>
      <vt:lpstr>Droid Sans Fallback</vt:lpstr>
      <vt:lpstr>汉仪旗黑-85S</vt:lpstr>
      <vt:lpstr>汉仪旗黑-85S</vt:lpstr>
      <vt:lpstr>微软雅黑 Light</vt:lpstr>
      <vt:lpstr>Segoe UI</vt:lpstr>
      <vt:lpstr>Tahoma</vt:lpstr>
      <vt:lpstr>Wingdings</vt:lpstr>
      <vt:lpstr>AR PL UKai CN</vt:lpstr>
      <vt:lpstr>Cooper Black</vt:lpstr>
      <vt:lpstr>Wingdings</vt:lpstr>
      <vt:lpstr>宋体</vt:lpstr>
      <vt:lpstr>Arial Unicode MS</vt:lpstr>
      <vt:lpstr>Calibri</vt:lpstr>
      <vt:lpstr>DejaVu Sans</vt:lpstr>
      <vt:lpstr>Abyssinica SIL</vt:lpstr>
      <vt:lpstr>DejaVu Serif</vt:lpstr>
      <vt:lpstr>微软雅黑</vt:lpstr>
      <vt:lpstr>FreeSans</vt:lpstr>
      <vt:lpstr>宋体</vt:lpstr>
      <vt:lpstr>DejaVu Sans</vt:lpstr>
      <vt:lpstr>方正书宋_GBK</vt:lpstr>
      <vt:lpstr>黑体</vt:lpstr>
      <vt:lpstr>SimHei</vt:lpstr>
      <vt:lpstr>Office Theme</vt:lpstr>
      <vt:lpstr>6_Office 主题​​</vt:lpstr>
      <vt:lpstr>元数据文献综述</vt:lpstr>
      <vt:lpstr>PowerPoint 演示文稿</vt:lpstr>
      <vt:lpstr>大数据时代</vt:lpstr>
      <vt:lpstr>PowerPoint 演示文稿</vt:lpstr>
      <vt:lpstr>PowerPoint 演示文稿</vt:lpstr>
      <vt:lpstr>什么是元数据</vt:lpstr>
      <vt:lpstr>数据的基本信息</vt:lpstr>
      <vt:lpstr>数据的标签</vt:lpstr>
      <vt:lpstr>PowerPoint 演示文稿</vt:lpstr>
      <vt:lpstr>元数据可用于数据发现</vt:lpstr>
      <vt:lpstr>数据中台</vt:lpstr>
      <vt:lpstr>数据中台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ArdentMC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Brigitta Urban-Mathieux;Lynda Wayne;Jennifer Carlino</dc:creator>
  <cp:lastModifiedBy>ncse</cp:lastModifiedBy>
  <cp:revision>131</cp:revision>
  <dcterms:created xsi:type="dcterms:W3CDTF">2021-12-08T02:43:02Z</dcterms:created>
  <dcterms:modified xsi:type="dcterms:W3CDTF">2021-12-08T02:43:02Z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61E94EA50519414EBE4B19E0A39C302A</vt:lpwstr>
  </property>
  <property fmtid="{D5CDD505-2E9C-101B-9397-08002B2CF9AE}" pid="3" name="KSOProductBuildVer">
    <vt:lpwstr>2052-11.1.0.10161</vt:lpwstr>
  </property>
</Properties>
</file>