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64" r:id="rId5"/>
    <p:sldId id="261" r:id="rId6"/>
    <p:sldId id="262" r:id="rId7"/>
    <p:sldId id="265" r:id="rId8"/>
    <p:sldId id="263" r:id="rId9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0066FF"/>
    <a:srgbClr val="FF6600"/>
    <a:srgbClr val="AAC1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6" d="100"/>
          <a:sy n="76" d="100"/>
        </p:scale>
        <p:origin x="-123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tags" Target="../tags/tag3.xml"/><Relationship Id="rId7" Type="http://schemas.openxmlformats.org/officeDocument/2006/relationships/image" Target="../media/image4.png"/><Relationship Id="rId6" Type="http://schemas.openxmlformats.org/officeDocument/2006/relationships/tags" Target="../tags/tag2.xml"/><Relationship Id="rId5" Type="http://schemas.openxmlformats.org/officeDocument/2006/relationships/image" Target="../media/image3.png"/><Relationship Id="rId4" Type="http://schemas.openxmlformats.org/officeDocument/2006/relationships/tags" Target="../tags/tag1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3" Type="http://schemas.openxmlformats.org/officeDocument/2006/relationships/image" Target="../media/image7.png"/><Relationship Id="rId12" Type="http://schemas.openxmlformats.org/officeDocument/2006/relationships/tags" Target="../tags/tag5.xml"/><Relationship Id="rId11" Type="http://schemas.openxmlformats.org/officeDocument/2006/relationships/image" Target="../media/image6.png"/><Relationship Id="rId10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8"/>
          <p:cNvSpPr>
            <a:spLocks noGrp="1" noChangeArrowheads="1"/>
          </p:cNvSpPr>
          <p:nvPr>
            <p:ph type="dt" sz="half" idx="2"/>
          </p:nvPr>
        </p:nvSpPr>
        <p:spPr>
          <a:xfrm>
            <a:off x="2195513" y="6381750"/>
            <a:ext cx="504825" cy="37465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GB" altLang="zh-CN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3"/>
          </p:nvPr>
        </p:nvSpPr>
        <p:spPr>
          <a:xfrm>
            <a:off x="2805113" y="6381750"/>
            <a:ext cx="509587" cy="37465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GB" altLang="zh-CN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421063" y="6381750"/>
            <a:ext cx="358775" cy="37465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9CE92412-7659-4459-B05C-252EDED37CE8}" type="slidenum">
              <a:rPr lang="en-GB" altLang="zh-CN"/>
            </a:fld>
            <a:endParaRPr lang="en-GB" altLang="zh-CN"/>
          </a:p>
        </p:txBody>
      </p:sp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 t="484" r="380" b="461"/>
          <a:stretch>
            <a:fillRect/>
          </a:stretch>
        </p:blipFill>
        <p:spPr bwMode="auto">
          <a:xfrm>
            <a:off x="0" y="0"/>
            <a:ext cx="9144000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-3175"/>
            <a:ext cx="9161463" cy="687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63538" y="549275"/>
            <a:ext cx="7448550" cy="1025525"/>
          </a:xfrm>
        </p:spPr>
        <p:txBody>
          <a:bodyPr/>
          <a:lstStyle>
            <a:lvl1pPr>
              <a:defRPr sz="35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GB" altLang="zh-CN" noProof="0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63538" y="1792288"/>
            <a:ext cx="7523162" cy="1222375"/>
          </a:xfrm>
        </p:spPr>
        <p:txBody>
          <a:bodyPr anchor="ctr"/>
          <a:lstStyle>
            <a:lvl1pPr marL="0" indent="0">
              <a:buFontTx/>
              <a:buNone/>
              <a:defRPr sz="2800">
                <a:latin typeface="Arial Black" panose="020B0A04020102020204" pitchFamily="34" charset="0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GB" altLang="zh-CN" noProof="0" smtClean="0"/>
          </a:p>
        </p:txBody>
      </p:sp>
      <p:pic>
        <p:nvPicPr>
          <p:cNvPr id="3091" name="Picture 19" descr="1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5" cstate="print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875580">
            <a:off x="8243888" y="3284538"/>
            <a:ext cx="1047750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92" name="Picture 20" descr="2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7" cstate="print">
            <a:lum brigh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92828">
            <a:off x="7812088" y="4292600"/>
            <a:ext cx="825500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93" name="Picture 21" descr="4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9" cstate="print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3119061">
            <a:off x="8123238" y="5422900"/>
            <a:ext cx="60325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94" name="Picture 22" descr="3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1" cstate="print">
            <a:lum brigh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775" y="4824413"/>
            <a:ext cx="71120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95" name="Picture 23" descr="5"/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13" cstate="print">
            <a:lum brigh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68906">
            <a:off x="8632825" y="6083300"/>
            <a:ext cx="5365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  <p:bldP spid="3076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07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0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0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4D98F1-BCC0-4DC6-A1A8-DB285CE22F9C}" type="slidenum">
              <a:rPr lang="en-GB" altLang="zh-CN"/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16663" y="201613"/>
            <a:ext cx="2000250" cy="5924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14325" y="201613"/>
            <a:ext cx="5849938" cy="59245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2C4AC2-F911-4356-A3F5-25E4DF35F0EC}" type="slidenum">
              <a:rPr lang="en-GB" altLang="zh-CN"/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C6826F-76B4-4B21-B028-CE9C8C37AE1E}" type="slidenum">
              <a:rPr lang="en-GB" altLang="zh-CN"/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BBC429-09CC-465B-9803-C02C937E9335}" type="slidenum">
              <a:rPr lang="en-GB" altLang="zh-CN"/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14325" y="1052513"/>
            <a:ext cx="3924300" cy="5073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91025" y="1052513"/>
            <a:ext cx="3925888" cy="5073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1989E5-9DF5-46AF-A5CE-C5CD1FF3B608}" type="slidenum">
              <a:rPr lang="en-GB" altLang="zh-CN"/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6E304-A4F1-4315-A83F-44FFCD4AD5AB}" type="slidenum">
              <a:rPr lang="en-GB" altLang="zh-CN"/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13965-E9AF-4EFF-9262-75C14B4EB009}" type="slidenum">
              <a:rPr lang="en-GB" altLang="zh-CN"/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F83F11-F74C-485A-BC0A-74D640B14FD8}" type="slidenum">
              <a:rPr lang="en-GB" altLang="zh-CN"/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5944B1-DB6B-4892-9DC9-859FCFFCF9F0}" type="slidenum">
              <a:rPr lang="en-GB" altLang="zh-CN"/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1C11BD-E4DB-4FD7-B6ED-9A47628F3E0B}" type="slidenum">
              <a:rPr lang="en-GB" altLang="zh-CN"/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 t="484" r="380" b="461"/>
          <a:stretch>
            <a:fillRect/>
          </a:stretch>
        </p:blipFill>
        <p:spPr bwMode="auto">
          <a:xfrm>
            <a:off x="0" y="0"/>
            <a:ext cx="9144000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-3175"/>
            <a:ext cx="9161463" cy="687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201613"/>
            <a:ext cx="8002588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en-GB" alt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4325" y="1052513"/>
            <a:ext cx="8002588" cy="507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GB" altLang="zh-C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4325" y="6381750"/>
            <a:ext cx="96837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solidFill>
                  <a:schemeClr val="bg1"/>
                </a:solidFill>
                <a:latin typeface="+mj-lt"/>
                <a:ea typeface="宋体" panose="02010600030101010101" pitchFamily="2" charset="-122"/>
              </a:defRPr>
            </a:lvl1pPr>
          </a:lstStyle>
          <a:p>
            <a:endParaRPr lang="en-GB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62138" y="6381750"/>
            <a:ext cx="977900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solidFill>
                  <a:schemeClr val="bg1"/>
                </a:solidFill>
                <a:latin typeface="+mj-lt"/>
                <a:ea typeface="宋体" panose="02010600030101010101" pitchFamily="2" charset="-122"/>
              </a:defRPr>
            </a:lvl1pPr>
          </a:lstStyle>
          <a:p>
            <a:endParaRPr lang="en-GB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1063" y="6381750"/>
            <a:ext cx="68897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solidFill>
                  <a:schemeClr val="bg1"/>
                </a:solidFill>
                <a:latin typeface="+mj-lt"/>
                <a:ea typeface="宋体" panose="02010600030101010101" pitchFamily="2" charset="-122"/>
              </a:defRPr>
            </a:lvl1pPr>
          </a:lstStyle>
          <a:p>
            <a:fld id="{200C559D-A80E-4A6D-A0F7-5247C65AA2CF}" type="slidenum">
              <a:rPr lang="en-GB" altLang="zh-CN"/>
            </a:fld>
            <a:endParaRPr lang="en-GB" altLang="zh-CN"/>
          </a:p>
        </p:txBody>
      </p:sp>
      <p:sp>
        <p:nvSpPr>
          <p:cNvPr id="1046" name="Freeform 22"/>
          <p:cNvSpPr>
            <a:spLocks noEditPoints="1"/>
          </p:cNvSpPr>
          <p:nvPr/>
        </p:nvSpPr>
        <p:spPr bwMode="auto">
          <a:xfrm>
            <a:off x="7089775" y="5661025"/>
            <a:ext cx="361950" cy="1095375"/>
          </a:xfrm>
          <a:custGeom>
            <a:avLst/>
            <a:gdLst>
              <a:gd name="T0" fmla="*/ 471 w 543"/>
              <a:gd name="T1" fmla="*/ 377 h 1649"/>
              <a:gd name="T2" fmla="*/ 474 w 543"/>
              <a:gd name="T3" fmla="*/ 337 h 1649"/>
              <a:gd name="T4" fmla="*/ 427 w 543"/>
              <a:gd name="T5" fmla="*/ 273 h 1649"/>
              <a:gd name="T6" fmla="*/ 378 w 543"/>
              <a:gd name="T7" fmla="*/ 242 h 1649"/>
              <a:gd name="T8" fmla="*/ 293 w 543"/>
              <a:gd name="T9" fmla="*/ 224 h 1649"/>
              <a:gd name="T10" fmla="*/ 280 w 543"/>
              <a:gd name="T11" fmla="*/ 183 h 1649"/>
              <a:gd name="T12" fmla="*/ 244 w 543"/>
              <a:gd name="T13" fmla="*/ 46 h 1649"/>
              <a:gd name="T14" fmla="*/ 203 w 543"/>
              <a:gd name="T15" fmla="*/ 2 h 1649"/>
              <a:gd name="T16" fmla="*/ 173 w 543"/>
              <a:gd name="T17" fmla="*/ 5 h 1649"/>
              <a:gd name="T18" fmla="*/ 129 w 543"/>
              <a:gd name="T19" fmla="*/ 13 h 1649"/>
              <a:gd name="T20" fmla="*/ 87 w 543"/>
              <a:gd name="T21" fmla="*/ 86 h 1649"/>
              <a:gd name="T22" fmla="*/ 84 w 543"/>
              <a:gd name="T23" fmla="*/ 181 h 1649"/>
              <a:gd name="T24" fmla="*/ 91 w 543"/>
              <a:gd name="T25" fmla="*/ 233 h 1649"/>
              <a:gd name="T26" fmla="*/ 82 w 543"/>
              <a:gd name="T27" fmla="*/ 265 h 1649"/>
              <a:gd name="T28" fmla="*/ 81 w 543"/>
              <a:gd name="T29" fmla="*/ 280 h 1649"/>
              <a:gd name="T30" fmla="*/ 82 w 543"/>
              <a:gd name="T31" fmla="*/ 291 h 1649"/>
              <a:gd name="T32" fmla="*/ 59 w 543"/>
              <a:gd name="T33" fmla="*/ 319 h 1649"/>
              <a:gd name="T34" fmla="*/ 23 w 543"/>
              <a:gd name="T35" fmla="*/ 371 h 1649"/>
              <a:gd name="T36" fmla="*/ 12 w 543"/>
              <a:gd name="T37" fmla="*/ 444 h 1649"/>
              <a:gd name="T38" fmla="*/ 28 w 543"/>
              <a:gd name="T39" fmla="*/ 448 h 1649"/>
              <a:gd name="T40" fmla="*/ 23 w 543"/>
              <a:gd name="T41" fmla="*/ 662 h 1649"/>
              <a:gd name="T42" fmla="*/ 3 w 543"/>
              <a:gd name="T43" fmla="*/ 831 h 1649"/>
              <a:gd name="T44" fmla="*/ 15 w 543"/>
              <a:gd name="T45" fmla="*/ 907 h 1649"/>
              <a:gd name="T46" fmla="*/ 62 w 543"/>
              <a:gd name="T47" fmla="*/ 935 h 1649"/>
              <a:gd name="T48" fmla="*/ 60 w 543"/>
              <a:gd name="T49" fmla="*/ 913 h 1649"/>
              <a:gd name="T50" fmla="*/ 81 w 543"/>
              <a:gd name="T51" fmla="*/ 931 h 1649"/>
              <a:gd name="T52" fmla="*/ 107 w 543"/>
              <a:gd name="T53" fmla="*/ 1030 h 1649"/>
              <a:gd name="T54" fmla="*/ 143 w 543"/>
              <a:gd name="T55" fmla="*/ 1148 h 1649"/>
              <a:gd name="T56" fmla="*/ 142 w 543"/>
              <a:gd name="T57" fmla="*/ 1208 h 1649"/>
              <a:gd name="T58" fmla="*/ 168 w 543"/>
              <a:gd name="T59" fmla="*/ 1356 h 1649"/>
              <a:gd name="T60" fmla="*/ 137 w 543"/>
              <a:gd name="T61" fmla="*/ 1429 h 1649"/>
              <a:gd name="T62" fmla="*/ 64 w 543"/>
              <a:gd name="T63" fmla="*/ 1486 h 1649"/>
              <a:gd name="T64" fmla="*/ 67 w 543"/>
              <a:gd name="T65" fmla="*/ 1520 h 1649"/>
              <a:gd name="T66" fmla="*/ 158 w 543"/>
              <a:gd name="T67" fmla="*/ 1507 h 1649"/>
              <a:gd name="T68" fmla="*/ 183 w 543"/>
              <a:gd name="T69" fmla="*/ 1543 h 1649"/>
              <a:gd name="T70" fmla="*/ 220 w 543"/>
              <a:gd name="T71" fmla="*/ 1605 h 1649"/>
              <a:gd name="T72" fmla="*/ 246 w 543"/>
              <a:gd name="T73" fmla="*/ 1642 h 1649"/>
              <a:gd name="T74" fmla="*/ 308 w 543"/>
              <a:gd name="T75" fmla="*/ 1638 h 1649"/>
              <a:gd name="T76" fmla="*/ 302 w 543"/>
              <a:gd name="T77" fmla="*/ 1585 h 1649"/>
              <a:gd name="T78" fmla="*/ 284 w 543"/>
              <a:gd name="T79" fmla="*/ 1523 h 1649"/>
              <a:gd name="T80" fmla="*/ 284 w 543"/>
              <a:gd name="T81" fmla="*/ 1431 h 1649"/>
              <a:gd name="T82" fmla="*/ 287 w 543"/>
              <a:gd name="T83" fmla="*/ 1265 h 1649"/>
              <a:gd name="T84" fmla="*/ 290 w 543"/>
              <a:gd name="T85" fmla="*/ 1137 h 1649"/>
              <a:gd name="T86" fmla="*/ 312 w 543"/>
              <a:gd name="T87" fmla="*/ 1005 h 1649"/>
              <a:gd name="T88" fmla="*/ 341 w 543"/>
              <a:gd name="T89" fmla="*/ 942 h 1649"/>
              <a:gd name="T90" fmla="*/ 379 w 543"/>
              <a:gd name="T91" fmla="*/ 904 h 1649"/>
              <a:gd name="T92" fmla="*/ 397 w 543"/>
              <a:gd name="T93" fmla="*/ 826 h 1649"/>
              <a:gd name="T94" fmla="*/ 406 w 543"/>
              <a:gd name="T95" fmla="*/ 692 h 1649"/>
              <a:gd name="T96" fmla="*/ 413 w 543"/>
              <a:gd name="T97" fmla="*/ 732 h 1649"/>
              <a:gd name="T98" fmla="*/ 455 w 543"/>
              <a:gd name="T99" fmla="*/ 755 h 1649"/>
              <a:gd name="T100" fmla="*/ 445 w 543"/>
              <a:gd name="T101" fmla="*/ 742 h 1649"/>
              <a:gd name="T102" fmla="*/ 431 w 543"/>
              <a:gd name="T103" fmla="*/ 678 h 1649"/>
              <a:gd name="T104" fmla="*/ 479 w 543"/>
              <a:gd name="T105" fmla="*/ 619 h 1649"/>
              <a:gd name="T106" fmla="*/ 536 w 543"/>
              <a:gd name="T107" fmla="*/ 532 h 1649"/>
              <a:gd name="T108" fmla="*/ 527 w 543"/>
              <a:gd name="T109" fmla="*/ 489 h 1649"/>
              <a:gd name="T110" fmla="*/ 35 w 543"/>
              <a:gd name="T111" fmla="*/ 904 h 1649"/>
              <a:gd name="T112" fmla="*/ 34 w 543"/>
              <a:gd name="T113" fmla="*/ 886 h 1649"/>
              <a:gd name="T114" fmla="*/ 287 w 543"/>
              <a:gd name="T115" fmla="*/ 235 h 1649"/>
              <a:gd name="T116" fmla="*/ 287 w 543"/>
              <a:gd name="T117" fmla="*/ 226 h 1649"/>
              <a:gd name="T118" fmla="*/ 284 w 543"/>
              <a:gd name="T119" fmla="*/ 241 h 1649"/>
              <a:gd name="T120" fmla="*/ 339 w 543"/>
              <a:gd name="T121" fmla="*/ 898 h 1649"/>
              <a:gd name="T122" fmla="*/ 490 w 543"/>
              <a:gd name="T123" fmla="*/ 484 h 1649"/>
              <a:gd name="T124" fmla="*/ 534 w 543"/>
              <a:gd name="T125" fmla="*/ 514 h 1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43" h="1649">
                <a:moveTo>
                  <a:pt x="495" y="475"/>
                </a:moveTo>
                <a:lnTo>
                  <a:pt x="481" y="456"/>
                </a:lnTo>
                <a:lnTo>
                  <a:pt x="481" y="456"/>
                </a:lnTo>
                <a:lnTo>
                  <a:pt x="481" y="446"/>
                </a:lnTo>
                <a:lnTo>
                  <a:pt x="481" y="444"/>
                </a:lnTo>
                <a:lnTo>
                  <a:pt x="483" y="443"/>
                </a:lnTo>
                <a:lnTo>
                  <a:pt x="471" y="377"/>
                </a:lnTo>
                <a:lnTo>
                  <a:pt x="463" y="376"/>
                </a:lnTo>
                <a:lnTo>
                  <a:pt x="463" y="376"/>
                </a:lnTo>
                <a:lnTo>
                  <a:pt x="463" y="371"/>
                </a:lnTo>
                <a:lnTo>
                  <a:pt x="464" y="360"/>
                </a:lnTo>
                <a:lnTo>
                  <a:pt x="468" y="347"/>
                </a:lnTo>
                <a:lnTo>
                  <a:pt x="470" y="341"/>
                </a:lnTo>
                <a:lnTo>
                  <a:pt x="474" y="337"/>
                </a:lnTo>
                <a:lnTo>
                  <a:pt x="474" y="337"/>
                </a:lnTo>
                <a:lnTo>
                  <a:pt x="470" y="326"/>
                </a:lnTo>
                <a:lnTo>
                  <a:pt x="464" y="315"/>
                </a:lnTo>
                <a:lnTo>
                  <a:pt x="456" y="302"/>
                </a:lnTo>
                <a:lnTo>
                  <a:pt x="444" y="287"/>
                </a:lnTo>
                <a:lnTo>
                  <a:pt x="436" y="280"/>
                </a:lnTo>
                <a:lnTo>
                  <a:pt x="427" y="273"/>
                </a:lnTo>
                <a:lnTo>
                  <a:pt x="419" y="266"/>
                </a:lnTo>
                <a:lnTo>
                  <a:pt x="409" y="260"/>
                </a:lnTo>
                <a:lnTo>
                  <a:pt x="397" y="254"/>
                </a:lnTo>
                <a:lnTo>
                  <a:pt x="385" y="249"/>
                </a:lnTo>
                <a:lnTo>
                  <a:pt x="385" y="249"/>
                </a:lnTo>
                <a:lnTo>
                  <a:pt x="381" y="246"/>
                </a:lnTo>
                <a:lnTo>
                  <a:pt x="378" y="242"/>
                </a:lnTo>
                <a:lnTo>
                  <a:pt x="373" y="239"/>
                </a:lnTo>
                <a:lnTo>
                  <a:pt x="366" y="235"/>
                </a:lnTo>
                <a:lnTo>
                  <a:pt x="358" y="233"/>
                </a:lnTo>
                <a:lnTo>
                  <a:pt x="348" y="231"/>
                </a:lnTo>
                <a:lnTo>
                  <a:pt x="336" y="231"/>
                </a:lnTo>
                <a:lnTo>
                  <a:pt x="297" y="235"/>
                </a:lnTo>
                <a:lnTo>
                  <a:pt x="293" y="224"/>
                </a:lnTo>
                <a:lnTo>
                  <a:pt x="287" y="209"/>
                </a:lnTo>
                <a:lnTo>
                  <a:pt x="282" y="195"/>
                </a:lnTo>
                <a:lnTo>
                  <a:pt x="290" y="208"/>
                </a:lnTo>
                <a:lnTo>
                  <a:pt x="295" y="211"/>
                </a:lnTo>
                <a:lnTo>
                  <a:pt x="290" y="204"/>
                </a:lnTo>
                <a:lnTo>
                  <a:pt x="284" y="194"/>
                </a:lnTo>
                <a:lnTo>
                  <a:pt x="280" y="183"/>
                </a:lnTo>
                <a:lnTo>
                  <a:pt x="275" y="170"/>
                </a:lnTo>
                <a:lnTo>
                  <a:pt x="270" y="137"/>
                </a:lnTo>
                <a:lnTo>
                  <a:pt x="263" y="105"/>
                </a:lnTo>
                <a:lnTo>
                  <a:pt x="260" y="88"/>
                </a:lnTo>
                <a:lnTo>
                  <a:pt x="256" y="74"/>
                </a:lnTo>
                <a:lnTo>
                  <a:pt x="250" y="59"/>
                </a:lnTo>
                <a:lnTo>
                  <a:pt x="244" y="46"/>
                </a:lnTo>
                <a:lnTo>
                  <a:pt x="238" y="34"/>
                </a:lnTo>
                <a:lnTo>
                  <a:pt x="233" y="23"/>
                </a:lnTo>
                <a:lnTo>
                  <a:pt x="225" y="15"/>
                </a:lnTo>
                <a:lnTo>
                  <a:pt x="217" y="8"/>
                </a:lnTo>
                <a:lnTo>
                  <a:pt x="212" y="6"/>
                </a:lnTo>
                <a:lnTo>
                  <a:pt x="208" y="3"/>
                </a:lnTo>
                <a:lnTo>
                  <a:pt x="203" y="2"/>
                </a:lnTo>
                <a:lnTo>
                  <a:pt x="198" y="0"/>
                </a:lnTo>
                <a:lnTo>
                  <a:pt x="194" y="0"/>
                </a:lnTo>
                <a:lnTo>
                  <a:pt x="189" y="0"/>
                </a:lnTo>
                <a:lnTo>
                  <a:pt x="183" y="1"/>
                </a:lnTo>
                <a:lnTo>
                  <a:pt x="177" y="3"/>
                </a:lnTo>
                <a:lnTo>
                  <a:pt x="175" y="3"/>
                </a:lnTo>
                <a:lnTo>
                  <a:pt x="173" y="5"/>
                </a:lnTo>
                <a:lnTo>
                  <a:pt x="168" y="3"/>
                </a:lnTo>
                <a:lnTo>
                  <a:pt x="164" y="2"/>
                </a:lnTo>
                <a:lnTo>
                  <a:pt x="158" y="2"/>
                </a:lnTo>
                <a:lnTo>
                  <a:pt x="153" y="2"/>
                </a:lnTo>
                <a:lnTo>
                  <a:pt x="145" y="3"/>
                </a:lnTo>
                <a:lnTo>
                  <a:pt x="137" y="7"/>
                </a:lnTo>
                <a:lnTo>
                  <a:pt x="129" y="13"/>
                </a:lnTo>
                <a:lnTo>
                  <a:pt x="120" y="20"/>
                </a:lnTo>
                <a:lnTo>
                  <a:pt x="113" y="28"/>
                </a:lnTo>
                <a:lnTo>
                  <a:pt x="106" y="38"/>
                </a:lnTo>
                <a:lnTo>
                  <a:pt x="100" y="48"/>
                </a:lnTo>
                <a:lnTo>
                  <a:pt x="95" y="60"/>
                </a:lnTo>
                <a:lnTo>
                  <a:pt x="91" y="72"/>
                </a:lnTo>
                <a:lnTo>
                  <a:pt x="87" y="86"/>
                </a:lnTo>
                <a:lnTo>
                  <a:pt x="84" y="98"/>
                </a:lnTo>
                <a:lnTo>
                  <a:pt x="81" y="112"/>
                </a:lnTo>
                <a:lnTo>
                  <a:pt x="80" y="126"/>
                </a:lnTo>
                <a:lnTo>
                  <a:pt x="79" y="140"/>
                </a:lnTo>
                <a:lnTo>
                  <a:pt x="79" y="150"/>
                </a:lnTo>
                <a:lnTo>
                  <a:pt x="80" y="159"/>
                </a:lnTo>
                <a:lnTo>
                  <a:pt x="84" y="181"/>
                </a:lnTo>
                <a:lnTo>
                  <a:pt x="88" y="202"/>
                </a:lnTo>
                <a:lnTo>
                  <a:pt x="91" y="224"/>
                </a:lnTo>
                <a:lnTo>
                  <a:pt x="85" y="239"/>
                </a:lnTo>
                <a:lnTo>
                  <a:pt x="82" y="244"/>
                </a:lnTo>
                <a:lnTo>
                  <a:pt x="79" y="249"/>
                </a:lnTo>
                <a:lnTo>
                  <a:pt x="82" y="246"/>
                </a:lnTo>
                <a:lnTo>
                  <a:pt x="91" y="233"/>
                </a:lnTo>
                <a:lnTo>
                  <a:pt x="86" y="246"/>
                </a:lnTo>
                <a:lnTo>
                  <a:pt x="81" y="261"/>
                </a:lnTo>
                <a:lnTo>
                  <a:pt x="75" y="274"/>
                </a:lnTo>
                <a:lnTo>
                  <a:pt x="72" y="280"/>
                </a:lnTo>
                <a:lnTo>
                  <a:pt x="69" y="283"/>
                </a:lnTo>
                <a:lnTo>
                  <a:pt x="75" y="275"/>
                </a:lnTo>
                <a:lnTo>
                  <a:pt x="82" y="265"/>
                </a:lnTo>
                <a:lnTo>
                  <a:pt x="91" y="250"/>
                </a:lnTo>
                <a:lnTo>
                  <a:pt x="87" y="262"/>
                </a:lnTo>
                <a:lnTo>
                  <a:pt x="82" y="274"/>
                </a:lnTo>
                <a:lnTo>
                  <a:pt x="77" y="285"/>
                </a:lnTo>
                <a:lnTo>
                  <a:pt x="72" y="292"/>
                </a:lnTo>
                <a:lnTo>
                  <a:pt x="75" y="287"/>
                </a:lnTo>
                <a:lnTo>
                  <a:pt x="81" y="280"/>
                </a:lnTo>
                <a:lnTo>
                  <a:pt x="86" y="272"/>
                </a:lnTo>
                <a:lnTo>
                  <a:pt x="82" y="282"/>
                </a:lnTo>
                <a:lnTo>
                  <a:pt x="79" y="292"/>
                </a:lnTo>
                <a:lnTo>
                  <a:pt x="74" y="300"/>
                </a:lnTo>
                <a:lnTo>
                  <a:pt x="69" y="306"/>
                </a:lnTo>
                <a:lnTo>
                  <a:pt x="75" y="299"/>
                </a:lnTo>
                <a:lnTo>
                  <a:pt x="82" y="291"/>
                </a:lnTo>
                <a:lnTo>
                  <a:pt x="88" y="279"/>
                </a:lnTo>
                <a:lnTo>
                  <a:pt x="86" y="287"/>
                </a:lnTo>
                <a:lnTo>
                  <a:pt x="84" y="292"/>
                </a:lnTo>
                <a:lnTo>
                  <a:pt x="81" y="298"/>
                </a:lnTo>
                <a:lnTo>
                  <a:pt x="75" y="306"/>
                </a:lnTo>
                <a:lnTo>
                  <a:pt x="67" y="313"/>
                </a:lnTo>
                <a:lnTo>
                  <a:pt x="59" y="319"/>
                </a:lnTo>
                <a:lnTo>
                  <a:pt x="52" y="325"/>
                </a:lnTo>
                <a:lnTo>
                  <a:pt x="43" y="332"/>
                </a:lnTo>
                <a:lnTo>
                  <a:pt x="36" y="340"/>
                </a:lnTo>
                <a:lnTo>
                  <a:pt x="34" y="344"/>
                </a:lnTo>
                <a:lnTo>
                  <a:pt x="32" y="348"/>
                </a:lnTo>
                <a:lnTo>
                  <a:pt x="27" y="359"/>
                </a:lnTo>
                <a:lnTo>
                  <a:pt x="23" y="371"/>
                </a:lnTo>
                <a:lnTo>
                  <a:pt x="20" y="381"/>
                </a:lnTo>
                <a:lnTo>
                  <a:pt x="17" y="392"/>
                </a:lnTo>
                <a:lnTo>
                  <a:pt x="14" y="413"/>
                </a:lnTo>
                <a:lnTo>
                  <a:pt x="9" y="437"/>
                </a:lnTo>
                <a:lnTo>
                  <a:pt x="10" y="441"/>
                </a:lnTo>
                <a:lnTo>
                  <a:pt x="12" y="442"/>
                </a:lnTo>
                <a:lnTo>
                  <a:pt x="12" y="444"/>
                </a:lnTo>
                <a:lnTo>
                  <a:pt x="13" y="444"/>
                </a:lnTo>
                <a:lnTo>
                  <a:pt x="16" y="445"/>
                </a:lnTo>
                <a:lnTo>
                  <a:pt x="20" y="445"/>
                </a:lnTo>
                <a:lnTo>
                  <a:pt x="23" y="445"/>
                </a:lnTo>
                <a:lnTo>
                  <a:pt x="27" y="445"/>
                </a:lnTo>
                <a:lnTo>
                  <a:pt x="27" y="446"/>
                </a:lnTo>
                <a:lnTo>
                  <a:pt x="28" y="448"/>
                </a:lnTo>
                <a:lnTo>
                  <a:pt x="28" y="452"/>
                </a:lnTo>
                <a:lnTo>
                  <a:pt x="30" y="519"/>
                </a:lnTo>
                <a:lnTo>
                  <a:pt x="30" y="568"/>
                </a:lnTo>
                <a:lnTo>
                  <a:pt x="30" y="608"/>
                </a:lnTo>
                <a:lnTo>
                  <a:pt x="27" y="647"/>
                </a:lnTo>
                <a:lnTo>
                  <a:pt x="25" y="653"/>
                </a:lnTo>
                <a:lnTo>
                  <a:pt x="23" y="662"/>
                </a:lnTo>
                <a:lnTo>
                  <a:pt x="19" y="678"/>
                </a:lnTo>
                <a:lnTo>
                  <a:pt x="16" y="698"/>
                </a:lnTo>
                <a:lnTo>
                  <a:pt x="14" y="721"/>
                </a:lnTo>
                <a:lnTo>
                  <a:pt x="10" y="769"/>
                </a:lnTo>
                <a:lnTo>
                  <a:pt x="8" y="795"/>
                </a:lnTo>
                <a:lnTo>
                  <a:pt x="4" y="820"/>
                </a:lnTo>
                <a:lnTo>
                  <a:pt x="3" y="831"/>
                </a:lnTo>
                <a:lnTo>
                  <a:pt x="1" y="847"/>
                </a:lnTo>
                <a:lnTo>
                  <a:pt x="0" y="857"/>
                </a:lnTo>
                <a:lnTo>
                  <a:pt x="0" y="866"/>
                </a:lnTo>
                <a:lnTo>
                  <a:pt x="0" y="877"/>
                </a:lnTo>
                <a:lnTo>
                  <a:pt x="1" y="885"/>
                </a:lnTo>
                <a:lnTo>
                  <a:pt x="10" y="900"/>
                </a:lnTo>
                <a:lnTo>
                  <a:pt x="15" y="907"/>
                </a:lnTo>
                <a:lnTo>
                  <a:pt x="22" y="914"/>
                </a:lnTo>
                <a:lnTo>
                  <a:pt x="30" y="922"/>
                </a:lnTo>
                <a:lnTo>
                  <a:pt x="39" y="927"/>
                </a:lnTo>
                <a:lnTo>
                  <a:pt x="45" y="930"/>
                </a:lnTo>
                <a:lnTo>
                  <a:pt x="51" y="932"/>
                </a:lnTo>
                <a:lnTo>
                  <a:pt x="56" y="935"/>
                </a:lnTo>
                <a:lnTo>
                  <a:pt x="62" y="935"/>
                </a:lnTo>
                <a:lnTo>
                  <a:pt x="64" y="933"/>
                </a:lnTo>
                <a:lnTo>
                  <a:pt x="65" y="931"/>
                </a:lnTo>
                <a:lnTo>
                  <a:pt x="65" y="927"/>
                </a:lnTo>
                <a:lnTo>
                  <a:pt x="64" y="923"/>
                </a:lnTo>
                <a:lnTo>
                  <a:pt x="62" y="919"/>
                </a:lnTo>
                <a:lnTo>
                  <a:pt x="61" y="916"/>
                </a:lnTo>
                <a:lnTo>
                  <a:pt x="60" y="913"/>
                </a:lnTo>
                <a:lnTo>
                  <a:pt x="61" y="913"/>
                </a:lnTo>
                <a:lnTo>
                  <a:pt x="66" y="914"/>
                </a:lnTo>
                <a:lnTo>
                  <a:pt x="69" y="916"/>
                </a:lnTo>
                <a:lnTo>
                  <a:pt x="73" y="918"/>
                </a:lnTo>
                <a:lnTo>
                  <a:pt x="75" y="920"/>
                </a:lnTo>
                <a:lnTo>
                  <a:pt x="78" y="924"/>
                </a:lnTo>
                <a:lnTo>
                  <a:pt x="81" y="931"/>
                </a:lnTo>
                <a:lnTo>
                  <a:pt x="84" y="938"/>
                </a:lnTo>
                <a:lnTo>
                  <a:pt x="85" y="946"/>
                </a:lnTo>
                <a:lnTo>
                  <a:pt x="86" y="955"/>
                </a:lnTo>
                <a:lnTo>
                  <a:pt x="88" y="962"/>
                </a:lnTo>
                <a:lnTo>
                  <a:pt x="90" y="969"/>
                </a:lnTo>
                <a:lnTo>
                  <a:pt x="99" y="1000"/>
                </a:lnTo>
                <a:lnTo>
                  <a:pt x="107" y="1030"/>
                </a:lnTo>
                <a:lnTo>
                  <a:pt x="116" y="1062"/>
                </a:lnTo>
                <a:lnTo>
                  <a:pt x="124" y="1095"/>
                </a:lnTo>
                <a:lnTo>
                  <a:pt x="125" y="1102"/>
                </a:lnTo>
                <a:lnTo>
                  <a:pt x="129" y="1112"/>
                </a:lnTo>
                <a:lnTo>
                  <a:pt x="134" y="1127"/>
                </a:lnTo>
                <a:lnTo>
                  <a:pt x="140" y="1143"/>
                </a:lnTo>
                <a:lnTo>
                  <a:pt x="143" y="1148"/>
                </a:lnTo>
                <a:lnTo>
                  <a:pt x="144" y="1157"/>
                </a:lnTo>
                <a:lnTo>
                  <a:pt x="144" y="1161"/>
                </a:lnTo>
                <a:lnTo>
                  <a:pt x="144" y="1165"/>
                </a:lnTo>
                <a:lnTo>
                  <a:pt x="143" y="1176"/>
                </a:lnTo>
                <a:lnTo>
                  <a:pt x="140" y="1185"/>
                </a:lnTo>
                <a:lnTo>
                  <a:pt x="140" y="1195"/>
                </a:lnTo>
                <a:lnTo>
                  <a:pt x="142" y="1208"/>
                </a:lnTo>
                <a:lnTo>
                  <a:pt x="143" y="1219"/>
                </a:lnTo>
                <a:lnTo>
                  <a:pt x="147" y="1244"/>
                </a:lnTo>
                <a:lnTo>
                  <a:pt x="158" y="1294"/>
                </a:lnTo>
                <a:lnTo>
                  <a:pt x="164" y="1319"/>
                </a:lnTo>
                <a:lnTo>
                  <a:pt x="165" y="1330"/>
                </a:lnTo>
                <a:lnTo>
                  <a:pt x="168" y="1343"/>
                </a:lnTo>
                <a:lnTo>
                  <a:pt x="168" y="1356"/>
                </a:lnTo>
                <a:lnTo>
                  <a:pt x="168" y="1369"/>
                </a:lnTo>
                <a:lnTo>
                  <a:pt x="166" y="1381"/>
                </a:lnTo>
                <a:lnTo>
                  <a:pt x="165" y="1395"/>
                </a:lnTo>
                <a:lnTo>
                  <a:pt x="159" y="1405"/>
                </a:lnTo>
                <a:lnTo>
                  <a:pt x="153" y="1413"/>
                </a:lnTo>
                <a:lnTo>
                  <a:pt x="146" y="1421"/>
                </a:lnTo>
                <a:lnTo>
                  <a:pt x="137" y="1429"/>
                </a:lnTo>
                <a:lnTo>
                  <a:pt x="129" y="1436"/>
                </a:lnTo>
                <a:lnTo>
                  <a:pt x="119" y="1443"/>
                </a:lnTo>
                <a:lnTo>
                  <a:pt x="100" y="1455"/>
                </a:lnTo>
                <a:lnTo>
                  <a:pt x="82" y="1468"/>
                </a:lnTo>
                <a:lnTo>
                  <a:pt x="75" y="1473"/>
                </a:lnTo>
                <a:lnTo>
                  <a:pt x="69" y="1479"/>
                </a:lnTo>
                <a:lnTo>
                  <a:pt x="64" y="1486"/>
                </a:lnTo>
                <a:lnTo>
                  <a:pt x="60" y="1495"/>
                </a:lnTo>
                <a:lnTo>
                  <a:pt x="59" y="1498"/>
                </a:lnTo>
                <a:lnTo>
                  <a:pt x="58" y="1503"/>
                </a:lnTo>
                <a:lnTo>
                  <a:pt x="58" y="1508"/>
                </a:lnTo>
                <a:lnTo>
                  <a:pt x="59" y="1511"/>
                </a:lnTo>
                <a:lnTo>
                  <a:pt x="64" y="1516"/>
                </a:lnTo>
                <a:lnTo>
                  <a:pt x="67" y="1520"/>
                </a:lnTo>
                <a:lnTo>
                  <a:pt x="73" y="1522"/>
                </a:lnTo>
                <a:lnTo>
                  <a:pt x="79" y="1523"/>
                </a:lnTo>
                <a:lnTo>
                  <a:pt x="86" y="1523"/>
                </a:lnTo>
                <a:lnTo>
                  <a:pt x="94" y="1523"/>
                </a:lnTo>
                <a:lnTo>
                  <a:pt x="110" y="1520"/>
                </a:lnTo>
                <a:lnTo>
                  <a:pt x="143" y="1510"/>
                </a:lnTo>
                <a:lnTo>
                  <a:pt x="158" y="1507"/>
                </a:lnTo>
                <a:lnTo>
                  <a:pt x="168" y="1504"/>
                </a:lnTo>
                <a:lnTo>
                  <a:pt x="175" y="1504"/>
                </a:lnTo>
                <a:lnTo>
                  <a:pt x="175" y="1512"/>
                </a:lnTo>
                <a:lnTo>
                  <a:pt x="176" y="1520"/>
                </a:lnTo>
                <a:lnTo>
                  <a:pt x="177" y="1525"/>
                </a:lnTo>
                <a:lnTo>
                  <a:pt x="178" y="1531"/>
                </a:lnTo>
                <a:lnTo>
                  <a:pt x="183" y="1543"/>
                </a:lnTo>
                <a:lnTo>
                  <a:pt x="189" y="1553"/>
                </a:lnTo>
                <a:lnTo>
                  <a:pt x="195" y="1562"/>
                </a:lnTo>
                <a:lnTo>
                  <a:pt x="202" y="1570"/>
                </a:lnTo>
                <a:lnTo>
                  <a:pt x="208" y="1577"/>
                </a:lnTo>
                <a:lnTo>
                  <a:pt x="212" y="1587"/>
                </a:lnTo>
                <a:lnTo>
                  <a:pt x="216" y="1595"/>
                </a:lnTo>
                <a:lnTo>
                  <a:pt x="220" y="1605"/>
                </a:lnTo>
                <a:lnTo>
                  <a:pt x="223" y="1613"/>
                </a:lnTo>
                <a:lnTo>
                  <a:pt x="225" y="1621"/>
                </a:lnTo>
                <a:lnTo>
                  <a:pt x="229" y="1628"/>
                </a:lnTo>
                <a:lnTo>
                  <a:pt x="235" y="1635"/>
                </a:lnTo>
                <a:lnTo>
                  <a:pt x="238" y="1638"/>
                </a:lnTo>
                <a:lnTo>
                  <a:pt x="241" y="1641"/>
                </a:lnTo>
                <a:lnTo>
                  <a:pt x="246" y="1642"/>
                </a:lnTo>
                <a:lnTo>
                  <a:pt x="250" y="1645"/>
                </a:lnTo>
                <a:lnTo>
                  <a:pt x="262" y="1648"/>
                </a:lnTo>
                <a:lnTo>
                  <a:pt x="271" y="1649"/>
                </a:lnTo>
                <a:lnTo>
                  <a:pt x="283" y="1649"/>
                </a:lnTo>
                <a:lnTo>
                  <a:pt x="294" y="1648"/>
                </a:lnTo>
                <a:lnTo>
                  <a:pt x="302" y="1642"/>
                </a:lnTo>
                <a:lnTo>
                  <a:pt x="308" y="1638"/>
                </a:lnTo>
                <a:lnTo>
                  <a:pt x="312" y="1633"/>
                </a:lnTo>
                <a:lnTo>
                  <a:pt x="314" y="1627"/>
                </a:lnTo>
                <a:lnTo>
                  <a:pt x="315" y="1620"/>
                </a:lnTo>
                <a:lnTo>
                  <a:pt x="314" y="1613"/>
                </a:lnTo>
                <a:lnTo>
                  <a:pt x="312" y="1606"/>
                </a:lnTo>
                <a:lnTo>
                  <a:pt x="309" y="1599"/>
                </a:lnTo>
                <a:lnTo>
                  <a:pt x="302" y="1585"/>
                </a:lnTo>
                <a:lnTo>
                  <a:pt x="294" y="1569"/>
                </a:lnTo>
                <a:lnTo>
                  <a:pt x="290" y="1562"/>
                </a:lnTo>
                <a:lnTo>
                  <a:pt x="287" y="1554"/>
                </a:lnTo>
                <a:lnTo>
                  <a:pt x="284" y="1547"/>
                </a:lnTo>
                <a:lnTo>
                  <a:pt x="284" y="1538"/>
                </a:lnTo>
                <a:lnTo>
                  <a:pt x="284" y="1531"/>
                </a:lnTo>
                <a:lnTo>
                  <a:pt x="284" y="1523"/>
                </a:lnTo>
                <a:lnTo>
                  <a:pt x="287" y="1508"/>
                </a:lnTo>
                <a:lnTo>
                  <a:pt x="290" y="1491"/>
                </a:lnTo>
                <a:lnTo>
                  <a:pt x="290" y="1483"/>
                </a:lnTo>
                <a:lnTo>
                  <a:pt x="290" y="1473"/>
                </a:lnTo>
                <a:lnTo>
                  <a:pt x="290" y="1463"/>
                </a:lnTo>
                <a:lnTo>
                  <a:pt x="288" y="1452"/>
                </a:lnTo>
                <a:lnTo>
                  <a:pt x="284" y="1431"/>
                </a:lnTo>
                <a:lnTo>
                  <a:pt x="279" y="1408"/>
                </a:lnTo>
                <a:lnTo>
                  <a:pt x="279" y="1397"/>
                </a:lnTo>
                <a:lnTo>
                  <a:pt x="277" y="1385"/>
                </a:lnTo>
                <a:lnTo>
                  <a:pt x="277" y="1366"/>
                </a:lnTo>
                <a:lnTo>
                  <a:pt x="279" y="1347"/>
                </a:lnTo>
                <a:lnTo>
                  <a:pt x="282" y="1307"/>
                </a:lnTo>
                <a:lnTo>
                  <a:pt x="287" y="1265"/>
                </a:lnTo>
                <a:lnTo>
                  <a:pt x="289" y="1245"/>
                </a:lnTo>
                <a:lnTo>
                  <a:pt x="290" y="1225"/>
                </a:lnTo>
                <a:lnTo>
                  <a:pt x="290" y="1203"/>
                </a:lnTo>
                <a:lnTo>
                  <a:pt x="290" y="1179"/>
                </a:lnTo>
                <a:lnTo>
                  <a:pt x="290" y="1158"/>
                </a:lnTo>
                <a:lnTo>
                  <a:pt x="290" y="1146"/>
                </a:lnTo>
                <a:lnTo>
                  <a:pt x="290" y="1137"/>
                </a:lnTo>
                <a:lnTo>
                  <a:pt x="292" y="1128"/>
                </a:lnTo>
                <a:lnTo>
                  <a:pt x="293" y="1121"/>
                </a:lnTo>
                <a:lnTo>
                  <a:pt x="297" y="1105"/>
                </a:lnTo>
                <a:lnTo>
                  <a:pt x="302" y="1091"/>
                </a:lnTo>
                <a:lnTo>
                  <a:pt x="302" y="1082"/>
                </a:lnTo>
                <a:lnTo>
                  <a:pt x="305" y="1075"/>
                </a:lnTo>
                <a:lnTo>
                  <a:pt x="312" y="1005"/>
                </a:lnTo>
                <a:lnTo>
                  <a:pt x="316" y="971"/>
                </a:lnTo>
                <a:lnTo>
                  <a:pt x="319" y="956"/>
                </a:lnTo>
                <a:lnTo>
                  <a:pt x="323" y="940"/>
                </a:lnTo>
                <a:lnTo>
                  <a:pt x="327" y="942"/>
                </a:lnTo>
                <a:lnTo>
                  <a:pt x="332" y="942"/>
                </a:lnTo>
                <a:lnTo>
                  <a:pt x="336" y="942"/>
                </a:lnTo>
                <a:lnTo>
                  <a:pt x="341" y="942"/>
                </a:lnTo>
                <a:lnTo>
                  <a:pt x="345" y="940"/>
                </a:lnTo>
                <a:lnTo>
                  <a:pt x="348" y="939"/>
                </a:lnTo>
                <a:lnTo>
                  <a:pt x="357" y="935"/>
                </a:lnTo>
                <a:lnTo>
                  <a:pt x="364" y="930"/>
                </a:lnTo>
                <a:lnTo>
                  <a:pt x="370" y="923"/>
                </a:lnTo>
                <a:lnTo>
                  <a:pt x="374" y="913"/>
                </a:lnTo>
                <a:lnTo>
                  <a:pt x="379" y="904"/>
                </a:lnTo>
                <a:lnTo>
                  <a:pt x="384" y="894"/>
                </a:lnTo>
                <a:lnTo>
                  <a:pt x="388" y="883"/>
                </a:lnTo>
                <a:lnTo>
                  <a:pt x="391" y="872"/>
                </a:lnTo>
                <a:lnTo>
                  <a:pt x="393" y="861"/>
                </a:lnTo>
                <a:lnTo>
                  <a:pt x="394" y="848"/>
                </a:lnTo>
                <a:lnTo>
                  <a:pt x="396" y="836"/>
                </a:lnTo>
                <a:lnTo>
                  <a:pt x="397" y="826"/>
                </a:lnTo>
                <a:lnTo>
                  <a:pt x="397" y="815"/>
                </a:lnTo>
                <a:lnTo>
                  <a:pt x="396" y="796"/>
                </a:lnTo>
                <a:lnTo>
                  <a:pt x="397" y="777"/>
                </a:lnTo>
                <a:lnTo>
                  <a:pt x="398" y="760"/>
                </a:lnTo>
                <a:lnTo>
                  <a:pt x="400" y="742"/>
                </a:lnTo>
                <a:lnTo>
                  <a:pt x="404" y="708"/>
                </a:lnTo>
                <a:lnTo>
                  <a:pt x="406" y="692"/>
                </a:lnTo>
                <a:lnTo>
                  <a:pt x="406" y="692"/>
                </a:lnTo>
                <a:lnTo>
                  <a:pt x="406" y="715"/>
                </a:lnTo>
                <a:lnTo>
                  <a:pt x="406" y="715"/>
                </a:lnTo>
                <a:lnTo>
                  <a:pt x="407" y="719"/>
                </a:lnTo>
                <a:lnTo>
                  <a:pt x="409" y="724"/>
                </a:lnTo>
                <a:lnTo>
                  <a:pt x="411" y="728"/>
                </a:lnTo>
                <a:lnTo>
                  <a:pt x="413" y="732"/>
                </a:lnTo>
                <a:lnTo>
                  <a:pt x="420" y="740"/>
                </a:lnTo>
                <a:lnTo>
                  <a:pt x="429" y="745"/>
                </a:lnTo>
                <a:lnTo>
                  <a:pt x="438" y="750"/>
                </a:lnTo>
                <a:lnTo>
                  <a:pt x="445" y="754"/>
                </a:lnTo>
                <a:lnTo>
                  <a:pt x="452" y="757"/>
                </a:lnTo>
                <a:lnTo>
                  <a:pt x="452" y="757"/>
                </a:lnTo>
                <a:lnTo>
                  <a:pt x="455" y="755"/>
                </a:lnTo>
                <a:lnTo>
                  <a:pt x="459" y="751"/>
                </a:lnTo>
                <a:lnTo>
                  <a:pt x="461" y="749"/>
                </a:lnTo>
                <a:lnTo>
                  <a:pt x="461" y="747"/>
                </a:lnTo>
                <a:lnTo>
                  <a:pt x="458" y="745"/>
                </a:lnTo>
                <a:lnTo>
                  <a:pt x="452" y="744"/>
                </a:lnTo>
                <a:lnTo>
                  <a:pt x="452" y="744"/>
                </a:lnTo>
                <a:lnTo>
                  <a:pt x="445" y="742"/>
                </a:lnTo>
                <a:lnTo>
                  <a:pt x="439" y="738"/>
                </a:lnTo>
                <a:lnTo>
                  <a:pt x="435" y="732"/>
                </a:lnTo>
                <a:lnTo>
                  <a:pt x="431" y="727"/>
                </a:lnTo>
                <a:lnTo>
                  <a:pt x="426" y="716"/>
                </a:lnTo>
                <a:lnTo>
                  <a:pt x="424" y="710"/>
                </a:lnTo>
                <a:lnTo>
                  <a:pt x="431" y="678"/>
                </a:lnTo>
                <a:lnTo>
                  <a:pt x="431" y="678"/>
                </a:lnTo>
                <a:lnTo>
                  <a:pt x="437" y="676"/>
                </a:lnTo>
                <a:lnTo>
                  <a:pt x="437" y="676"/>
                </a:lnTo>
                <a:lnTo>
                  <a:pt x="444" y="669"/>
                </a:lnTo>
                <a:lnTo>
                  <a:pt x="451" y="660"/>
                </a:lnTo>
                <a:lnTo>
                  <a:pt x="461" y="649"/>
                </a:lnTo>
                <a:lnTo>
                  <a:pt x="470" y="634"/>
                </a:lnTo>
                <a:lnTo>
                  <a:pt x="479" y="619"/>
                </a:lnTo>
                <a:lnTo>
                  <a:pt x="488" y="601"/>
                </a:lnTo>
                <a:lnTo>
                  <a:pt x="495" y="582"/>
                </a:lnTo>
                <a:lnTo>
                  <a:pt x="530" y="581"/>
                </a:lnTo>
                <a:lnTo>
                  <a:pt x="516" y="549"/>
                </a:lnTo>
                <a:lnTo>
                  <a:pt x="516" y="549"/>
                </a:lnTo>
                <a:lnTo>
                  <a:pt x="528" y="540"/>
                </a:lnTo>
                <a:lnTo>
                  <a:pt x="536" y="532"/>
                </a:lnTo>
                <a:lnTo>
                  <a:pt x="541" y="524"/>
                </a:lnTo>
                <a:lnTo>
                  <a:pt x="543" y="517"/>
                </a:lnTo>
                <a:lnTo>
                  <a:pt x="543" y="510"/>
                </a:lnTo>
                <a:lnTo>
                  <a:pt x="541" y="504"/>
                </a:lnTo>
                <a:lnTo>
                  <a:pt x="537" y="498"/>
                </a:lnTo>
                <a:lnTo>
                  <a:pt x="533" y="494"/>
                </a:lnTo>
                <a:lnTo>
                  <a:pt x="527" y="489"/>
                </a:lnTo>
                <a:lnTo>
                  <a:pt x="521" y="485"/>
                </a:lnTo>
                <a:lnTo>
                  <a:pt x="508" y="480"/>
                </a:lnTo>
                <a:lnTo>
                  <a:pt x="495" y="475"/>
                </a:lnTo>
                <a:lnTo>
                  <a:pt x="495" y="475"/>
                </a:lnTo>
                <a:close/>
                <a:moveTo>
                  <a:pt x="43" y="910"/>
                </a:moveTo>
                <a:lnTo>
                  <a:pt x="41" y="909"/>
                </a:lnTo>
                <a:lnTo>
                  <a:pt x="35" y="904"/>
                </a:lnTo>
                <a:lnTo>
                  <a:pt x="32" y="900"/>
                </a:lnTo>
                <a:lnTo>
                  <a:pt x="29" y="897"/>
                </a:lnTo>
                <a:lnTo>
                  <a:pt x="27" y="892"/>
                </a:lnTo>
                <a:lnTo>
                  <a:pt x="26" y="888"/>
                </a:lnTo>
                <a:lnTo>
                  <a:pt x="30" y="886"/>
                </a:lnTo>
                <a:lnTo>
                  <a:pt x="33" y="886"/>
                </a:lnTo>
                <a:lnTo>
                  <a:pt x="34" y="886"/>
                </a:lnTo>
                <a:lnTo>
                  <a:pt x="36" y="888"/>
                </a:lnTo>
                <a:lnTo>
                  <a:pt x="38" y="892"/>
                </a:lnTo>
                <a:lnTo>
                  <a:pt x="40" y="901"/>
                </a:lnTo>
                <a:lnTo>
                  <a:pt x="42" y="906"/>
                </a:lnTo>
                <a:lnTo>
                  <a:pt x="46" y="910"/>
                </a:lnTo>
                <a:lnTo>
                  <a:pt x="43" y="910"/>
                </a:lnTo>
                <a:close/>
                <a:moveTo>
                  <a:pt x="287" y="235"/>
                </a:moveTo>
                <a:lnTo>
                  <a:pt x="287" y="234"/>
                </a:lnTo>
                <a:lnTo>
                  <a:pt x="288" y="235"/>
                </a:lnTo>
                <a:lnTo>
                  <a:pt x="287" y="235"/>
                </a:lnTo>
                <a:close/>
                <a:moveTo>
                  <a:pt x="290" y="227"/>
                </a:moveTo>
                <a:lnTo>
                  <a:pt x="295" y="235"/>
                </a:lnTo>
                <a:lnTo>
                  <a:pt x="290" y="235"/>
                </a:lnTo>
                <a:lnTo>
                  <a:pt x="287" y="226"/>
                </a:lnTo>
                <a:lnTo>
                  <a:pt x="282" y="213"/>
                </a:lnTo>
                <a:lnTo>
                  <a:pt x="290" y="227"/>
                </a:lnTo>
                <a:close/>
                <a:moveTo>
                  <a:pt x="284" y="241"/>
                </a:moveTo>
                <a:lnTo>
                  <a:pt x="287" y="246"/>
                </a:lnTo>
                <a:lnTo>
                  <a:pt x="287" y="249"/>
                </a:lnTo>
                <a:lnTo>
                  <a:pt x="286" y="247"/>
                </a:lnTo>
                <a:lnTo>
                  <a:pt x="284" y="241"/>
                </a:lnTo>
                <a:close/>
                <a:moveTo>
                  <a:pt x="340" y="900"/>
                </a:moveTo>
                <a:lnTo>
                  <a:pt x="339" y="904"/>
                </a:lnTo>
                <a:lnTo>
                  <a:pt x="338" y="907"/>
                </a:lnTo>
                <a:lnTo>
                  <a:pt x="333" y="916"/>
                </a:lnTo>
                <a:lnTo>
                  <a:pt x="327" y="925"/>
                </a:lnTo>
                <a:lnTo>
                  <a:pt x="333" y="911"/>
                </a:lnTo>
                <a:lnTo>
                  <a:pt x="339" y="898"/>
                </a:lnTo>
                <a:lnTo>
                  <a:pt x="340" y="898"/>
                </a:lnTo>
                <a:lnTo>
                  <a:pt x="340" y="900"/>
                </a:lnTo>
                <a:close/>
                <a:moveTo>
                  <a:pt x="508" y="529"/>
                </a:moveTo>
                <a:lnTo>
                  <a:pt x="508" y="529"/>
                </a:lnTo>
                <a:lnTo>
                  <a:pt x="500" y="508"/>
                </a:lnTo>
                <a:lnTo>
                  <a:pt x="490" y="484"/>
                </a:lnTo>
                <a:lnTo>
                  <a:pt x="490" y="484"/>
                </a:lnTo>
                <a:lnTo>
                  <a:pt x="513" y="493"/>
                </a:lnTo>
                <a:lnTo>
                  <a:pt x="520" y="496"/>
                </a:lnTo>
                <a:lnTo>
                  <a:pt x="527" y="501"/>
                </a:lnTo>
                <a:lnTo>
                  <a:pt x="530" y="504"/>
                </a:lnTo>
                <a:lnTo>
                  <a:pt x="533" y="507"/>
                </a:lnTo>
                <a:lnTo>
                  <a:pt x="534" y="510"/>
                </a:lnTo>
                <a:lnTo>
                  <a:pt x="534" y="514"/>
                </a:lnTo>
                <a:lnTo>
                  <a:pt x="533" y="516"/>
                </a:lnTo>
                <a:lnTo>
                  <a:pt x="530" y="519"/>
                </a:lnTo>
                <a:lnTo>
                  <a:pt x="524" y="523"/>
                </a:lnTo>
                <a:lnTo>
                  <a:pt x="516" y="527"/>
                </a:lnTo>
                <a:lnTo>
                  <a:pt x="508" y="529"/>
                </a:lnTo>
                <a:lnTo>
                  <a:pt x="508" y="5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47" name="Group 23"/>
          <p:cNvGrpSpPr/>
          <p:nvPr/>
        </p:nvGrpSpPr>
        <p:grpSpPr bwMode="auto">
          <a:xfrm>
            <a:off x="7885113" y="5416550"/>
            <a:ext cx="1101725" cy="1339850"/>
            <a:chOff x="3920" y="2886"/>
            <a:chExt cx="956" cy="1161"/>
          </a:xfrm>
        </p:grpSpPr>
        <p:sp>
          <p:nvSpPr>
            <p:cNvPr id="1048" name="Freeform 24"/>
            <p:cNvSpPr>
              <a:spLocks noEditPoints="1"/>
            </p:cNvSpPr>
            <p:nvPr userDrawn="1"/>
          </p:nvSpPr>
          <p:spPr bwMode="auto">
            <a:xfrm>
              <a:off x="4345" y="2886"/>
              <a:ext cx="531" cy="1161"/>
            </a:xfrm>
            <a:custGeom>
              <a:avLst/>
              <a:gdLst>
                <a:gd name="T0" fmla="*/ 359 w 439"/>
                <a:gd name="T1" fmla="*/ 378 h 961"/>
                <a:gd name="T2" fmla="*/ 340 w 439"/>
                <a:gd name="T3" fmla="*/ 15 h 961"/>
                <a:gd name="T4" fmla="*/ 145 w 439"/>
                <a:gd name="T5" fmla="*/ 157 h 961"/>
                <a:gd name="T6" fmla="*/ 156 w 439"/>
                <a:gd name="T7" fmla="*/ 154 h 961"/>
                <a:gd name="T8" fmla="*/ 165 w 439"/>
                <a:gd name="T9" fmla="*/ 156 h 961"/>
                <a:gd name="T10" fmla="*/ 167 w 439"/>
                <a:gd name="T11" fmla="*/ 157 h 961"/>
                <a:gd name="T12" fmla="*/ 170 w 439"/>
                <a:gd name="T13" fmla="*/ 148 h 961"/>
                <a:gd name="T14" fmla="*/ 179 w 439"/>
                <a:gd name="T15" fmla="*/ 139 h 961"/>
                <a:gd name="T16" fmla="*/ 184 w 439"/>
                <a:gd name="T17" fmla="*/ 134 h 961"/>
                <a:gd name="T18" fmla="*/ 193 w 439"/>
                <a:gd name="T19" fmla="*/ 129 h 961"/>
                <a:gd name="T20" fmla="*/ 198 w 439"/>
                <a:gd name="T21" fmla="*/ 129 h 961"/>
                <a:gd name="T22" fmla="*/ 198 w 439"/>
                <a:gd name="T23" fmla="*/ 128 h 961"/>
                <a:gd name="T24" fmla="*/ 199 w 439"/>
                <a:gd name="T25" fmla="*/ 128 h 961"/>
                <a:gd name="T26" fmla="*/ 212 w 439"/>
                <a:gd name="T27" fmla="*/ 126 h 961"/>
                <a:gd name="T28" fmla="*/ 219 w 439"/>
                <a:gd name="T29" fmla="*/ 123 h 961"/>
                <a:gd name="T30" fmla="*/ 231 w 439"/>
                <a:gd name="T31" fmla="*/ 117 h 961"/>
                <a:gd name="T32" fmla="*/ 231 w 439"/>
                <a:gd name="T33" fmla="*/ 117 h 961"/>
                <a:gd name="T34" fmla="*/ 238 w 439"/>
                <a:gd name="T35" fmla="*/ 116 h 961"/>
                <a:gd name="T36" fmla="*/ 243 w 439"/>
                <a:gd name="T37" fmla="*/ 117 h 961"/>
                <a:gd name="T38" fmla="*/ 244 w 439"/>
                <a:gd name="T39" fmla="*/ 119 h 961"/>
                <a:gd name="T40" fmla="*/ 242 w 439"/>
                <a:gd name="T41" fmla="*/ 125 h 961"/>
                <a:gd name="T42" fmla="*/ 238 w 439"/>
                <a:gd name="T43" fmla="*/ 129 h 961"/>
                <a:gd name="T44" fmla="*/ 235 w 439"/>
                <a:gd name="T45" fmla="*/ 131 h 961"/>
                <a:gd name="T46" fmla="*/ 222 w 439"/>
                <a:gd name="T47" fmla="*/ 139 h 961"/>
                <a:gd name="T48" fmla="*/ 225 w 439"/>
                <a:gd name="T49" fmla="*/ 144 h 961"/>
                <a:gd name="T50" fmla="*/ 229 w 439"/>
                <a:gd name="T51" fmla="*/ 162 h 961"/>
                <a:gd name="T52" fmla="*/ 227 w 439"/>
                <a:gd name="T53" fmla="*/ 174 h 961"/>
                <a:gd name="T54" fmla="*/ 226 w 439"/>
                <a:gd name="T55" fmla="*/ 176 h 961"/>
                <a:gd name="T56" fmla="*/ 218 w 439"/>
                <a:gd name="T57" fmla="*/ 181 h 961"/>
                <a:gd name="T58" fmla="*/ 204 w 439"/>
                <a:gd name="T59" fmla="*/ 186 h 961"/>
                <a:gd name="T60" fmla="*/ 199 w 439"/>
                <a:gd name="T61" fmla="*/ 187 h 961"/>
                <a:gd name="T62" fmla="*/ 186 w 439"/>
                <a:gd name="T63" fmla="*/ 190 h 961"/>
                <a:gd name="T64" fmla="*/ 179 w 439"/>
                <a:gd name="T65" fmla="*/ 193 h 961"/>
                <a:gd name="T66" fmla="*/ 176 w 439"/>
                <a:gd name="T67" fmla="*/ 207 h 961"/>
                <a:gd name="T68" fmla="*/ 175 w 439"/>
                <a:gd name="T69" fmla="*/ 213 h 961"/>
                <a:gd name="T70" fmla="*/ 174 w 439"/>
                <a:gd name="T71" fmla="*/ 214 h 961"/>
                <a:gd name="T72" fmla="*/ 128 w 439"/>
                <a:gd name="T73" fmla="*/ 229 h 961"/>
                <a:gd name="T74" fmla="*/ 129 w 439"/>
                <a:gd name="T75" fmla="*/ 493 h 961"/>
                <a:gd name="T76" fmla="*/ 0 w 439"/>
                <a:gd name="T77" fmla="*/ 929 h 961"/>
                <a:gd name="T78" fmla="*/ 0 w 439"/>
                <a:gd name="T79" fmla="*/ 934 h 961"/>
                <a:gd name="T80" fmla="*/ 5 w 439"/>
                <a:gd name="T81" fmla="*/ 938 h 961"/>
                <a:gd name="T82" fmla="*/ 7 w 439"/>
                <a:gd name="T83" fmla="*/ 938 h 961"/>
                <a:gd name="T84" fmla="*/ 11 w 439"/>
                <a:gd name="T85" fmla="*/ 935 h 961"/>
                <a:gd name="T86" fmla="*/ 142 w 439"/>
                <a:gd name="T87" fmla="*/ 494 h 961"/>
                <a:gd name="T88" fmla="*/ 238 w 439"/>
                <a:gd name="T89" fmla="*/ 955 h 961"/>
                <a:gd name="T90" fmla="*/ 238 w 439"/>
                <a:gd name="T91" fmla="*/ 957 h 961"/>
                <a:gd name="T92" fmla="*/ 242 w 439"/>
                <a:gd name="T93" fmla="*/ 961 h 961"/>
                <a:gd name="T94" fmla="*/ 244 w 439"/>
                <a:gd name="T95" fmla="*/ 961 h 961"/>
                <a:gd name="T96" fmla="*/ 249 w 439"/>
                <a:gd name="T97" fmla="*/ 960 h 961"/>
                <a:gd name="T98" fmla="*/ 250 w 439"/>
                <a:gd name="T99" fmla="*/ 955 h 961"/>
                <a:gd name="T100" fmla="*/ 339 w 439"/>
                <a:gd name="T101" fmla="*/ 519 h 961"/>
                <a:gd name="T102" fmla="*/ 361 w 439"/>
                <a:gd name="T103" fmla="*/ 474 h 961"/>
                <a:gd name="T104" fmla="*/ 427 w 439"/>
                <a:gd name="T105" fmla="*/ 865 h 961"/>
                <a:gd name="T106" fmla="*/ 429 w 439"/>
                <a:gd name="T107" fmla="*/ 870 h 961"/>
                <a:gd name="T108" fmla="*/ 434 w 439"/>
                <a:gd name="T109" fmla="*/ 871 h 961"/>
                <a:gd name="T110" fmla="*/ 437 w 439"/>
                <a:gd name="T111" fmla="*/ 870 h 961"/>
                <a:gd name="T112" fmla="*/ 439 w 439"/>
                <a:gd name="T113" fmla="*/ 865 h 961"/>
                <a:gd name="T114" fmla="*/ 439 w 439"/>
                <a:gd name="T115" fmla="*/ 862 h 961"/>
                <a:gd name="T116" fmla="*/ 353 w 439"/>
                <a:gd name="T117" fmla="*/ 421 h 961"/>
                <a:gd name="T118" fmla="*/ 347 w 439"/>
                <a:gd name="T119" fmla="*/ 461 h 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39" h="961">
                  <a:moveTo>
                    <a:pt x="439" y="862"/>
                  </a:moveTo>
                  <a:lnTo>
                    <a:pt x="359" y="378"/>
                  </a:lnTo>
                  <a:lnTo>
                    <a:pt x="410" y="18"/>
                  </a:lnTo>
                  <a:lnTo>
                    <a:pt x="340" y="15"/>
                  </a:lnTo>
                  <a:lnTo>
                    <a:pt x="180" y="0"/>
                  </a:lnTo>
                  <a:lnTo>
                    <a:pt x="145" y="157"/>
                  </a:lnTo>
                  <a:lnTo>
                    <a:pt x="145" y="157"/>
                  </a:lnTo>
                  <a:lnTo>
                    <a:pt x="156" y="154"/>
                  </a:lnTo>
                  <a:lnTo>
                    <a:pt x="160" y="154"/>
                  </a:lnTo>
                  <a:lnTo>
                    <a:pt x="165" y="156"/>
                  </a:lnTo>
                  <a:lnTo>
                    <a:pt x="165" y="156"/>
                  </a:lnTo>
                  <a:lnTo>
                    <a:pt x="167" y="157"/>
                  </a:lnTo>
                  <a:lnTo>
                    <a:pt x="167" y="157"/>
                  </a:lnTo>
                  <a:lnTo>
                    <a:pt x="170" y="148"/>
                  </a:lnTo>
                  <a:lnTo>
                    <a:pt x="174" y="144"/>
                  </a:lnTo>
                  <a:lnTo>
                    <a:pt x="179" y="139"/>
                  </a:lnTo>
                  <a:lnTo>
                    <a:pt x="179" y="139"/>
                  </a:lnTo>
                  <a:lnTo>
                    <a:pt x="184" y="134"/>
                  </a:lnTo>
                  <a:lnTo>
                    <a:pt x="188" y="130"/>
                  </a:lnTo>
                  <a:lnTo>
                    <a:pt x="193" y="129"/>
                  </a:lnTo>
                  <a:lnTo>
                    <a:pt x="198" y="129"/>
                  </a:lnTo>
                  <a:lnTo>
                    <a:pt x="198" y="129"/>
                  </a:lnTo>
                  <a:lnTo>
                    <a:pt x="198" y="129"/>
                  </a:lnTo>
                  <a:lnTo>
                    <a:pt x="198" y="128"/>
                  </a:lnTo>
                  <a:lnTo>
                    <a:pt x="199" y="128"/>
                  </a:lnTo>
                  <a:lnTo>
                    <a:pt x="199" y="128"/>
                  </a:lnTo>
                  <a:lnTo>
                    <a:pt x="205" y="128"/>
                  </a:lnTo>
                  <a:lnTo>
                    <a:pt x="212" y="126"/>
                  </a:lnTo>
                  <a:lnTo>
                    <a:pt x="219" y="123"/>
                  </a:lnTo>
                  <a:lnTo>
                    <a:pt x="219" y="123"/>
                  </a:lnTo>
                  <a:lnTo>
                    <a:pt x="231" y="117"/>
                  </a:lnTo>
                  <a:lnTo>
                    <a:pt x="231" y="117"/>
                  </a:lnTo>
                  <a:lnTo>
                    <a:pt x="231" y="117"/>
                  </a:lnTo>
                  <a:lnTo>
                    <a:pt x="231" y="117"/>
                  </a:lnTo>
                  <a:lnTo>
                    <a:pt x="231" y="117"/>
                  </a:lnTo>
                  <a:lnTo>
                    <a:pt x="238" y="116"/>
                  </a:lnTo>
                  <a:lnTo>
                    <a:pt x="241" y="116"/>
                  </a:lnTo>
                  <a:lnTo>
                    <a:pt x="243" y="117"/>
                  </a:lnTo>
                  <a:lnTo>
                    <a:pt x="243" y="117"/>
                  </a:lnTo>
                  <a:lnTo>
                    <a:pt x="244" y="119"/>
                  </a:lnTo>
                  <a:lnTo>
                    <a:pt x="244" y="122"/>
                  </a:lnTo>
                  <a:lnTo>
                    <a:pt x="242" y="125"/>
                  </a:lnTo>
                  <a:lnTo>
                    <a:pt x="242" y="125"/>
                  </a:lnTo>
                  <a:lnTo>
                    <a:pt x="238" y="129"/>
                  </a:lnTo>
                  <a:lnTo>
                    <a:pt x="235" y="131"/>
                  </a:lnTo>
                  <a:lnTo>
                    <a:pt x="235" y="131"/>
                  </a:lnTo>
                  <a:lnTo>
                    <a:pt x="230" y="134"/>
                  </a:lnTo>
                  <a:lnTo>
                    <a:pt x="222" y="139"/>
                  </a:lnTo>
                  <a:lnTo>
                    <a:pt x="222" y="139"/>
                  </a:lnTo>
                  <a:lnTo>
                    <a:pt x="225" y="144"/>
                  </a:lnTo>
                  <a:lnTo>
                    <a:pt x="227" y="152"/>
                  </a:lnTo>
                  <a:lnTo>
                    <a:pt x="229" y="162"/>
                  </a:lnTo>
                  <a:lnTo>
                    <a:pt x="229" y="168"/>
                  </a:lnTo>
                  <a:lnTo>
                    <a:pt x="227" y="174"/>
                  </a:lnTo>
                  <a:lnTo>
                    <a:pt x="227" y="175"/>
                  </a:lnTo>
                  <a:lnTo>
                    <a:pt x="226" y="176"/>
                  </a:lnTo>
                  <a:lnTo>
                    <a:pt x="226" y="176"/>
                  </a:lnTo>
                  <a:lnTo>
                    <a:pt x="218" y="181"/>
                  </a:lnTo>
                  <a:lnTo>
                    <a:pt x="209" y="185"/>
                  </a:lnTo>
                  <a:lnTo>
                    <a:pt x="204" y="186"/>
                  </a:lnTo>
                  <a:lnTo>
                    <a:pt x="199" y="187"/>
                  </a:lnTo>
                  <a:lnTo>
                    <a:pt x="199" y="187"/>
                  </a:lnTo>
                  <a:lnTo>
                    <a:pt x="192" y="187"/>
                  </a:lnTo>
                  <a:lnTo>
                    <a:pt x="186" y="190"/>
                  </a:lnTo>
                  <a:lnTo>
                    <a:pt x="181" y="191"/>
                  </a:lnTo>
                  <a:lnTo>
                    <a:pt x="179" y="193"/>
                  </a:lnTo>
                  <a:lnTo>
                    <a:pt x="179" y="193"/>
                  </a:lnTo>
                  <a:lnTo>
                    <a:pt x="176" y="207"/>
                  </a:lnTo>
                  <a:lnTo>
                    <a:pt x="175" y="212"/>
                  </a:lnTo>
                  <a:lnTo>
                    <a:pt x="175" y="213"/>
                  </a:lnTo>
                  <a:lnTo>
                    <a:pt x="174" y="214"/>
                  </a:lnTo>
                  <a:lnTo>
                    <a:pt x="174" y="214"/>
                  </a:lnTo>
                  <a:lnTo>
                    <a:pt x="159" y="219"/>
                  </a:lnTo>
                  <a:lnTo>
                    <a:pt x="128" y="229"/>
                  </a:lnTo>
                  <a:lnTo>
                    <a:pt x="70" y="485"/>
                  </a:lnTo>
                  <a:lnTo>
                    <a:pt x="129" y="493"/>
                  </a:lnTo>
                  <a:lnTo>
                    <a:pt x="0" y="929"/>
                  </a:lnTo>
                  <a:lnTo>
                    <a:pt x="0" y="929"/>
                  </a:lnTo>
                  <a:lnTo>
                    <a:pt x="0" y="932"/>
                  </a:lnTo>
                  <a:lnTo>
                    <a:pt x="0" y="934"/>
                  </a:lnTo>
                  <a:lnTo>
                    <a:pt x="2" y="936"/>
                  </a:lnTo>
                  <a:lnTo>
                    <a:pt x="5" y="938"/>
                  </a:lnTo>
                  <a:lnTo>
                    <a:pt x="5" y="938"/>
                  </a:lnTo>
                  <a:lnTo>
                    <a:pt x="7" y="938"/>
                  </a:lnTo>
                  <a:lnTo>
                    <a:pt x="10" y="936"/>
                  </a:lnTo>
                  <a:lnTo>
                    <a:pt x="11" y="935"/>
                  </a:lnTo>
                  <a:lnTo>
                    <a:pt x="12" y="933"/>
                  </a:lnTo>
                  <a:lnTo>
                    <a:pt x="142" y="494"/>
                  </a:lnTo>
                  <a:lnTo>
                    <a:pt x="258" y="508"/>
                  </a:lnTo>
                  <a:lnTo>
                    <a:pt x="238" y="955"/>
                  </a:lnTo>
                  <a:lnTo>
                    <a:pt x="238" y="955"/>
                  </a:lnTo>
                  <a:lnTo>
                    <a:pt x="238" y="957"/>
                  </a:lnTo>
                  <a:lnTo>
                    <a:pt x="240" y="960"/>
                  </a:lnTo>
                  <a:lnTo>
                    <a:pt x="242" y="961"/>
                  </a:lnTo>
                  <a:lnTo>
                    <a:pt x="244" y="961"/>
                  </a:lnTo>
                  <a:lnTo>
                    <a:pt x="244" y="961"/>
                  </a:lnTo>
                  <a:lnTo>
                    <a:pt x="247" y="961"/>
                  </a:lnTo>
                  <a:lnTo>
                    <a:pt x="249" y="960"/>
                  </a:lnTo>
                  <a:lnTo>
                    <a:pt x="250" y="957"/>
                  </a:lnTo>
                  <a:lnTo>
                    <a:pt x="250" y="955"/>
                  </a:lnTo>
                  <a:lnTo>
                    <a:pt x="271" y="511"/>
                  </a:lnTo>
                  <a:lnTo>
                    <a:pt x="339" y="519"/>
                  </a:lnTo>
                  <a:lnTo>
                    <a:pt x="345" y="473"/>
                  </a:lnTo>
                  <a:lnTo>
                    <a:pt x="361" y="474"/>
                  </a:lnTo>
                  <a:lnTo>
                    <a:pt x="427" y="865"/>
                  </a:lnTo>
                  <a:lnTo>
                    <a:pt x="427" y="865"/>
                  </a:lnTo>
                  <a:lnTo>
                    <a:pt x="427" y="867"/>
                  </a:lnTo>
                  <a:lnTo>
                    <a:pt x="429" y="870"/>
                  </a:lnTo>
                  <a:lnTo>
                    <a:pt x="432" y="871"/>
                  </a:lnTo>
                  <a:lnTo>
                    <a:pt x="434" y="871"/>
                  </a:lnTo>
                  <a:lnTo>
                    <a:pt x="434" y="871"/>
                  </a:lnTo>
                  <a:lnTo>
                    <a:pt x="437" y="870"/>
                  </a:lnTo>
                  <a:lnTo>
                    <a:pt x="438" y="868"/>
                  </a:lnTo>
                  <a:lnTo>
                    <a:pt x="439" y="865"/>
                  </a:lnTo>
                  <a:lnTo>
                    <a:pt x="439" y="862"/>
                  </a:lnTo>
                  <a:lnTo>
                    <a:pt x="439" y="862"/>
                  </a:lnTo>
                  <a:close/>
                  <a:moveTo>
                    <a:pt x="347" y="461"/>
                  </a:moveTo>
                  <a:lnTo>
                    <a:pt x="353" y="421"/>
                  </a:lnTo>
                  <a:lnTo>
                    <a:pt x="360" y="461"/>
                  </a:lnTo>
                  <a:lnTo>
                    <a:pt x="347" y="46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" name="Freeform 25"/>
            <p:cNvSpPr/>
            <p:nvPr userDrawn="1"/>
          </p:nvSpPr>
          <p:spPr bwMode="auto">
            <a:xfrm>
              <a:off x="3920" y="2894"/>
              <a:ext cx="716" cy="1149"/>
            </a:xfrm>
            <a:custGeom>
              <a:avLst/>
              <a:gdLst>
                <a:gd name="T0" fmla="*/ 387 w 592"/>
                <a:gd name="T1" fmla="*/ 239 h 951"/>
                <a:gd name="T2" fmla="*/ 523 w 592"/>
                <a:gd name="T3" fmla="*/ 202 h 951"/>
                <a:gd name="T4" fmla="*/ 551 w 592"/>
                <a:gd name="T5" fmla="*/ 175 h 951"/>
                <a:gd name="T6" fmla="*/ 571 w 592"/>
                <a:gd name="T7" fmla="*/ 135 h 951"/>
                <a:gd name="T8" fmla="*/ 584 w 592"/>
                <a:gd name="T9" fmla="*/ 119 h 951"/>
                <a:gd name="T10" fmla="*/ 584 w 592"/>
                <a:gd name="T11" fmla="*/ 115 h 951"/>
                <a:gd name="T12" fmla="*/ 550 w 592"/>
                <a:gd name="T13" fmla="*/ 127 h 951"/>
                <a:gd name="T14" fmla="*/ 527 w 592"/>
                <a:gd name="T15" fmla="*/ 143 h 951"/>
                <a:gd name="T16" fmla="*/ 510 w 592"/>
                <a:gd name="T17" fmla="*/ 152 h 951"/>
                <a:gd name="T18" fmla="*/ 391 w 592"/>
                <a:gd name="T19" fmla="*/ 178 h 951"/>
                <a:gd name="T20" fmla="*/ 318 w 592"/>
                <a:gd name="T21" fmla="*/ 147 h 951"/>
                <a:gd name="T22" fmla="*/ 219 w 592"/>
                <a:gd name="T23" fmla="*/ 130 h 951"/>
                <a:gd name="T24" fmla="*/ 202 w 592"/>
                <a:gd name="T25" fmla="*/ 51 h 951"/>
                <a:gd name="T26" fmla="*/ 167 w 592"/>
                <a:gd name="T27" fmla="*/ 4 h 951"/>
                <a:gd name="T28" fmla="*/ 127 w 592"/>
                <a:gd name="T29" fmla="*/ 6 h 951"/>
                <a:gd name="T30" fmla="*/ 94 w 592"/>
                <a:gd name="T31" fmla="*/ 51 h 951"/>
                <a:gd name="T32" fmla="*/ 100 w 592"/>
                <a:gd name="T33" fmla="*/ 70 h 951"/>
                <a:gd name="T34" fmla="*/ 98 w 592"/>
                <a:gd name="T35" fmla="*/ 95 h 951"/>
                <a:gd name="T36" fmla="*/ 104 w 592"/>
                <a:gd name="T37" fmla="*/ 100 h 951"/>
                <a:gd name="T38" fmla="*/ 106 w 592"/>
                <a:gd name="T39" fmla="*/ 113 h 951"/>
                <a:gd name="T40" fmla="*/ 110 w 592"/>
                <a:gd name="T41" fmla="*/ 124 h 951"/>
                <a:gd name="T42" fmla="*/ 126 w 592"/>
                <a:gd name="T43" fmla="*/ 147 h 951"/>
                <a:gd name="T44" fmla="*/ 55 w 592"/>
                <a:gd name="T45" fmla="*/ 195 h 951"/>
                <a:gd name="T46" fmla="*/ 36 w 592"/>
                <a:gd name="T47" fmla="*/ 190 h 951"/>
                <a:gd name="T48" fmla="*/ 32 w 592"/>
                <a:gd name="T49" fmla="*/ 206 h 951"/>
                <a:gd name="T50" fmla="*/ 15 w 592"/>
                <a:gd name="T51" fmla="*/ 179 h 951"/>
                <a:gd name="T52" fmla="*/ 9 w 592"/>
                <a:gd name="T53" fmla="*/ 184 h 951"/>
                <a:gd name="T54" fmla="*/ 3 w 592"/>
                <a:gd name="T55" fmla="*/ 189 h 951"/>
                <a:gd name="T56" fmla="*/ 2 w 592"/>
                <a:gd name="T57" fmla="*/ 206 h 951"/>
                <a:gd name="T58" fmla="*/ 3 w 592"/>
                <a:gd name="T59" fmla="*/ 225 h 951"/>
                <a:gd name="T60" fmla="*/ 15 w 592"/>
                <a:gd name="T61" fmla="*/ 247 h 951"/>
                <a:gd name="T62" fmla="*/ 11 w 592"/>
                <a:gd name="T63" fmla="*/ 284 h 951"/>
                <a:gd name="T64" fmla="*/ 19 w 592"/>
                <a:gd name="T65" fmla="*/ 360 h 951"/>
                <a:gd name="T66" fmla="*/ 53 w 592"/>
                <a:gd name="T67" fmla="*/ 357 h 951"/>
                <a:gd name="T68" fmla="*/ 98 w 592"/>
                <a:gd name="T69" fmla="*/ 299 h 951"/>
                <a:gd name="T70" fmla="*/ 112 w 592"/>
                <a:gd name="T71" fmla="*/ 523 h 951"/>
                <a:gd name="T72" fmla="*/ 122 w 592"/>
                <a:gd name="T73" fmla="*/ 618 h 951"/>
                <a:gd name="T74" fmla="*/ 121 w 592"/>
                <a:gd name="T75" fmla="*/ 811 h 951"/>
                <a:gd name="T76" fmla="*/ 118 w 592"/>
                <a:gd name="T77" fmla="*/ 883 h 951"/>
                <a:gd name="T78" fmla="*/ 73 w 592"/>
                <a:gd name="T79" fmla="*/ 910 h 951"/>
                <a:gd name="T80" fmla="*/ 83 w 592"/>
                <a:gd name="T81" fmla="*/ 929 h 951"/>
                <a:gd name="T82" fmla="*/ 155 w 592"/>
                <a:gd name="T83" fmla="*/ 917 h 951"/>
                <a:gd name="T84" fmla="*/ 179 w 592"/>
                <a:gd name="T85" fmla="*/ 911 h 951"/>
                <a:gd name="T86" fmla="*/ 183 w 592"/>
                <a:gd name="T87" fmla="*/ 898 h 951"/>
                <a:gd name="T88" fmla="*/ 194 w 592"/>
                <a:gd name="T89" fmla="*/ 780 h 951"/>
                <a:gd name="T90" fmla="*/ 201 w 592"/>
                <a:gd name="T91" fmla="*/ 582 h 951"/>
                <a:gd name="T92" fmla="*/ 219 w 592"/>
                <a:gd name="T93" fmla="*/ 595 h 951"/>
                <a:gd name="T94" fmla="*/ 238 w 592"/>
                <a:gd name="T95" fmla="*/ 829 h 951"/>
                <a:gd name="T96" fmla="*/ 246 w 592"/>
                <a:gd name="T97" fmla="*/ 893 h 951"/>
                <a:gd name="T98" fmla="*/ 213 w 592"/>
                <a:gd name="T99" fmla="*/ 934 h 951"/>
                <a:gd name="T100" fmla="*/ 228 w 592"/>
                <a:gd name="T101" fmla="*/ 951 h 951"/>
                <a:gd name="T102" fmla="*/ 290 w 592"/>
                <a:gd name="T103" fmla="*/ 932 h 951"/>
                <a:gd name="T104" fmla="*/ 304 w 592"/>
                <a:gd name="T105" fmla="*/ 920 h 951"/>
                <a:gd name="T106" fmla="*/ 317 w 592"/>
                <a:gd name="T107" fmla="*/ 898 h 951"/>
                <a:gd name="T108" fmla="*/ 304 w 592"/>
                <a:gd name="T109" fmla="*/ 739 h 951"/>
                <a:gd name="T110" fmla="*/ 293 w 592"/>
                <a:gd name="T111" fmla="*/ 655 h 951"/>
                <a:gd name="T112" fmla="*/ 331 w 592"/>
                <a:gd name="T113" fmla="*/ 476 h 951"/>
                <a:gd name="T114" fmla="*/ 319 w 592"/>
                <a:gd name="T115" fmla="*/ 248 h 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92" h="951">
                  <a:moveTo>
                    <a:pt x="328" y="241"/>
                  </a:moveTo>
                  <a:lnTo>
                    <a:pt x="329" y="240"/>
                  </a:lnTo>
                  <a:lnTo>
                    <a:pt x="330" y="240"/>
                  </a:lnTo>
                  <a:lnTo>
                    <a:pt x="330" y="240"/>
                  </a:lnTo>
                  <a:lnTo>
                    <a:pt x="335" y="242"/>
                  </a:lnTo>
                  <a:lnTo>
                    <a:pt x="340" y="244"/>
                  </a:lnTo>
                  <a:lnTo>
                    <a:pt x="354" y="244"/>
                  </a:lnTo>
                  <a:lnTo>
                    <a:pt x="371" y="241"/>
                  </a:lnTo>
                  <a:lnTo>
                    <a:pt x="387" y="239"/>
                  </a:lnTo>
                  <a:lnTo>
                    <a:pt x="416" y="233"/>
                  </a:lnTo>
                  <a:lnTo>
                    <a:pt x="430" y="229"/>
                  </a:lnTo>
                  <a:lnTo>
                    <a:pt x="430" y="229"/>
                  </a:lnTo>
                  <a:lnTo>
                    <a:pt x="430" y="229"/>
                  </a:lnTo>
                  <a:lnTo>
                    <a:pt x="430" y="229"/>
                  </a:lnTo>
                  <a:lnTo>
                    <a:pt x="442" y="227"/>
                  </a:lnTo>
                  <a:lnTo>
                    <a:pt x="455" y="224"/>
                  </a:lnTo>
                  <a:lnTo>
                    <a:pt x="484" y="216"/>
                  </a:lnTo>
                  <a:lnTo>
                    <a:pt x="523" y="202"/>
                  </a:lnTo>
                  <a:lnTo>
                    <a:pt x="523" y="202"/>
                  </a:lnTo>
                  <a:lnTo>
                    <a:pt x="525" y="196"/>
                  </a:lnTo>
                  <a:lnTo>
                    <a:pt x="526" y="186"/>
                  </a:lnTo>
                  <a:lnTo>
                    <a:pt x="526" y="186"/>
                  </a:lnTo>
                  <a:lnTo>
                    <a:pt x="527" y="183"/>
                  </a:lnTo>
                  <a:lnTo>
                    <a:pt x="529" y="180"/>
                  </a:lnTo>
                  <a:lnTo>
                    <a:pt x="537" y="178"/>
                  </a:lnTo>
                  <a:lnTo>
                    <a:pt x="545" y="175"/>
                  </a:lnTo>
                  <a:lnTo>
                    <a:pt x="551" y="175"/>
                  </a:lnTo>
                  <a:lnTo>
                    <a:pt x="551" y="175"/>
                  </a:lnTo>
                  <a:lnTo>
                    <a:pt x="559" y="174"/>
                  </a:lnTo>
                  <a:lnTo>
                    <a:pt x="566" y="171"/>
                  </a:lnTo>
                  <a:lnTo>
                    <a:pt x="574" y="166"/>
                  </a:lnTo>
                  <a:lnTo>
                    <a:pt x="574" y="166"/>
                  </a:lnTo>
                  <a:lnTo>
                    <a:pt x="576" y="158"/>
                  </a:lnTo>
                  <a:lnTo>
                    <a:pt x="576" y="152"/>
                  </a:lnTo>
                  <a:lnTo>
                    <a:pt x="573" y="141"/>
                  </a:lnTo>
                  <a:lnTo>
                    <a:pt x="571" y="135"/>
                  </a:lnTo>
                  <a:lnTo>
                    <a:pt x="568" y="133"/>
                  </a:lnTo>
                  <a:lnTo>
                    <a:pt x="567" y="130"/>
                  </a:lnTo>
                  <a:lnTo>
                    <a:pt x="570" y="129"/>
                  </a:lnTo>
                  <a:lnTo>
                    <a:pt x="570" y="129"/>
                  </a:lnTo>
                  <a:lnTo>
                    <a:pt x="578" y="123"/>
                  </a:lnTo>
                  <a:lnTo>
                    <a:pt x="583" y="119"/>
                  </a:lnTo>
                  <a:lnTo>
                    <a:pt x="584" y="119"/>
                  </a:lnTo>
                  <a:lnTo>
                    <a:pt x="584" y="119"/>
                  </a:lnTo>
                  <a:lnTo>
                    <a:pt x="584" y="119"/>
                  </a:lnTo>
                  <a:lnTo>
                    <a:pt x="590" y="115"/>
                  </a:lnTo>
                  <a:lnTo>
                    <a:pt x="590" y="115"/>
                  </a:lnTo>
                  <a:lnTo>
                    <a:pt x="592" y="113"/>
                  </a:lnTo>
                  <a:lnTo>
                    <a:pt x="592" y="113"/>
                  </a:lnTo>
                  <a:lnTo>
                    <a:pt x="589" y="113"/>
                  </a:lnTo>
                  <a:lnTo>
                    <a:pt x="584" y="115"/>
                  </a:lnTo>
                  <a:lnTo>
                    <a:pt x="584" y="115"/>
                  </a:lnTo>
                  <a:lnTo>
                    <a:pt x="584" y="115"/>
                  </a:lnTo>
                  <a:lnTo>
                    <a:pt x="584" y="115"/>
                  </a:lnTo>
                  <a:lnTo>
                    <a:pt x="584" y="115"/>
                  </a:lnTo>
                  <a:lnTo>
                    <a:pt x="573" y="119"/>
                  </a:lnTo>
                  <a:lnTo>
                    <a:pt x="573" y="119"/>
                  </a:lnTo>
                  <a:lnTo>
                    <a:pt x="565" y="123"/>
                  </a:lnTo>
                  <a:lnTo>
                    <a:pt x="559" y="126"/>
                  </a:lnTo>
                  <a:lnTo>
                    <a:pt x="555" y="127"/>
                  </a:lnTo>
                  <a:lnTo>
                    <a:pt x="551" y="126"/>
                  </a:lnTo>
                  <a:lnTo>
                    <a:pt x="550" y="127"/>
                  </a:lnTo>
                  <a:lnTo>
                    <a:pt x="550" y="127"/>
                  </a:lnTo>
                  <a:lnTo>
                    <a:pt x="550" y="127"/>
                  </a:lnTo>
                  <a:lnTo>
                    <a:pt x="545" y="127"/>
                  </a:lnTo>
                  <a:lnTo>
                    <a:pt x="542" y="128"/>
                  </a:lnTo>
                  <a:lnTo>
                    <a:pt x="538" y="130"/>
                  </a:lnTo>
                  <a:lnTo>
                    <a:pt x="534" y="135"/>
                  </a:lnTo>
                  <a:lnTo>
                    <a:pt x="534" y="135"/>
                  </a:lnTo>
                  <a:lnTo>
                    <a:pt x="534" y="135"/>
                  </a:lnTo>
                  <a:lnTo>
                    <a:pt x="534" y="135"/>
                  </a:lnTo>
                  <a:lnTo>
                    <a:pt x="527" y="143"/>
                  </a:lnTo>
                  <a:lnTo>
                    <a:pt x="523" y="150"/>
                  </a:lnTo>
                  <a:lnTo>
                    <a:pt x="522" y="155"/>
                  </a:lnTo>
                  <a:lnTo>
                    <a:pt x="521" y="156"/>
                  </a:lnTo>
                  <a:lnTo>
                    <a:pt x="516" y="156"/>
                  </a:lnTo>
                  <a:lnTo>
                    <a:pt x="516" y="156"/>
                  </a:lnTo>
                  <a:lnTo>
                    <a:pt x="516" y="155"/>
                  </a:lnTo>
                  <a:lnTo>
                    <a:pt x="515" y="154"/>
                  </a:lnTo>
                  <a:lnTo>
                    <a:pt x="515" y="154"/>
                  </a:lnTo>
                  <a:lnTo>
                    <a:pt x="510" y="152"/>
                  </a:lnTo>
                  <a:lnTo>
                    <a:pt x="504" y="152"/>
                  </a:lnTo>
                  <a:lnTo>
                    <a:pt x="491" y="156"/>
                  </a:lnTo>
                  <a:lnTo>
                    <a:pt x="491" y="156"/>
                  </a:lnTo>
                  <a:lnTo>
                    <a:pt x="491" y="156"/>
                  </a:lnTo>
                  <a:lnTo>
                    <a:pt x="491" y="156"/>
                  </a:lnTo>
                  <a:lnTo>
                    <a:pt x="424" y="175"/>
                  </a:lnTo>
                  <a:lnTo>
                    <a:pt x="424" y="175"/>
                  </a:lnTo>
                  <a:lnTo>
                    <a:pt x="407" y="178"/>
                  </a:lnTo>
                  <a:lnTo>
                    <a:pt x="391" y="178"/>
                  </a:lnTo>
                  <a:lnTo>
                    <a:pt x="375" y="177"/>
                  </a:lnTo>
                  <a:lnTo>
                    <a:pt x="362" y="173"/>
                  </a:lnTo>
                  <a:lnTo>
                    <a:pt x="351" y="169"/>
                  </a:lnTo>
                  <a:lnTo>
                    <a:pt x="341" y="167"/>
                  </a:lnTo>
                  <a:lnTo>
                    <a:pt x="331" y="162"/>
                  </a:lnTo>
                  <a:lnTo>
                    <a:pt x="331" y="162"/>
                  </a:lnTo>
                  <a:lnTo>
                    <a:pt x="326" y="158"/>
                  </a:lnTo>
                  <a:lnTo>
                    <a:pt x="323" y="154"/>
                  </a:lnTo>
                  <a:lnTo>
                    <a:pt x="318" y="147"/>
                  </a:lnTo>
                  <a:lnTo>
                    <a:pt x="312" y="144"/>
                  </a:lnTo>
                  <a:lnTo>
                    <a:pt x="283" y="134"/>
                  </a:lnTo>
                  <a:lnTo>
                    <a:pt x="283" y="134"/>
                  </a:lnTo>
                  <a:lnTo>
                    <a:pt x="276" y="132"/>
                  </a:lnTo>
                  <a:lnTo>
                    <a:pt x="264" y="130"/>
                  </a:lnTo>
                  <a:lnTo>
                    <a:pt x="246" y="130"/>
                  </a:lnTo>
                  <a:lnTo>
                    <a:pt x="221" y="132"/>
                  </a:lnTo>
                  <a:lnTo>
                    <a:pt x="219" y="132"/>
                  </a:lnTo>
                  <a:lnTo>
                    <a:pt x="219" y="130"/>
                  </a:lnTo>
                  <a:lnTo>
                    <a:pt x="219" y="130"/>
                  </a:lnTo>
                  <a:lnTo>
                    <a:pt x="213" y="123"/>
                  </a:lnTo>
                  <a:lnTo>
                    <a:pt x="207" y="118"/>
                  </a:lnTo>
                  <a:lnTo>
                    <a:pt x="202" y="115"/>
                  </a:lnTo>
                  <a:lnTo>
                    <a:pt x="201" y="113"/>
                  </a:lnTo>
                  <a:lnTo>
                    <a:pt x="201" y="112"/>
                  </a:lnTo>
                  <a:lnTo>
                    <a:pt x="201" y="112"/>
                  </a:lnTo>
                  <a:lnTo>
                    <a:pt x="203" y="74"/>
                  </a:lnTo>
                  <a:lnTo>
                    <a:pt x="202" y="51"/>
                  </a:lnTo>
                  <a:lnTo>
                    <a:pt x="200" y="39"/>
                  </a:lnTo>
                  <a:lnTo>
                    <a:pt x="200" y="36"/>
                  </a:lnTo>
                  <a:lnTo>
                    <a:pt x="200" y="36"/>
                  </a:lnTo>
                  <a:lnTo>
                    <a:pt x="193" y="23"/>
                  </a:lnTo>
                  <a:lnTo>
                    <a:pt x="185" y="14"/>
                  </a:lnTo>
                  <a:lnTo>
                    <a:pt x="182" y="10"/>
                  </a:lnTo>
                  <a:lnTo>
                    <a:pt x="177" y="8"/>
                  </a:lnTo>
                  <a:lnTo>
                    <a:pt x="172" y="5"/>
                  </a:lnTo>
                  <a:lnTo>
                    <a:pt x="167" y="4"/>
                  </a:lnTo>
                  <a:lnTo>
                    <a:pt x="167" y="4"/>
                  </a:lnTo>
                  <a:lnTo>
                    <a:pt x="166" y="4"/>
                  </a:lnTo>
                  <a:lnTo>
                    <a:pt x="166" y="4"/>
                  </a:lnTo>
                  <a:lnTo>
                    <a:pt x="157" y="2"/>
                  </a:lnTo>
                  <a:lnTo>
                    <a:pt x="157" y="2"/>
                  </a:lnTo>
                  <a:lnTo>
                    <a:pt x="152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7" y="6"/>
                  </a:lnTo>
                  <a:lnTo>
                    <a:pt x="117" y="12"/>
                  </a:lnTo>
                  <a:lnTo>
                    <a:pt x="110" y="17"/>
                  </a:lnTo>
                  <a:lnTo>
                    <a:pt x="104" y="22"/>
                  </a:lnTo>
                  <a:lnTo>
                    <a:pt x="98" y="27"/>
                  </a:lnTo>
                  <a:lnTo>
                    <a:pt x="98" y="27"/>
                  </a:lnTo>
                  <a:lnTo>
                    <a:pt x="96" y="29"/>
                  </a:lnTo>
                  <a:lnTo>
                    <a:pt x="95" y="33"/>
                  </a:lnTo>
                  <a:lnTo>
                    <a:pt x="94" y="42"/>
                  </a:lnTo>
                  <a:lnTo>
                    <a:pt x="94" y="51"/>
                  </a:lnTo>
                  <a:lnTo>
                    <a:pt x="95" y="57"/>
                  </a:lnTo>
                  <a:lnTo>
                    <a:pt x="100" y="67"/>
                  </a:lnTo>
                  <a:lnTo>
                    <a:pt x="100" y="67"/>
                  </a:lnTo>
                  <a:lnTo>
                    <a:pt x="100" y="67"/>
                  </a:lnTo>
                  <a:lnTo>
                    <a:pt x="100" y="68"/>
                  </a:lnTo>
                  <a:lnTo>
                    <a:pt x="100" y="68"/>
                  </a:lnTo>
                  <a:lnTo>
                    <a:pt x="100" y="70"/>
                  </a:lnTo>
                  <a:lnTo>
                    <a:pt x="100" y="70"/>
                  </a:lnTo>
                  <a:lnTo>
                    <a:pt x="100" y="70"/>
                  </a:lnTo>
                  <a:lnTo>
                    <a:pt x="100" y="70"/>
                  </a:lnTo>
                  <a:lnTo>
                    <a:pt x="100" y="70"/>
                  </a:lnTo>
                  <a:lnTo>
                    <a:pt x="100" y="70"/>
                  </a:lnTo>
                  <a:lnTo>
                    <a:pt x="94" y="88"/>
                  </a:lnTo>
                  <a:lnTo>
                    <a:pt x="94" y="88"/>
                  </a:lnTo>
                  <a:lnTo>
                    <a:pt x="95" y="92"/>
                  </a:lnTo>
                  <a:lnTo>
                    <a:pt x="96" y="94"/>
                  </a:lnTo>
                  <a:lnTo>
                    <a:pt x="96" y="94"/>
                  </a:lnTo>
                  <a:lnTo>
                    <a:pt x="98" y="95"/>
                  </a:lnTo>
                  <a:lnTo>
                    <a:pt x="101" y="95"/>
                  </a:lnTo>
                  <a:lnTo>
                    <a:pt x="104" y="95"/>
                  </a:lnTo>
                  <a:lnTo>
                    <a:pt x="104" y="98"/>
                  </a:lnTo>
                  <a:lnTo>
                    <a:pt x="104" y="99"/>
                  </a:lnTo>
                  <a:lnTo>
                    <a:pt x="104" y="99"/>
                  </a:lnTo>
                  <a:lnTo>
                    <a:pt x="104" y="99"/>
                  </a:lnTo>
                  <a:lnTo>
                    <a:pt x="104" y="100"/>
                  </a:lnTo>
                  <a:lnTo>
                    <a:pt x="104" y="100"/>
                  </a:lnTo>
                  <a:lnTo>
                    <a:pt x="104" y="100"/>
                  </a:lnTo>
                  <a:lnTo>
                    <a:pt x="104" y="106"/>
                  </a:lnTo>
                  <a:lnTo>
                    <a:pt x="104" y="109"/>
                  </a:lnTo>
                  <a:lnTo>
                    <a:pt x="105" y="111"/>
                  </a:lnTo>
                  <a:lnTo>
                    <a:pt x="106" y="111"/>
                  </a:lnTo>
                  <a:lnTo>
                    <a:pt x="109" y="111"/>
                  </a:lnTo>
                  <a:lnTo>
                    <a:pt x="107" y="112"/>
                  </a:lnTo>
                  <a:lnTo>
                    <a:pt x="107" y="112"/>
                  </a:lnTo>
                  <a:lnTo>
                    <a:pt x="107" y="112"/>
                  </a:lnTo>
                  <a:lnTo>
                    <a:pt x="106" y="113"/>
                  </a:lnTo>
                  <a:lnTo>
                    <a:pt x="106" y="113"/>
                  </a:lnTo>
                  <a:lnTo>
                    <a:pt x="106" y="113"/>
                  </a:lnTo>
                  <a:lnTo>
                    <a:pt x="106" y="115"/>
                  </a:lnTo>
                  <a:lnTo>
                    <a:pt x="106" y="116"/>
                  </a:lnTo>
                  <a:lnTo>
                    <a:pt x="107" y="117"/>
                  </a:lnTo>
                  <a:lnTo>
                    <a:pt x="107" y="117"/>
                  </a:lnTo>
                  <a:lnTo>
                    <a:pt x="109" y="118"/>
                  </a:lnTo>
                  <a:lnTo>
                    <a:pt x="109" y="118"/>
                  </a:lnTo>
                  <a:lnTo>
                    <a:pt x="110" y="124"/>
                  </a:lnTo>
                  <a:lnTo>
                    <a:pt x="112" y="129"/>
                  </a:lnTo>
                  <a:lnTo>
                    <a:pt x="112" y="129"/>
                  </a:lnTo>
                  <a:lnTo>
                    <a:pt x="113" y="130"/>
                  </a:lnTo>
                  <a:lnTo>
                    <a:pt x="115" y="130"/>
                  </a:lnTo>
                  <a:lnTo>
                    <a:pt x="127" y="132"/>
                  </a:lnTo>
                  <a:lnTo>
                    <a:pt x="127" y="132"/>
                  </a:lnTo>
                  <a:lnTo>
                    <a:pt x="126" y="143"/>
                  </a:lnTo>
                  <a:lnTo>
                    <a:pt x="126" y="146"/>
                  </a:lnTo>
                  <a:lnTo>
                    <a:pt x="126" y="147"/>
                  </a:lnTo>
                  <a:lnTo>
                    <a:pt x="126" y="147"/>
                  </a:lnTo>
                  <a:lnTo>
                    <a:pt x="95" y="164"/>
                  </a:lnTo>
                  <a:lnTo>
                    <a:pt x="75" y="178"/>
                  </a:lnTo>
                  <a:lnTo>
                    <a:pt x="62" y="188"/>
                  </a:lnTo>
                  <a:lnTo>
                    <a:pt x="59" y="190"/>
                  </a:lnTo>
                  <a:lnTo>
                    <a:pt x="59" y="191"/>
                  </a:lnTo>
                  <a:lnTo>
                    <a:pt x="59" y="191"/>
                  </a:lnTo>
                  <a:lnTo>
                    <a:pt x="59" y="191"/>
                  </a:lnTo>
                  <a:lnTo>
                    <a:pt x="55" y="195"/>
                  </a:lnTo>
                  <a:lnTo>
                    <a:pt x="49" y="208"/>
                  </a:lnTo>
                  <a:lnTo>
                    <a:pt x="47" y="212"/>
                  </a:lnTo>
                  <a:lnTo>
                    <a:pt x="44" y="208"/>
                  </a:lnTo>
                  <a:lnTo>
                    <a:pt x="39" y="200"/>
                  </a:lnTo>
                  <a:lnTo>
                    <a:pt x="38" y="200"/>
                  </a:lnTo>
                  <a:lnTo>
                    <a:pt x="38" y="199"/>
                  </a:lnTo>
                  <a:lnTo>
                    <a:pt x="38" y="199"/>
                  </a:lnTo>
                  <a:lnTo>
                    <a:pt x="36" y="190"/>
                  </a:lnTo>
                  <a:lnTo>
                    <a:pt x="36" y="190"/>
                  </a:lnTo>
                  <a:lnTo>
                    <a:pt x="33" y="189"/>
                  </a:lnTo>
                  <a:lnTo>
                    <a:pt x="32" y="189"/>
                  </a:lnTo>
                  <a:lnTo>
                    <a:pt x="32" y="189"/>
                  </a:lnTo>
                  <a:lnTo>
                    <a:pt x="30" y="191"/>
                  </a:lnTo>
                  <a:lnTo>
                    <a:pt x="30" y="194"/>
                  </a:lnTo>
                  <a:lnTo>
                    <a:pt x="30" y="194"/>
                  </a:lnTo>
                  <a:lnTo>
                    <a:pt x="31" y="196"/>
                  </a:lnTo>
                  <a:lnTo>
                    <a:pt x="31" y="196"/>
                  </a:lnTo>
                  <a:lnTo>
                    <a:pt x="32" y="206"/>
                  </a:lnTo>
                  <a:lnTo>
                    <a:pt x="27" y="207"/>
                  </a:lnTo>
                  <a:lnTo>
                    <a:pt x="27" y="207"/>
                  </a:lnTo>
                  <a:lnTo>
                    <a:pt x="22" y="199"/>
                  </a:lnTo>
                  <a:lnTo>
                    <a:pt x="22" y="199"/>
                  </a:lnTo>
                  <a:lnTo>
                    <a:pt x="17" y="192"/>
                  </a:lnTo>
                  <a:lnTo>
                    <a:pt x="17" y="192"/>
                  </a:lnTo>
                  <a:lnTo>
                    <a:pt x="17" y="191"/>
                  </a:lnTo>
                  <a:lnTo>
                    <a:pt x="17" y="191"/>
                  </a:lnTo>
                  <a:lnTo>
                    <a:pt x="15" y="179"/>
                  </a:lnTo>
                  <a:lnTo>
                    <a:pt x="15" y="179"/>
                  </a:lnTo>
                  <a:lnTo>
                    <a:pt x="15" y="179"/>
                  </a:lnTo>
                  <a:lnTo>
                    <a:pt x="15" y="179"/>
                  </a:lnTo>
                  <a:lnTo>
                    <a:pt x="13" y="177"/>
                  </a:lnTo>
                  <a:lnTo>
                    <a:pt x="13" y="177"/>
                  </a:lnTo>
                  <a:lnTo>
                    <a:pt x="13" y="177"/>
                  </a:lnTo>
                  <a:lnTo>
                    <a:pt x="11" y="178"/>
                  </a:lnTo>
                  <a:lnTo>
                    <a:pt x="10" y="180"/>
                  </a:lnTo>
                  <a:lnTo>
                    <a:pt x="9" y="184"/>
                  </a:lnTo>
                  <a:lnTo>
                    <a:pt x="6" y="182"/>
                  </a:lnTo>
                  <a:lnTo>
                    <a:pt x="6" y="182"/>
                  </a:lnTo>
                  <a:lnTo>
                    <a:pt x="5" y="180"/>
                  </a:lnTo>
                  <a:lnTo>
                    <a:pt x="5" y="180"/>
                  </a:lnTo>
                  <a:lnTo>
                    <a:pt x="4" y="183"/>
                  </a:lnTo>
                  <a:lnTo>
                    <a:pt x="3" y="188"/>
                  </a:lnTo>
                  <a:lnTo>
                    <a:pt x="3" y="188"/>
                  </a:lnTo>
                  <a:lnTo>
                    <a:pt x="3" y="189"/>
                  </a:lnTo>
                  <a:lnTo>
                    <a:pt x="3" y="189"/>
                  </a:lnTo>
                  <a:lnTo>
                    <a:pt x="3" y="189"/>
                  </a:lnTo>
                  <a:lnTo>
                    <a:pt x="3" y="189"/>
                  </a:lnTo>
                  <a:lnTo>
                    <a:pt x="3" y="191"/>
                  </a:lnTo>
                  <a:lnTo>
                    <a:pt x="2" y="192"/>
                  </a:lnTo>
                  <a:lnTo>
                    <a:pt x="2" y="192"/>
                  </a:lnTo>
                  <a:lnTo>
                    <a:pt x="0" y="194"/>
                  </a:lnTo>
                  <a:lnTo>
                    <a:pt x="0" y="196"/>
                  </a:lnTo>
                  <a:lnTo>
                    <a:pt x="2" y="206"/>
                  </a:lnTo>
                  <a:lnTo>
                    <a:pt x="2" y="206"/>
                  </a:lnTo>
                  <a:lnTo>
                    <a:pt x="2" y="207"/>
                  </a:lnTo>
                  <a:lnTo>
                    <a:pt x="2" y="207"/>
                  </a:lnTo>
                  <a:lnTo>
                    <a:pt x="0" y="211"/>
                  </a:lnTo>
                  <a:lnTo>
                    <a:pt x="0" y="211"/>
                  </a:lnTo>
                  <a:lnTo>
                    <a:pt x="0" y="217"/>
                  </a:lnTo>
                  <a:lnTo>
                    <a:pt x="2" y="222"/>
                  </a:lnTo>
                  <a:lnTo>
                    <a:pt x="2" y="222"/>
                  </a:lnTo>
                  <a:lnTo>
                    <a:pt x="3" y="225"/>
                  </a:lnTo>
                  <a:lnTo>
                    <a:pt x="3" y="225"/>
                  </a:lnTo>
                  <a:lnTo>
                    <a:pt x="8" y="235"/>
                  </a:lnTo>
                  <a:lnTo>
                    <a:pt x="8" y="235"/>
                  </a:lnTo>
                  <a:lnTo>
                    <a:pt x="10" y="237"/>
                  </a:lnTo>
                  <a:lnTo>
                    <a:pt x="10" y="239"/>
                  </a:lnTo>
                  <a:lnTo>
                    <a:pt x="10" y="239"/>
                  </a:lnTo>
                  <a:lnTo>
                    <a:pt x="10" y="239"/>
                  </a:lnTo>
                  <a:lnTo>
                    <a:pt x="15" y="247"/>
                  </a:lnTo>
                  <a:lnTo>
                    <a:pt x="15" y="247"/>
                  </a:lnTo>
                  <a:lnTo>
                    <a:pt x="15" y="247"/>
                  </a:lnTo>
                  <a:lnTo>
                    <a:pt x="15" y="247"/>
                  </a:lnTo>
                  <a:lnTo>
                    <a:pt x="15" y="247"/>
                  </a:lnTo>
                  <a:lnTo>
                    <a:pt x="16" y="248"/>
                  </a:lnTo>
                  <a:lnTo>
                    <a:pt x="16" y="248"/>
                  </a:lnTo>
                  <a:lnTo>
                    <a:pt x="16" y="248"/>
                  </a:lnTo>
                  <a:lnTo>
                    <a:pt x="20" y="261"/>
                  </a:lnTo>
                  <a:lnTo>
                    <a:pt x="20" y="261"/>
                  </a:lnTo>
                  <a:lnTo>
                    <a:pt x="20" y="262"/>
                  </a:lnTo>
                  <a:lnTo>
                    <a:pt x="11" y="284"/>
                  </a:lnTo>
                  <a:lnTo>
                    <a:pt x="11" y="284"/>
                  </a:lnTo>
                  <a:lnTo>
                    <a:pt x="9" y="301"/>
                  </a:lnTo>
                  <a:lnTo>
                    <a:pt x="8" y="316"/>
                  </a:lnTo>
                  <a:lnTo>
                    <a:pt x="8" y="329"/>
                  </a:lnTo>
                  <a:lnTo>
                    <a:pt x="9" y="338"/>
                  </a:lnTo>
                  <a:lnTo>
                    <a:pt x="10" y="347"/>
                  </a:lnTo>
                  <a:lnTo>
                    <a:pt x="13" y="353"/>
                  </a:lnTo>
                  <a:lnTo>
                    <a:pt x="16" y="357"/>
                  </a:lnTo>
                  <a:lnTo>
                    <a:pt x="19" y="360"/>
                  </a:lnTo>
                  <a:lnTo>
                    <a:pt x="19" y="360"/>
                  </a:lnTo>
                  <a:lnTo>
                    <a:pt x="22" y="363"/>
                  </a:lnTo>
                  <a:lnTo>
                    <a:pt x="26" y="364"/>
                  </a:lnTo>
                  <a:lnTo>
                    <a:pt x="32" y="365"/>
                  </a:lnTo>
                  <a:lnTo>
                    <a:pt x="38" y="364"/>
                  </a:lnTo>
                  <a:lnTo>
                    <a:pt x="42" y="363"/>
                  </a:lnTo>
                  <a:lnTo>
                    <a:pt x="42" y="363"/>
                  </a:lnTo>
                  <a:lnTo>
                    <a:pt x="48" y="360"/>
                  </a:lnTo>
                  <a:lnTo>
                    <a:pt x="53" y="357"/>
                  </a:lnTo>
                  <a:lnTo>
                    <a:pt x="64" y="348"/>
                  </a:lnTo>
                  <a:lnTo>
                    <a:pt x="72" y="338"/>
                  </a:lnTo>
                  <a:lnTo>
                    <a:pt x="79" y="327"/>
                  </a:lnTo>
                  <a:lnTo>
                    <a:pt x="85" y="316"/>
                  </a:lnTo>
                  <a:lnTo>
                    <a:pt x="90" y="308"/>
                  </a:lnTo>
                  <a:lnTo>
                    <a:pt x="94" y="299"/>
                  </a:lnTo>
                  <a:lnTo>
                    <a:pt x="95" y="295"/>
                  </a:lnTo>
                  <a:lnTo>
                    <a:pt x="98" y="299"/>
                  </a:lnTo>
                  <a:lnTo>
                    <a:pt x="98" y="299"/>
                  </a:lnTo>
                  <a:lnTo>
                    <a:pt x="100" y="307"/>
                  </a:lnTo>
                  <a:lnTo>
                    <a:pt x="103" y="316"/>
                  </a:lnTo>
                  <a:lnTo>
                    <a:pt x="106" y="343"/>
                  </a:lnTo>
                  <a:lnTo>
                    <a:pt x="107" y="377"/>
                  </a:lnTo>
                  <a:lnTo>
                    <a:pt x="109" y="414"/>
                  </a:lnTo>
                  <a:lnTo>
                    <a:pt x="109" y="483"/>
                  </a:lnTo>
                  <a:lnTo>
                    <a:pt x="107" y="522"/>
                  </a:lnTo>
                  <a:lnTo>
                    <a:pt x="112" y="523"/>
                  </a:lnTo>
                  <a:lnTo>
                    <a:pt x="112" y="523"/>
                  </a:lnTo>
                  <a:lnTo>
                    <a:pt x="112" y="523"/>
                  </a:lnTo>
                  <a:lnTo>
                    <a:pt x="112" y="523"/>
                  </a:lnTo>
                  <a:lnTo>
                    <a:pt x="113" y="524"/>
                  </a:lnTo>
                  <a:lnTo>
                    <a:pt x="115" y="526"/>
                  </a:lnTo>
                  <a:lnTo>
                    <a:pt x="116" y="531"/>
                  </a:lnTo>
                  <a:lnTo>
                    <a:pt x="117" y="538"/>
                  </a:lnTo>
                  <a:lnTo>
                    <a:pt x="121" y="566"/>
                  </a:lnTo>
                  <a:lnTo>
                    <a:pt x="122" y="618"/>
                  </a:lnTo>
                  <a:lnTo>
                    <a:pt x="122" y="618"/>
                  </a:lnTo>
                  <a:lnTo>
                    <a:pt x="123" y="684"/>
                  </a:lnTo>
                  <a:lnTo>
                    <a:pt x="123" y="729"/>
                  </a:lnTo>
                  <a:lnTo>
                    <a:pt x="123" y="730"/>
                  </a:lnTo>
                  <a:lnTo>
                    <a:pt x="123" y="730"/>
                  </a:lnTo>
                  <a:lnTo>
                    <a:pt x="123" y="730"/>
                  </a:lnTo>
                  <a:lnTo>
                    <a:pt x="121" y="739"/>
                  </a:lnTo>
                  <a:lnTo>
                    <a:pt x="120" y="749"/>
                  </a:lnTo>
                  <a:lnTo>
                    <a:pt x="120" y="779"/>
                  </a:lnTo>
                  <a:lnTo>
                    <a:pt x="121" y="811"/>
                  </a:lnTo>
                  <a:lnTo>
                    <a:pt x="124" y="846"/>
                  </a:lnTo>
                  <a:lnTo>
                    <a:pt x="124" y="847"/>
                  </a:lnTo>
                  <a:lnTo>
                    <a:pt x="123" y="847"/>
                  </a:lnTo>
                  <a:lnTo>
                    <a:pt x="123" y="847"/>
                  </a:lnTo>
                  <a:lnTo>
                    <a:pt x="121" y="853"/>
                  </a:lnTo>
                  <a:lnTo>
                    <a:pt x="120" y="861"/>
                  </a:lnTo>
                  <a:lnTo>
                    <a:pt x="118" y="871"/>
                  </a:lnTo>
                  <a:lnTo>
                    <a:pt x="118" y="882"/>
                  </a:lnTo>
                  <a:lnTo>
                    <a:pt x="118" y="883"/>
                  </a:lnTo>
                  <a:lnTo>
                    <a:pt x="117" y="884"/>
                  </a:lnTo>
                  <a:lnTo>
                    <a:pt x="117" y="884"/>
                  </a:lnTo>
                  <a:lnTo>
                    <a:pt x="100" y="892"/>
                  </a:lnTo>
                  <a:lnTo>
                    <a:pt x="88" y="899"/>
                  </a:lnTo>
                  <a:lnTo>
                    <a:pt x="78" y="905"/>
                  </a:lnTo>
                  <a:lnTo>
                    <a:pt x="73" y="910"/>
                  </a:lnTo>
                  <a:lnTo>
                    <a:pt x="73" y="910"/>
                  </a:lnTo>
                  <a:lnTo>
                    <a:pt x="73" y="910"/>
                  </a:lnTo>
                  <a:lnTo>
                    <a:pt x="73" y="910"/>
                  </a:lnTo>
                  <a:lnTo>
                    <a:pt x="73" y="910"/>
                  </a:lnTo>
                  <a:lnTo>
                    <a:pt x="71" y="914"/>
                  </a:lnTo>
                  <a:lnTo>
                    <a:pt x="70" y="918"/>
                  </a:lnTo>
                  <a:lnTo>
                    <a:pt x="70" y="922"/>
                  </a:lnTo>
                  <a:lnTo>
                    <a:pt x="70" y="922"/>
                  </a:lnTo>
                  <a:lnTo>
                    <a:pt x="72" y="925"/>
                  </a:lnTo>
                  <a:lnTo>
                    <a:pt x="75" y="926"/>
                  </a:lnTo>
                  <a:lnTo>
                    <a:pt x="78" y="928"/>
                  </a:lnTo>
                  <a:lnTo>
                    <a:pt x="83" y="929"/>
                  </a:lnTo>
                  <a:lnTo>
                    <a:pt x="92" y="932"/>
                  </a:lnTo>
                  <a:lnTo>
                    <a:pt x="101" y="932"/>
                  </a:lnTo>
                  <a:lnTo>
                    <a:pt x="113" y="932"/>
                  </a:lnTo>
                  <a:lnTo>
                    <a:pt x="129" y="932"/>
                  </a:lnTo>
                  <a:lnTo>
                    <a:pt x="129" y="932"/>
                  </a:lnTo>
                  <a:lnTo>
                    <a:pt x="135" y="929"/>
                  </a:lnTo>
                  <a:lnTo>
                    <a:pt x="143" y="926"/>
                  </a:lnTo>
                  <a:lnTo>
                    <a:pt x="155" y="917"/>
                  </a:lnTo>
                  <a:lnTo>
                    <a:pt x="155" y="917"/>
                  </a:lnTo>
                  <a:lnTo>
                    <a:pt x="157" y="916"/>
                  </a:lnTo>
                  <a:lnTo>
                    <a:pt x="158" y="916"/>
                  </a:lnTo>
                  <a:lnTo>
                    <a:pt x="160" y="917"/>
                  </a:lnTo>
                  <a:lnTo>
                    <a:pt x="160" y="917"/>
                  </a:lnTo>
                  <a:lnTo>
                    <a:pt x="160" y="918"/>
                  </a:lnTo>
                  <a:lnTo>
                    <a:pt x="160" y="918"/>
                  </a:lnTo>
                  <a:lnTo>
                    <a:pt x="169" y="916"/>
                  </a:lnTo>
                  <a:lnTo>
                    <a:pt x="176" y="915"/>
                  </a:lnTo>
                  <a:lnTo>
                    <a:pt x="179" y="911"/>
                  </a:lnTo>
                  <a:lnTo>
                    <a:pt x="179" y="911"/>
                  </a:lnTo>
                  <a:lnTo>
                    <a:pt x="180" y="909"/>
                  </a:lnTo>
                  <a:lnTo>
                    <a:pt x="182" y="906"/>
                  </a:lnTo>
                  <a:lnTo>
                    <a:pt x="182" y="900"/>
                  </a:lnTo>
                  <a:lnTo>
                    <a:pt x="182" y="900"/>
                  </a:lnTo>
                  <a:lnTo>
                    <a:pt x="182" y="899"/>
                  </a:lnTo>
                  <a:lnTo>
                    <a:pt x="183" y="898"/>
                  </a:lnTo>
                  <a:lnTo>
                    <a:pt x="183" y="898"/>
                  </a:lnTo>
                  <a:lnTo>
                    <a:pt x="183" y="898"/>
                  </a:lnTo>
                  <a:lnTo>
                    <a:pt x="183" y="898"/>
                  </a:lnTo>
                  <a:lnTo>
                    <a:pt x="186" y="893"/>
                  </a:lnTo>
                  <a:lnTo>
                    <a:pt x="189" y="886"/>
                  </a:lnTo>
                  <a:lnTo>
                    <a:pt x="191" y="878"/>
                  </a:lnTo>
                  <a:lnTo>
                    <a:pt x="194" y="870"/>
                  </a:lnTo>
                  <a:lnTo>
                    <a:pt x="196" y="850"/>
                  </a:lnTo>
                  <a:lnTo>
                    <a:pt x="196" y="827"/>
                  </a:lnTo>
                  <a:lnTo>
                    <a:pt x="195" y="804"/>
                  </a:lnTo>
                  <a:lnTo>
                    <a:pt x="194" y="780"/>
                  </a:lnTo>
                  <a:lnTo>
                    <a:pt x="190" y="757"/>
                  </a:lnTo>
                  <a:lnTo>
                    <a:pt x="188" y="737"/>
                  </a:lnTo>
                  <a:lnTo>
                    <a:pt x="186" y="735"/>
                  </a:lnTo>
                  <a:lnTo>
                    <a:pt x="189" y="735"/>
                  </a:lnTo>
                  <a:lnTo>
                    <a:pt x="189" y="735"/>
                  </a:lnTo>
                  <a:lnTo>
                    <a:pt x="188" y="719"/>
                  </a:lnTo>
                  <a:lnTo>
                    <a:pt x="189" y="695"/>
                  </a:lnTo>
                  <a:lnTo>
                    <a:pt x="195" y="636"/>
                  </a:lnTo>
                  <a:lnTo>
                    <a:pt x="201" y="582"/>
                  </a:lnTo>
                  <a:lnTo>
                    <a:pt x="205" y="556"/>
                  </a:lnTo>
                  <a:lnTo>
                    <a:pt x="206" y="552"/>
                  </a:lnTo>
                  <a:lnTo>
                    <a:pt x="208" y="554"/>
                  </a:lnTo>
                  <a:lnTo>
                    <a:pt x="208" y="554"/>
                  </a:lnTo>
                  <a:lnTo>
                    <a:pt x="210" y="555"/>
                  </a:lnTo>
                  <a:lnTo>
                    <a:pt x="211" y="556"/>
                  </a:lnTo>
                  <a:lnTo>
                    <a:pt x="213" y="560"/>
                  </a:lnTo>
                  <a:lnTo>
                    <a:pt x="214" y="567"/>
                  </a:lnTo>
                  <a:lnTo>
                    <a:pt x="219" y="595"/>
                  </a:lnTo>
                  <a:lnTo>
                    <a:pt x="224" y="649"/>
                  </a:lnTo>
                  <a:lnTo>
                    <a:pt x="224" y="649"/>
                  </a:lnTo>
                  <a:lnTo>
                    <a:pt x="229" y="711"/>
                  </a:lnTo>
                  <a:lnTo>
                    <a:pt x="231" y="739"/>
                  </a:lnTo>
                  <a:lnTo>
                    <a:pt x="231" y="739"/>
                  </a:lnTo>
                  <a:lnTo>
                    <a:pt x="230" y="753"/>
                  </a:lnTo>
                  <a:lnTo>
                    <a:pt x="231" y="787"/>
                  </a:lnTo>
                  <a:lnTo>
                    <a:pt x="234" y="808"/>
                  </a:lnTo>
                  <a:lnTo>
                    <a:pt x="238" y="829"/>
                  </a:lnTo>
                  <a:lnTo>
                    <a:pt x="242" y="849"/>
                  </a:lnTo>
                  <a:lnTo>
                    <a:pt x="246" y="858"/>
                  </a:lnTo>
                  <a:lnTo>
                    <a:pt x="250" y="865"/>
                  </a:lnTo>
                  <a:lnTo>
                    <a:pt x="251" y="866"/>
                  </a:lnTo>
                  <a:lnTo>
                    <a:pt x="250" y="867"/>
                  </a:lnTo>
                  <a:lnTo>
                    <a:pt x="250" y="867"/>
                  </a:lnTo>
                  <a:lnTo>
                    <a:pt x="247" y="878"/>
                  </a:lnTo>
                  <a:lnTo>
                    <a:pt x="246" y="887"/>
                  </a:lnTo>
                  <a:lnTo>
                    <a:pt x="246" y="893"/>
                  </a:lnTo>
                  <a:lnTo>
                    <a:pt x="247" y="898"/>
                  </a:lnTo>
                  <a:lnTo>
                    <a:pt x="248" y="899"/>
                  </a:lnTo>
                  <a:lnTo>
                    <a:pt x="247" y="900"/>
                  </a:lnTo>
                  <a:lnTo>
                    <a:pt x="247" y="900"/>
                  </a:lnTo>
                  <a:lnTo>
                    <a:pt x="224" y="921"/>
                  </a:lnTo>
                  <a:lnTo>
                    <a:pt x="217" y="928"/>
                  </a:lnTo>
                  <a:lnTo>
                    <a:pt x="213" y="934"/>
                  </a:lnTo>
                  <a:lnTo>
                    <a:pt x="213" y="934"/>
                  </a:lnTo>
                  <a:lnTo>
                    <a:pt x="213" y="934"/>
                  </a:lnTo>
                  <a:lnTo>
                    <a:pt x="213" y="934"/>
                  </a:lnTo>
                  <a:lnTo>
                    <a:pt x="212" y="939"/>
                  </a:lnTo>
                  <a:lnTo>
                    <a:pt x="212" y="943"/>
                  </a:lnTo>
                  <a:lnTo>
                    <a:pt x="213" y="946"/>
                  </a:lnTo>
                  <a:lnTo>
                    <a:pt x="213" y="946"/>
                  </a:lnTo>
                  <a:lnTo>
                    <a:pt x="216" y="949"/>
                  </a:lnTo>
                  <a:lnTo>
                    <a:pt x="218" y="950"/>
                  </a:lnTo>
                  <a:lnTo>
                    <a:pt x="222" y="951"/>
                  </a:lnTo>
                  <a:lnTo>
                    <a:pt x="228" y="951"/>
                  </a:lnTo>
                  <a:lnTo>
                    <a:pt x="236" y="951"/>
                  </a:lnTo>
                  <a:lnTo>
                    <a:pt x="246" y="949"/>
                  </a:lnTo>
                  <a:lnTo>
                    <a:pt x="258" y="946"/>
                  </a:lnTo>
                  <a:lnTo>
                    <a:pt x="273" y="942"/>
                  </a:lnTo>
                  <a:lnTo>
                    <a:pt x="273" y="942"/>
                  </a:lnTo>
                  <a:lnTo>
                    <a:pt x="278" y="940"/>
                  </a:lnTo>
                  <a:lnTo>
                    <a:pt x="285" y="936"/>
                  </a:lnTo>
                  <a:lnTo>
                    <a:pt x="285" y="936"/>
                  </a:lnTo>
                  <a:lnTo>
                    <a:pt x="290" y="932"/>
                  </a:lnTo>
                  <a:lnTo>
                    <a:pt x="292" y="928"/>
                  </a:lnTo>
                  <a:lnTo>
                    <a:pt x="293" y="925"/>
                  </a:lnTo>
                  <a:lnTo>
                    <a:pt x="292" y="923"/>
                  </a:lnTo>
                  <a:lnTo>
                    <a:pt x="295" y="922"/>
                  </a:lnTo>
                  <a:lnTo>
                    <a:pt x="295" y="922"/>
                  </a:lnTo>
                  <a:lnTo>
                    <a:pt x="295" y="922"/>
                  </a:lnTo>
                  <a:lnTo>
                    <a:pt x="296" y="922"/>
                  </a:lnTo>
                  <a:lnTo>
                    <a:pt x="296" y="922"/>
                  </a:lnTo>
                  <a:lnTo>
                    <a:pt x="304" y="920"/>
                  </a:lnTo>
                  <a:lnTo>
                    <a:pt x="312" y="916"/>
                  </a:lnTo>
                  <a:lnTo>
                    <a:pt x="314" y="914"/>
                  </a:lnTo>
                  <a:lnTo>
                    <a:pt x="317" y="910"/>
                  </a:lnTo>
                  <a:lnTo>
                    <a:pt x="317" y="910"/>
                  </a:lnTo>
                  <a:lnTo>
                    <a:pt x="318" y="905"/>
                  </a:lnTo>
                  <a:lnTo>
                    <a:pt x="317" y="899"/>
                  </a:lnTo>
                  <a:lnTo>
                    <a:pt x="317" y="898"/>
                  </a:lnTo>
                  <a:lnTo>
                    <a:pt x="317" y="898"/>
                  </a:lnTo>
                  <a:lnTo>
                    <a:pt x="317" y="898"/>
                  </a:lnTo>
                  <a:lnTo>
                    <a:pt x="319" y="883"/>
                  </a:lnTo>
                  <a:lnTo>
                    <a:pt x="320" y="865"/>
                  </a:lnTo>
                  <a:lnTo>
                    <a:pt x="319" y="844"/>
                  </a:lnTo>
                  <a:lnTo>
                    <a:pt x="318" y="822"/>
                  </a:lnTo>
                  <a:lnTo>
                    <a:pt x="315" y="801"/>
                  </a:lnTo>
                  <a:lnTo>
                    <a:pt x="312" y="779"/>
                  </a:lnTo>
                  <a:lnTo>
                    <a:pt x="304" y="741"/>
                  </a:lnTo>
                  <a:lnTo>
                    <a:pt x="304" y="741"/>
                  </a:lnTo>
                  <a:lnTo>
                    <a:pt x="304" y="739"/>
                  </a:lnTo>
                  <a:lnTo>
                    <a:pt x="304" y="739"/>
                  </a:lnTo>
                  <a:lnTo>
                    <a:pt x="303" y="736"/>
                  </a:lnTo>
                  <a:lnTo>
                    <a:pt x="303" y="736"/>
                  </a:lnTo>
                  <a:lnTo>
                    <a:pt x="303" y="735"/>
                  </a:lnTo>
                  <a:lnTo>
                    <a:pt x="303" y="735"/>
                  </a:lnTo>
                  <a:lnTo>
                    <a:pt x="300" y="715"/>
                  </a:lnTo>
                  <a:lnTo>
                    <a:pt x="296" y="696"/>
                  </a:lnTo>
                  <a:lnTo>
                    <a:pt x="295" y="675"/>
                  </a:lnTo>
                  <a:lnTo>
                    <a:pt x="293" y="655"/>
                  </a:lnTo>
                  <a:lnTo>
                    <a:pt x="293" y="634"/>
                  </a:lnTo>
                  <a:lnTo>
                    <a:pt x="295" y="614"/>
                  </a:lnTo>
                  <a:lnTo>
                    <a:pt x="297" y="576"/>
                  </a:lnTo>
                  <a:lnTo>
                    <a:pt x="302" y="541"/>
                  </a:lnTo>
                  <a:lnTo>
                    <a:pt x="306" y="515"/>
                  </a:lnTo>
                  <a:lnTo>
                    <a:pt x="311" y="490"/>
                  </a:lnTo>
                  <a:lnTo>
                    <a:pt x="311" y="489"/>
                  </a:lnTo>
                  <a:lnTo>
                    <a:pt x="312" y="489"/>
                  </a:lnTo>
                  <a:lnTo>
                    <a:pt x="331" y="476"/>
                  </a:lnTo>
                  <a:lnTo>
                    <a:pt x="301" y="318"/>
                  </a:lnTo>
                  <a:lnTo>
                    <a:pt x="301" y="318"/>
                  </a:lnTo>
                  <a:lnTo>
                    <a:pt x="301" y="318"/>
                  </a:lnTo>
                  <a:lnTo>
                    <a:pt x="301" y="318"/>
                  </a:lnTo>
                  <a:lnTo>
                    <a:pt x="303" y="297"/>
                  </a:lnTo>
                  <a:lnTo>
                    <a:pt x="306" y="280"/>
                  </a:lnTo>
                  <a:lnTo>
                    <a:pt x="311" y="267"/>
                  </a:lnTo>
                  <a:lnTo>
                    <a:pt x="314" y="256"/>
                  </a:lnTo>
                  <a:lnTo>
                    <a:pt x="319" y="248"/>
                  </a:lnTo>
                  <a:lnTo>
                    <a:pt x="323" y="244"/>
                  </a:lnTo>
                  <a:lnTo>
                    <a:pt x="328" y="241"/>
                  </a:lnTo>
                  <a:lnTo>
                    <a:pt x="328" y="24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50" name="Freeform 26"/>
          <p:cNvSpPr/>
          <p:nvPr/>
        </p:nvSpPr>
        <p:spPr bwMode="auto">
          <a:xfrm flipH="1">
            <a:off x="7507288" y="5546725"/>
            <a:ext cx="304800" cy="1209675"/>
          </a:xfrm>
          <a:custGeom>
            <a:avLst/>
            <a:gdLst>
              <a:gd name="T0" fmla="*/ 336 w 400"/>
              <a:gd name="T1" fmla="*/ 291 h 1585"/>
              <a:gd name="T2" fmla="*/ 283 w 400"/>
              <a:gd name="T3" fmla="*/ 252 h 1585"/>
              <a:gd name="T4" fmla="*/ 228 w 400"/>
              <a:gd name="T5" fmla="*/ 247 h 1585"/>
              <a:gd name="T6" fmla="*/ 215 w 400"/>
              <a:gd name="T7" fmla="*/ 218 h 1585"/>
              <a:gd name="T8" fmla="*/ 231 w 400"/>
              <a:gd name="T9" fmla="*/ 232 h 1585"/>
              <a:gd name="T10" fmla="*/ 229 w 400"/>
              <a:gd name="T11" fmla="*/ 221 h 1585"/>
              <a:gd name="T12" fmla="*/ 247 w 400"/>
              <a:gd name="T13" fmla="*/ 210 h 1585"/>
              <a:gd name="T14" fmla="*/ 234 w 400"/>
              <a:gd name="T15" fmla="*/ 196 h 1585"/>
              <a:gd name="T16" fmla="*/ 232 w 400"/>
              <a:gd name="T17" fmla="*/ 174 h 1585"/>
              <a:gd name="T18" fmla="*/ 237 w 400"/>
              <a:gd name="T19" fmla="*/ 171 h 1585"/>
              <a:gd name="T20" fmla="*/ 246 w 400"/>
              <a:gd name="T21" fmla="*/ 172 h 1585"/>
              <a:gd name="T22" fmla="*/ 237 w 400"/>
              <a:gd name="T23" fmla="*/ 156 h 1585"/>
              <a:gd name="T24" fmla="*/ 237 w 400"/>
              <a:gd name="T25" fmla="*/ 137 h 1585"/>
              <a:gd name="T26" fmla="*/ 252 w 400"/>
              <a:gd name="T27" fmla="*/ 153 h 1585"/>
              <a:gd name="T28" fmla="*/ 246 w 400"/>
              <a:gd name="T29" fmla="*/ 102 h 1585"/>
              <a:gd name="T30" fmla="*/ 220 w 400"/>
              <a:gd name="T31" fmla="*/ 55 h 1585"/>
              <a:gd name="T32" fmla="*/ 200 w 400"/>
              <a:gd name="T33" fmla="*/ 23 h 1585"/>
              <a:gd name="T34" fmla="*/ 156 w 400"/>
              <a:gd name="T35" fmla="*/ 1 h 1585"/>
              <a:gd name="T36" fmla="*/ 125 w 400"/>
              <a:gd name="T37" fmla="*/ 4 h 1585"/>
              <a:gd name="T38" fmla="*/ 89 w 400"/>
              <a:gd name="T39" fmla="*/ 13 h 1585"/>
              <a:gd name="T40" fmla="*/ 52 w 400"/>
              <a:gd name="T41" fmla="*/ 50 h 1585"/>
              <a:gd name="T42" fmla="*/ 50 w 400"/>
              <a:gd name="T43" fmla="*/ 67 h 1585"/>
              <a:gd name="T44" fmla="*/ 47 w 400"/>
              <a:gd name="T45" fmla="*/ 109 h 1585"/>
              <a:gd name="T46" fmla="*/ 52 w 400"/>
              <a:gd name="T47" fmla="*/ 150 h 1585"/>
              <a:gd name="T48" fmla="*/ 52 w 400"/>
              <a:gd name="T49" fmla="*/ 183 h 1585"/>
              <a:gd name="T50" fmla="*/ 59 w 400"/>
              <a:gd name="T51" fmla="*/ 190 h 1585"/>
              <a:gd name="T52" fmla="*/ 63 w 400"/>
              <a:gd name="T53" fmla="*/ 218 h 1585"/>
              <a:gd name="T54" fmla="*/ 72 w 400"/>
              <a:gd name="T55" fmla="*/ 206 h 1585"/>
              <a:gd name="T56" fmla="*/ 85 w 400"/>
              <a:gd name="T57" fmla="*/ 247 h 1585"/>
              <a:gd name="T58" fmla="*/ 95 w 400"/>
              <a:gd name="T59" fmla="*/ 243 h 1585"/>
              <a:gd name="T60" fmla="*/ 108 w 400"/>
              <a:gd name="T61" fmla="*/ 255 h 1585"/>
              <a:gd name="T62" fmla="*/ 112 w 400"/>
              <a:gd name="T63" fmla="*/ 257 h 1585"/>
              <a:gd name="T64" fmla="*/ 120 w 400"/>
              <a:gd name="T65" fmla="*/ 261 h 1585"/>
              <a:gd name="T66" fmla="*/ 110 w 400"/>
              <a:gd name="T67" fmla="*/ 327 h 1585"/>
              <a:gd name="T68" fmla="*/ 55 w 400"/>
              <a:gd name="T69" fmla="*/ 384 h 1585"/>
              <a:gd name="T70" fmla="*/ 40 w 400"/>
              <a:gd name="T71" fmla="*/ 457 h 1585"/>
              <a:gd name="T72" fmla="*/ 49 w 400"/>
              <a:gd name="T73" fmla="*/ 518 h 1585"/>
              <a:gd name="T74" fmla="*/ 44 w 400"/>
              <a:gd name="T75" fmla="*/ 748 h 1585"/>
              <a:gd name="T76" fmla="*/ 26 w 400"/>
              <a:gd name="T77" fmla="*/ 828 h 1585"/>
              <a:gd name="T78" fmla="*/ 34 w 400"/>
              <a:gd name="T79" fmla="*/ 883 h 1585"/>
              <a:gd name="T80" fmla="*/ 33 w 400"/>
              <a:gd name="T81" fmla="*/ 1005 h 1585"/>
              <a:gd name="T82" fmla="*/ 47 w 400"/>
              <a:gd name="T83" fmla="*/ 1178 h 1585"/>
              <a:gd name="T84" fmla="*/ 69 w 400"/>
              <a:gd name="T85" fmla="*/ 1351 h 1585"/>
              <a:gd name="T86" fmla="*/ 81 w 400"/>
              <a:gd name="T87" fmla="*/ 1447 h 1585"/>
              <a:gd name="T88" fmla="*/ 65 w 400"/>
              <a:gd name="T89" fmla="*/ 1477 h 1585"/>
              <a:gd name="T90" fmla="*/ 1 w 400"/>
              <a:gd name="T91" fmla="*/ 1504 h 1585"/>
              <a:gd name="T92" fmla="*/ 12 w 400"/>
              <a:gd name="T93" fmla="*/ 1523 h 1585"/>
              <a:gd name="T94" fmla="*/ 125 w 400"/>
              <a:gd name="T95" fmla="*/ 1520 h 1585"/>
              <a:gd name="T96" fmla="*/ 168 w 400"/>
              <a:gd name="T97" fmla="*/ 1549 h 1585"/>
              <a:gd name="T98" fmla="*/ 219 w 400"/>
              <a:gd name="T99" fmla="*/ 1585 h 1585"/>
              <a:gd name="T100" fmla="*/ 257 w 400"/>
              <a:gd name="T101" fmla="*/ 1575 h 1585"/>
              <a:gd name="T102" fmla="*/ 276 w 400"/>
              <a:gd name="T103" fmla="*/ 1542 h 1585"/>
              <a:gd name="T104" fmla="*/ 271 w 400"/>
              <a:gd name="T105" fmla="*/ 1479 h 1585"/>
              <a:gd name="T106" fmla="*/ 291 w 400"/>
              <a:gd name="T107" fmla="*/ 1377 h 1585"/>
              <a:gd name="T108" fmla="*/ 299 w 400"/>
              <a:gd name="T109" fmla="*/ 915 h 1585"/>
              <a:gd name="T110" fmla="*/ 342 w 400"/>
              <a:gd name="T111" fmla="*/ 777 h 1585"/>
              <a:gd name="T112" fmla="*/ 356 w 400"/>
              <a:gd name="T113" fmla="*/ 727 h 1585"/>
              <a:gd name="T114" fmla="*/ 393 w 400"/>
              <a:gd name="T115" fmla="*/ 588 h 1585"/>
              <a:gd name="T116" fmla="*/ 396 w 400"/>
              <a:gd name="T117" fmla="*/ 512 h 1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0" h="1585">
                <a:moveTo>
                  <a:pt x="396" y="512"/>
                </a:moveTo>
                <a:lnTo>
                  <a:pt x="388" y="469"/>
                </a:lnTo>
                <a:lnTo>
                  <a:pt x="400" y="460"/>
                </a:lnTo>
                <a:lnTo>
                  <a:pt x="357" y="339"/>
                </a:lnTo>
                <a:lnTo>
                  <a:pt x="346" y="314"/>
                </a:lnTo>
                <a:lnTo>
                  <a:pt x="336" y="291"/>
                </a:lnTo>
                <a:lnTo>
                  <a:pt x="328" y="281"/>
                </a:lnTo>
                <a:lnTo>
                  <a:pt x="318" y="270"/>
                </a:lnTo>
                <a:lnTo>
                  <a:pt x="306" y="263"/>
                </a:lnTo>
                <a:lnTo>
                  <a:pt x="294" y="256"/>
                </a:lnTo>
                <a:lnTo>
                  <a:pt x="289" y="254"/>
                </a:lnTo>
                <a:lnTo>
                  <a:pt x="283" y="252"/>
                </a:lnTo>
                <a:lnTo>
                  <a:pt x="271" y="251"/>
                </a:lnTo>
                <a:lnTo>
                  <a:pt x="259" y="252"/>
                </a:lnTo>
                <a:lnTo>
                  <a:pt x="247" y="252"/>
                </a:lnTo>
                <a:lnTo>
                  <a:pt x="238" y="254"/>
                </a:lnTo>
                <a:lnTo>
                  <a:pt x="238" y="254"/>
                </a:lnTo>
                <a:lnTo>
                  <a:pt x="228" y="247"/>
                </a:lnTo>
                <a:lnTo>
                  <a:pt x="221" y="238"/>
                </a:lnTo>
                <a:lnTo>
                  <a:pt x="218" y="235"/>
                </a:lnTo>
                <a:lnTo>
                  <a:pt x="216" y="230"/>
                </a:lnTo>
                <a:lnTo>
                  <a:pt x="215" y="224"/>
                </a:lnTo>
                <a:lnTo>
                  <a:pt x="215" y="218"/>
                </a:lnTo>
                <a:lnTo>
                  <a:pt x="215" y="218"/>
                </a:lnTo>
                <a:lnTo>
                  <a:pt x="220" y="216"/>
                </a:lnTo>
                <a:lnTo>
                  <a:pt x="220" y="216"/>
                </a:lnTo>
                <a:lnTo>
                  <a:pt x="222" y="222"/>
                </a:lnTo>
                <a:lnTo>
                  <a:pt x="225" y="228"/>
                </a:lnTo>
                <a:lnTo>
                  <a:pt x="228" y="230"/>
                </a:lnTo>
                <a:lnTo>
                  <a:pt x="231" y="232"/>
                </a:lnTo>
                <a:lnTo>
                  <a:pt x="233" y="232"/>
                </a:lnTo>
                <a:lnTo>
                  <a:pt x="235" y="232"/>
                </a:lnTo>
                <a:lnTo>
                  <a:pt x="240" y="231"/>
                </a:lnTo>
                <a:lnTo>
                  <a:pt x="240" y="231"/>
                </a:lnTo>
                <a:lnTo>
                  <a:pt x="234" y="226"/>
                </a:lnTo>
                <a:lnTo>
                  <a:pt x="229" y="221"/>
                </a:lnTo>
                <a:lnTo>
                  <a:pt x="226" y="212"/>
                </a:lnTo>
                <a:lnTo>
                  <a:pt x="224" y="203"/>
                </a:lnTo>
                <a:lnTo>
                  <a:pt x="224" y="203"/>
                </a:lnTo>
                <a:lnTo>
                  <a:pt x="237" y="209"/>
                </a:lnTo>
                <a:lnTo>
                  <a:pt x="245" y="210"/>
                </a:lnTo>
                <a:lnTo>
                  <a:pt x="247" y="210"/>
                </a:lnTo>
                <a:lnTo>
                  <a:pt x="250" y="209"/>
                </a:lnTo>
                <a:lnTo>
                  <a:pt x="253" y="206"/>
                </a:lnTo>
                <a:lnTo>
                  <a:pt x="253" y="206"/>
                </a:lnTo>
                <a:lnTo>
                  <a:pt x="242" y="202"/>
                </a:lnTo>
                <a:lnTo>
                  <a:pt x="238" y="198"/>
                </a:lnTo>
                <a:lnTo>
                  <a:pt x="234" y="196"/>
                </a:lnTo>
                <a:lnTo>
                  <a:pt x="234" y="196"/>
                </a:lnTo>
                <a:lnTo>
                  <a:pt x="232" y="191"/>
                </a:lnTo>
                <a:lnTo>
                  <a:pt x="229" y="186"/>
                </a:lnTo>
                <a:lnTo>
                  <a:pt x="231" y="180"/>
                </a:lnTo>
                <a:lnTo>
                  <a:pt x="232" y="174"/>
                </a:lnTo>
                <a:lnTo>
                  <a:pt x="232" y="174"/>
                </a:lnTo>
                <a:lnTo>
                  <a:pt x="235" y="178"/>
                </a:lnTo>
                <a:lnTo>
                  <a:pt x="239" y="180"/>
                </a:lnTo>
                <a:lnTo>
                  <a:pt x="246" y="184"/>
                </a:lnTo>
                <a:lnTo>
                  <a:pt x="246" y="184"/>
                </a:lnTo>
                <a:lnTo>
                  <a:pt x="240" y="178"/>
                </a:lnTo>
                <a:lnTo>
                  <a:pt x="237" y="171"/>
                </a:lnTo>
                <a:lnTo>
                  <a:pt x="234" y="164"/>
                </a:lnTo>
                <a:lnTo>
                  <a:pt x="233" y="157"/>
                </a:lnTo>
                <a:lnTo>
                  <a:pt x="233" y="157"/>
                </a:lnTo>
                <a:lnTo>
                  <a:pt x="235" y="161"/>
                </a:lnTo>
                <a:lnTo>
                  <a:pt x="239" y="166"/>
                </a:lnTo>
                <a:lnTo>
                  <a:pt x="246" y="172"/>
                </a:lnTo>
                <a:lnTo>
                  <a:pt x="259" y="180"/>
                </a:lnTo>
                <a:lnTo>
                  <a:pt x="259" y="180"/>
                </a:lnTo>
                <a:lnTo>
                  <a:pt x="253" y="176"/>
                </a:lnTo>
                <a:lnTo>
                  <a:pt x="246" y="171"/>
                </a:lnTo>
                <a:lnTo>
                  <a:pt x="241" y="164"/>
                </a:lnTo>
                <a:lnTo>
                  <a:pt x="237" y="156"/>
                </a:lnTo>
                <a:lnTo>
                  <a:pt x="237" y="156"/>
                </a:lnTo>
                <a:lnTo>
                  <a:pt x="253" y="169"/>
                </a:lnTo>
                <a:lnTo>
                  <a:pt x="253" y="169"/>
                </a:lnTo>
                <a:lnTo>
                  <a:pt x="246" y="159"/>
                </a:lnTo>
                <a:lnTo>
                  <a:pt x="241" y="148"/>
                </a:lnTo>
                <a:lnTo>
                  <a:pt x="237" y="137"/>
                </a:lnTo>
                <a:lnTo>
                  <a:pt x="234" y="122"/>
                </a:lnTo>
                <a:lnTo>
                  <a:pt x="234" y="122"/>
                </a:lnTo>
                <a:lnTo>
                  <a:pt x="239" y="128"/>
                </a:lnTo>
                <a:lnTo>
                  <a:pt x="242" y="135"/>
                </a:lnTo>
                <a:lnTo>
                  <a:pt x="252" y="153"/>
                </a:lnTo>
                <a:lnTo>
                  <a:pt x="252" y="153"/>
                </a:lnTo>
                <a:lnTo>
                  <a:pt x="240" y="124"/>
                </a:lnTo>
                <a:lnTo>
                  <a:pt x="235" y="108"/>
                </a:lnTo>
                <a:lnTo>
                  <a:pt x="232" y="92"/>
                </a:lnTo>
                <a:lnTo>
                  <a:pt x="232" y="92"/>
                </a:lnTo>
                <a:lnTo>
                  <a:pt x="239" y="98"/>
                </a:lnTo>
                <a:lnTo>
                  <a:pt x="246" y="102"/>
                </a:lnTo>
                <a:lnTo>
                  <a:pt x="260" y="111"/>
                </a:lnTo>
                <a:lnTo>
                  <a:pt x="260" y="111"/>
                </a:lnTo>
                <a:lnTo>
                  <a:pt x="251" y="100"/>
                </a:lnTo>
                <a:lnTo>
                  <a:pt x="240" y="88"/>
                </a:lnTo>
                <a:lnTo>
                  <a:pt x="231" y="73"/>
                </a:lnTo>
                <a:lnTo>
                  <a:pt x="220" y="55"/>
                </a:lnTo>
                <a:lnTo>
                  <a:pt x="220" y="55"/>
                </a:lnTo>
                <a:lnTo>
                  <a:pt x="227" y="60"/>
                </a:lnTo>
                <a:lnTo>
                  <a:pt x="233" y="63"/>
                </a:lnTo>
                <a:lnTo>
                  <a:pt x="233" y="63"/>
                </a:lnTo>
                <a:lnTo>
                  <a:pt x="200" y="23"/>
                </a:lnTo>
                <a:lnTo>
                  <a:pt x="200" y="23"/>
                </a:lnTo>
                <a:lnTo>
                  <a:pt x="194" y="15"/>
                </a:lnTo>
                <a:lnTo>
                  <a:pt x="187" y="9"/>
                </a:lnTo>
                <a:lnTo>
                  <a:pt x="180" y="4"/>
                </a:lnTo>
                <a:lnTo>
                  <a:pt x="173" y="1"/>
                </a:lnTo>
                <a:lnTo>
                  <a:pt x="164" y="0"/>
                </a:lnTo>
                <a:lnTo>
                  <a:pt x="156" y="1"/>
                </a:lnTo>
                <a:lnTo>
                  <a:pt x="148" y="4"/>
                </a:lnTo>
                <a:lnTo>
                  <a:pt x="138" y="10"/>
                </a:lnTo>
                <a:lnTo>
                  <a:pt x="138" y="10"/>
                </a:lnTo>
                <a:lnTo>
                  <a:pt x="135" y="7"/>
                </a:lnTo>
                <a:lnTo>
                  <a:pt x="130" y="4"/>
                </a:lnTo>
                <a:lnTo>
                  <a:pt x="125" y="4"/>
                </a:lnTo>
                <a:lnTo>
                  <a:pt x="122" y="4"/>
                </a:lnTo>
                <a:lnTo>
                  <a:pt x="112" y="5"/>
                </a:lnTo>
                <a:lnTo>
                  <a:pt x="103" y="9"/>
                </a:lnTo>
                <a:lnTo>
                  <a:pt x="103" y="9"/>
                </a:lnTo>
                <a:lnTo>
                  <a:pt x="96" y="10"/>
                </a:lnTo>
                <a:lnTo>
                  <a:pt x="89" y="13"/>
                </a:lnTo>
                <a:lnTo>
                  <a:pt x="83" y="15"/>
                </a:lnTo>
                <a:lnTo>
                  <a:pt x="78" y="18"/>
                </a:lnTo>
                <a:lnTo>
                  <a:pt x="69" y="28"/>
                </a:lnTo>
                <a:lnTo>
                  <a:pt x="60" y="39"/>
                </a:lnTo>
                <a:lnTo>
                  <a:pt x="60" y="39"/>
                </a:lnTo>
                <a:lnTo>
                  <a:pt x="52" y="50"/>
                </a:lnTo>
                <a:lnTo>
                  <a:pt x="47" y="61"/>
                </a:lnTo>
                <a:lnTo>
                  <a:pt x="44" y="70"/>
                </a:lnTo>
                <a:lnTo>
                  <a:pt x="44" y="79"/>
                </a:lnTo>
                <a:lnTo>
                  <a:pt x="44" y="79"/>
                </a:lnTo>
                <a:lnTo>
                  <a:pt x="46" y="72"/>
                </a:lnTo>
                <a:lnTo>
                  <a:pt x="50" y="67"/>
                </a:lnTo>
                <a:lnTo>
                  <a:pt x="53" y="65"/>
                </a:lnTo>
                <a:lnTo>
                  <a:pt x="56" y="65"/>
                </a:lnTo>
                <a:lnTo>
                  <a:pt x="56" y="65"/>
                </a:lnTo>
                <a:lnTo>
                  <a:pt x="53" y="75"/>
                </a:lnTo>
                <a:lnTo>
                  <a:pt x="51" y="87"/>
                </a:lnTo>
                <a:lnTo>
                  <a:pt x="47" y="109"/>
                </a:lnTo>
                <a:lnTo>
                  <a:pt x="46" y="132"/>
                </a:lnTo>
                <a:lnTo>
                  <a:pt x="46" y="153"/>
                </a:lnTo>
                <a:lnTo>
                  <a:pt x="46" y="153"/>
                </a:lnTo>
                <a:lnTo>
                  <a:pt x="50" y="115"/>
                </a:lnTo>
                <a:lnTo>
                  <a:pt x="50" y="115"/>
                </a:lnTo>
                <a:lnTo>
                  <a:pt x="52" y="150"/>
                </a:lnTo>
                <a:lnTo>
                  <a:pt x="52" y="150"/>
                </a:lnTo>
                <a:lnTo>
                  <a:pt x="53" y="158"/>
                </a:lnTo>
                <a:lnTo>
                  <a:pt x="55" y="164"/>
                </a:lnTo>
                <a:lnTo>
                  <a:pt x="55" y="171"/>
                </a:lnTo>
                <a:lnTo>
                  <a:pt x="53" y="177"/>
                </a:lnTo>
                <a:lnTo>
                  <a:pt x="52" y="183"/>
                </a:lnTo>
                <a:lnTo>
                  <a:pt x="50" y="187"/>
                </a:lnTo>
                <a:lnTo>
                  <a:pt x="44" y="196"/>
                </a:lnTo>
                <a:lnTo>
                  <a:pt x="44" y="196"/>
                </a:lnTo>
                <a:lnTo>
                  <a:pt x="57" y="183"/>
                </a:lnTo>
                <a:lnTo>
                  <a:pt x="57" y="183"/>
                </a:lnTo>
                <a:lnTo>
                  <a:pt x="59" y="190"/>
                </a:lnTo>
                <a:lnTo>
                  <a:pt x="59" y="190"/>
                </a:lnTo>
                <a:lnTo>
                  <a:pt x="63" y="184"/>
                </a:lnTo>
                <a:lnTo>
                  <a:pt x="63" y="184"/>
                </a:lnTo>
                <a:lnTo>
                  <a:pt x="65" y="196"/>
                </a:lnTo>
                <a:lnTo>
                  <a:pt x="65" y="208"/>
                </a:lnTo>
                <a:lnTo>
                  <a:pt x="63" y="218"/>
                </a:lnTo>
                <a:lnTo>
                  <a:pt x="60" y="229"/>
                </a:lnTo>
                <a:lnTo>
                  <a:pt x="60" y="229"/>
                </a:lnTo>
                <a:lnTo>
                  <a:pt x="64" y="226"/>
                </a:lnTo>
                <a:lnTo>
                  <a:pt x="66" y="223"/>
                </a:lnTo>
                <a:lnTo>
                  <a:pt x="70" y="216"/>
                </a:lnTo>
                <a:lnTo>
                  <a:pt x="72" y="206"/>
                </a:lnTo>
                <a:lnTo>
                  <a:pt x="73" y="198"/>
                </a:lnTo>
                <a:lnTo>
                  <a:pt x="73" y="198"/>
                </a:lnTo>
                <a:lnTo>
                  <a:pt x="78" y="210"/>
                </a:lnTo>
                <a:lnTo>
                  <a:pt x="83" y="222"/>
                </a:lnTo>
                <a:lnTo>
                  <a:pt x="85" y="234"/>
                </a:lnTo>
                <a:lnTo>
                  <a:pt x="85" y="247"/>
                </a:lnTo>
                <a:lnTo>
                  <a:pt x="85" y="247"/>
                </a:lnTo>
                <a:lnTo>
                  <a:pt x="86" y="249"/>
                </a:lnTo>
                <a:lnTo>
                  <a:pt x="86" y="249"/>
                </a:lnTo>
                <a:lnTo>
                  <a:pt x="92" y="250"/>
                </a:lnTo>
                <a:lnTo>
                  <a:pt x="92" y="250"/>
                </a:lnTo>
                <a:lnTo>
                  <a:pt x="95" y="243"/>
                </a:lnTo>
                <a:lnTo>
                  <a:pt x="101" y="241"/>
                </a:lnTo>
                <a:lnTo>
                  <a:pt x="101" y="241"/>
                </a:lnTo>
                <a:lnTo>
                  <a:pt x="102" y="247"/>
                </a:lnTo>
                <a:lnTo>
                  <a:pt x="103" y="254"/>
                </a:lnTo>
                <a:lnTo>
                  <a:pt x="103" y="254"/>
                </a:lnTo>
                <a:lnTo>
                  <a:pt x="108" y="255"/>
                </a:lnTo>
                <a:lnTo>
                  <a:pt x="108" y="255"/>
                </a:lnTo>
                <a:lnTo>
                  <a:pt x="110" y="251"/>
                </a:lnTo>
                <a:lnTo>
                  <a:pt x="110" y="251"/>
                </a:lnTo>
                <a:lnTo>
                  <a:pt x="110" y="256"/>
                </a:lnTo>
                <a:lnTo>
                  <a:pt x="110" y="256"/>
                </a:lnTo>
                <a:lnTo>
                  <a:pt x="112" y="257"/>
                </a:lnTo>
                <a:lnTo>
                  <a:pt x="112" y="257"/>
                </a:lnTo>
                <a:lnTo>
                  <a:pt x="114" y="251"/>
                </a:lnTo>
                <a:lnTo>
                  <a:pt x="114" y="251"/>
                </a:lnTo>
                <a:lnTo>
                  <a:pt x="116" y="258"/>
                </a:lnTo>
                <a:lnTo>
                  <a:pt x="116" y="258"/>
                </a:lnTo>
                <a:lnTo>
                  <a:pt x="120" y="261"/>
                </a:lnTo>
                <a:lnTo>
                  <a:pt x="121" y="261"/>
                </a:lnTo>
                <a:lnTo>
                  <a:pt x="92" y="294"/>
                </a:lnTo>
                <a:lnTo>
                  <a:pt x="122" y="307"/>
                </a:lnTo>
                <a:lnTo>
                  <a:pt x="120" y="309"/>
                </a:lnTo>
                <a:lnTo>
                  <a:pt x="115" y="319"/>
                </a:lnTo>
                <a:lnTo>
                  <a:pt x="110" y="327"/>
                </a:lnTo>
                <a:lnTo>
                  <a:pt x="102" y="334"/>
                </a:lnTo>
                <a:lnTo>
                  <a:pt x="86" y="348"/>
                </a:lnTo>
                <a:lnTo>
                  <a:pt x="71" y="362"/>
                </a:lnTo>
                <a:lnTo>
                  <a:pt x="65" y="369"/>
                </a:lnTo>
                <a:lnTo>
                  <a:pt x="59" y="376"/>
                </a:lnTo>
                <a:lnTo>
                  <a:pt x="55" y="384"/>
                </a:lnTo>
                <a:lnTo>
                  <a:pt x="52" y="392"/>
                </a:lnTo>
                <a:lnTo>
                  <a:pt x="50" y="402"/>
                </a:lnTo>
                <a:lnTo>
                  <a:pt x="50" y="402"/>
                </a:lnTo>
                <a:lnTo>
                  <a:pt x="46" y="419"/>
                </a:lnTo>
                <a:lnTo>
                  <a:pt x="44" y="437"/>
                </a:lnTo>
                <a:lnTo>
                  <a:pt x="40" y="457"/>
                </a:lnTo>
                <a:lnTo>
                  <a:pt x="39" y="477"/>
                </a:lnTo>
                <a:lnTo>
                  <a:pt x="39" y="496"/>
                </a:lnTo>
                <a:lnTo>
                  <a:pt x="40" y="504"/>
                </a:lnTo>
                <a:lnTo>
                  <a:pt x="43" y="510"/>
                </a:lnTo>
                <a:lnTo>
                  <a:pt x="45" y="515"/>
                </a:lnTo>
                <a:lnTo>
                  <a:pt x="49" y="518"/>
                </a:lnTo>
                <a:lnTo>
                  <a:pt x="47" y="544"/>
                </a:lnTo>
                <a:lnTo>
                  <a:pt x="45" y="593"/>
                </a:lnTo>
                <a:lnTo>
                  <a:pt x="44" y="618"/>
                </a:lnTo>
                <a:lnTo>
                  <a:pt x="44" y="645"/>
                </a:lnTo>
                <a:lnTo>
                  <a:pt x="45" y="697"/>
                </a:lnTo>
                <a:lnTo>
                  <a:pt x="44" y="748"/>
                </a:lnTo>
                <a:lnTo>
                  <a:pt x="43" y="772"/>
                </a:lnTo>
                <a:lnTo>
                  <a:pt x="39" y="795"/>
                </a:lnTo>
                <a:lnTo>
                  <a:pt x="38" y="801"/>
                </a:lnTo>
                <a:lnTo>
                  <a:pt x="36" y="805"/>
                </a:lnTo>
                <a:lnTo>
                  <a:pt x="31" y="817"/>
                </a:lnTo>
                <a:lnTo>
                  <a:pt x="26" y="828"/>
                </a:lnTo>
                <a:lnTo>
                  <a:pt x="23" y="834"/>
                </a:lnTo>
                <a:lnTo>
                  <a:pt x="23" y="840"/>
                </a:lnTo>
                <a:lnTo>
                  <a:pt x="23" y="846"/>
                </a:lnTo>
                <a:lnTo>
                  <a:pt x="24" y="853"/>
                </a:lnTo>
                <a:lnTo>
                  <a:pt x="30" y="868"/>
                </a:lnTo>
                <a:lnTo>
                  <a:pt x="34" y="883"/>
                </a:lnTo>
                <a:lnTo>
                  <a:pt x="37" y="899"/>
                </a:lnTo>
                <a:lnTo>
                  <a:pt x="38" y="913"/>
                </a:lnTo>
                <a:lnTo>
                  <a:pt x="38" y="928"/>
                </a:lnTo>
                <a:lnTo>
                  <a:pt x="36" y="958"/>
                </a:lnTo>
                <a:lnTo>
                  <a:pt x="33" y="989"/>
                </a:lnTo>
                <a:lnTo>
                  <a:pt x="33" y="1005"/>
                </a:lnTo>
                <a:lnTo>
                  <a:pt x="32" y="1021"/>
                </a:lnTo>
                <a:lnTo>
                  <a:pt x="34" y="1051"/>
                </a:lnTo>
                <a:lnTo>
                  <a:pt x="37" y="1082"/>
                </a:lnTo>
                <a:lnTo>
                  <a:pt x="42" y="1114"/>
                </a:lnTo>
                <a:lnTo>
                  <a:pt x="45" y="1146"/>
                </a:lnTo>
                <a:lnTo>
                  <a:pt x="47" y="1178"/>
                </a:lnTo>
                <a:lnTo>
                  <a:pt x="49" y="1211"/>
                </a:lnTo>
                <a:lnTo>
                  <a:pt x="52" y="1273"/>
                </a:lnTo>
                <a:lnTo>
                  <a:pt x="55" y="1291"/>
                </a:lnTo>
                <a:lnTo>
                  <a:pt x="60" y="1311"/>
                </a:lnTo>
                <a:lnTo>
                  <a:pt x="65" y="1330"/>
                </a:lnTo>
                <a:lnTo>
                  <a:pt x="69" y="1351"/>
                </a:lnTo>
                <a:lnTo>
                  <a:pt x="70" y="1366"/>
                </a:lnTo>
                <a:lnTo>
                  <a:pt x="71" y="1382"/>
                </a:lnTo>
                <a:lnTo>
                  <a:pt x="72" y="1416"/>
                </a:lnTo>
                <a:lnTo>
                  <a:pt x="75" y="1429"/>
                </a:lnTo>
                <a:lnTo>
                  <a:pt x="78" y="1442"/>
                </a:lnTo>
                <a:lnTo>
                  <a:pt x="81" y="1447"/>
                </a:lnTo>
                <a:lnTo>
                  <a:pt x="84" y="1453"/>
                </a:lnTo>
                <a:lnTo>
                  <a:pt x="88" y="1457"/>
                </a:lnTo>
                <a:lnTo>
                  <a:pt x="94" y="1459"/>
                </a:lnTo>
                <a:lnTo>
                  <a:pt x="85" y="1466"/>
                </a:lnTo>
                <a:lnTo>
                  <a:pt x="76" y="1472"/>
                </a:lnTo>
                <a:lnTo>
                  <a:pt x="65" y="1477"/>
                </a:lnTo>
                <a:lnTo>
                  <a:pt x="53" y="1481"/>
                </a:lnTo>
                <a:lnTo>
                  <a:pt x="30" y="1487"/>
                </a:lnTo>
                <a:lnTo>
                  <a:pt x="17" y="1491"/>
                </a:lnTo>
                <a:lnTo>
                  <a:pt x="5" y="1494"/>
                </a:lnTo>
                <a:lnTo>
                  <a:pt x="3" y="1499"/>
                </a:lnTo>
                <a:lnTo>
                  <a:pt x="1" y="1504"/>
                </a:lnTo>
                <a:lnTo>
                  <a:pt x="0" y="1509"/>
                </a:lnTo>
                <a:lnTo>
                  <a:pt x="1" y="1511"/>
                </a:lnTo>
                <a:lnTo>
                  <a:pt x="1" y="1515"/>
                </a:lnTo>
                <a:lnTo>
                  <a:pt x="1" y="1517"/>
                </a:lnTo>
                <a:lnTo>
                  <a:pt x="5" y="1520"/>
                </a:lnTo>
                <a:lnTo>
                  <a:pt x="12" y="1523"/>
                </a:lnTo>
                <a:lnTo>
                  <a:pt x="19" y="1525"/>
                </a:lnTo>
                <a:lnTo>
                  <a:pt x="30" y="1526"/>
                </a:lnTo>
                <a:lnTo>
                  <a:pt x="43" y="1528"/>
                </a:lnTo>
                <a:lnTo>
                  <a:pt x="68" y="1528"/>
                </a:lnTo>
                <a:lnTo>
                  <a:pt x="97" y="1524"/>
                </a:lnTo>
                <a:lnTo>
                  <a:pt x="125" y="1520"/>
                </a:lnTo>
                <a:lnTo>
                  <a:pt x="150" y="1515"/>
                </a:lnTo>
                <a:lnTo>
                  <a:pt x="161" y="1511"/>
                </a:lnTo>
                <a:lnTo>
                  <a:pt x="169" y="1507"/>
                </a:lnTo>
                <a:lnTo>
                  <a:pt x="167" y="1522"/>
                </a:lnTo>
                <a:lnTo>
                  <a:pt x="167" y="1536"/>
                </a:lnTo>
                <a:lnTo>
                  <a:pt x="168" y="1549"/>
                </a:lnTo>
                <a:lnTo>
                  <a:pt x="173" y="1558"/>
                </a:lnTo>
                <a:lnTo>
                  <a:pt x="179" y="1568"/>
                </a:lnTo>
                <a:lnTo>
                  <a:pt x="188" y="1575"/>
                </a:lnTo>
                <a:lnTo>
                  <a:pt x="196" y="1581"/>
                </a:lnTo>
                <a:lnTo>
                  <a:pt x="209" y="1583"/>
                </a:lnTo>
                <a:lnTo>
                  <a:pt x="219" y="1585"/>
                </a:lnTo>
                <a:lnTo>
                  <a:pt x="225" y="1585"/>
                </a:lnTo>
                <a:lnTo>
                  <a:pt x="231" y="1583"/>
                </a:lnTo>
                <a:lnTo>
                  <a:pt x="239" y="1583"/>
                </a:lnTo>
                <a:lnTo>
                  <a:pt x="245" y="1581"/>
                </a:lnTo>
                <a:lnTo>
                  <a:pt x="251" y="1577"/>
                </a:lnTo>
                <a:lnTo>
                  <a:pt x="257" y="1575"/>
                </a:lnTo>
                <a:lnTo>
                  <a:pt x="261" y="1571"/>
                </a:lnTo>
                <a:lnTo>
                  <a:pt x="265" y="1567"/>
                </a:lnTo>
                <a:lnTo>
                  <a:pt x="270" y="1561"/>
                </a:lnTo>
                <a:lnTo>
                  <a:pt x="272" y="1556"/>
                </a:lnTo>
                <a:lnTo>
                  <a:pt x="273" y="1550"/>
                </a:lnTo>
                <a:lnTo>
                  <a:pt x="276" y="1542"/>
                </a:lnTo>
                <a:lnTo>
                  <a:pt x="276" y="1526"/>
                </a:lnTo>
                <a:lnTo>
                  <a:pt x="274" y="1509"/>
                </a:lnTo>
                <a:lnTo>
                  <a:pt x="271" y="1489"/>
                </a:lnTo>
                <a:lnTo>
                  <a:pt x="270" y="1485"/>
                </a:lnTo>
                <a:lnTo>
                  <a:pt x="270" y="1483"/>
                </a:lnTo>
                <a:lnTo>
                  <a:pt x="271" y="1479"/>
                </a:lnTo>
                <a:lnTo>
                  <a:pt x="272" y="1478"/>
                </a:lnTo>
                <a:lnTo>
                  <a:pt x="283" y="1471"/>
                </a:lnTo>
                <a:lnTo>
                  <a:pt x="284" y="1470"/>
                </a:lnTo>
                <a:lnTo>
                  <a:pt x="286" y="1465"/>
                </a:lnTo>
                <a:lnTo>
                  <a:pt x="289" y="1444"/>
                </a:lnTo>
                <a:lnTo>
                  <a:pt x="291" y="1377"/>
                </a:lnTo>
                <a:lnTo>
                  <a:pt x="293" y="1296"/>
                </a:lnTo>
                <a:lnTo>
                  <a:pt x="297" y="1224"/>
                </a:lnTo>
                <a:lnTo>
                  <a:pt x="299" y="1169"/>
                </a:lnTo>
                <a:lnTo>
                  <a:pt x="299" y="1117"/>
                </a:lnTo>
                <a:lnTo>
                  <a:pt x="299" y="1016"/>
                </a:lnTo>
                <a:lnTo>
                  <a:pt x="299" y="915"/>
                </a:lnTo>
                <a:lnTo>
                  <a:pt x="302" y="863"/>
                </a:lnTo>
                <a:lnTo>
                  <a:pt x="304" y="809"/>
                </a:lnTo>
                <a:lnTo>
                  <a:pt x="310" y="803"/>
                </a:lnTo>
                <a:lnTo>
                  <a:pt x="316" y="796"/>
                </a:lnTo>
                <a:lnTo>
                  <a:pt x="335" y="784"/>
                </a:lnTo>
                <a:lnTo>
                  <a:pt x="342" y="777"/>
                </a:lnTo>
                <a:lnTo>
                  <a:pt x="348" y="771"/>
                </a:lnTo>
                <a:lnTo>
                  <a:pt x="354" y="763"/>
                </a:lnTo>
                <a:lnTo>
                  <a:pt x="355" y="759"/>
                </a:lnTo>
                <a:lnTo>
                  <a:pt x="356" y="757"/>
                </a:lnTo>
                <a:lnTo>
                  <a:pt x="355" y="742"/>
                </a:lnTo>
                <a:lnTo>
                  <a:pt x="356" y="727"/>
                </a:lnTo>
                <a:lnTo>
                  <a:pt x="357" y="713"/>
                </a:lnTo>
                <a:lnTo>
                  <a:pt x="358" y="701"/>
                </a:lnTo>
                <a:lnTo>
                  <a:pt x="364" y="677"/>
                </a:lnTo>
                <a:lnTo>
                  <a:pt x="371" y="655"/>
                </a:lnTo>
                <a:lnTo>
                  <a:pt x="387" y="610"/>
                </a:lnTo>
                <a:lnTo>
                  <a:pt x="393" y="588"/>
                </a:lnTo>
                <a:lnTo>
                  <a:pt x="396" y="563"/>
                </a:lnTo>
                <a:lnTo>
                  <a:pt x="400" y="557"/>
                </a:lnTo>
                <a:lnTo>
                  <a:pt x="400" y="550"/>
                </a:lnTo>
                <a:lnTo>
                  <a:pt x="400" y="538"/>
                </a:lnTo>
                <a:lnTo>
                  <a:pt x="397" y="525"/>
                </a:lnTo>
                <a:lnTo>
                  <a:pt x="396" y="5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  <p:bldP spid="1027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anose="020B0A040201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anose="020B0A040201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anose="020B0A040201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anose="020B0A040201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anose="020B0A040201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anose="020B0A040201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anose="020B0A040201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anose="020B0A040201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notice.png" TargetMode="External"/><Relationship Id="rId4" Type="http://schemas.openxmlformats.org/officeDocument/2006/relationships/image" Target="../media/image9.png"/><Relationship Id="rId3" Type="http://schemas.openxmlformats.org/officeDocument/2006/relationships/hyperlink" Target="matter.png" TargetMode="External"/><Relationship Id="rId2" Type="http://schemas.openxmlformats.org/officeDocument/2006/relationships/image" Target="../media/image8.png"/><Relationship Id="rId1" Type="http://schemas.openxmlformats.org/officeDocument/2006/relationships/hyperlink" Target="written.pn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8150" y="1916832"/>
            <a:ext cx="7448550" cy="1025525"/>
          </a:xfrm>
        </p:spPr>
        <p:txBody>
          <a:bodyPr/>
          <a:lstStyle/>
          <a:p>
            <a:r>
              <a:rPr lang="zh-CN" altLang="en-US" sz="138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迷你简硬笔楷书" panose="03000509000000000000" pitchFamily="65" charset="-122"/>
                <a:ea typeface="迷你简硬笔楷书" panose="03000509000000000000" pitchFamily="65" charset="-122"/>
              </a:rPr>
              <a:t>班级网站</a:t>
            </a:r>
            <a:endParaRPr lang="zh-CN" altLang="zh-CN" sz="138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迷你简硬笔楷书" panose="03000509000000000000" pitchFamily="65" charset="-122"/>
              <a:ea typeface="迷你简硬笔楷书" panose="03000509000000000000" pitchFamily="65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3538" y="4293096"/>
            <a:ext cx="7523162" cy="1222375"/>
          </a:xfrm>
        </p:spPr>
        <p:txBody>
          <a:bodyPr/>
          <a:lstStyle/>
          <a:p>
            <a:r>
              <a:rPr lang="zh-CN" altLang="en-US" sz="4400" dirty="0" smtClean="0">
                <a:latin typeface="迷你简硬笔楷书" panose="03000509000000000000" pitchFamily="65" charset="-122"/>
                <a:ea typeface="迷你简硬笔楷书" panose="03000509000000000000" pitchFamily="65" charset="-122"/>
              </a:rPr>
              <a:t>项目开发团队：</a:t>
            </a:r>
            <a:endParaRPr lang="zh-CN" altLang="zh-CN" sz="4400" dirty="0">
              <a:latin typeface="迷你简硬笔楷书" panose="03000509000000000000" pitchFamily="65" charset="-122"/>
              <a:ea typeface="迷你简硬笔楷书" panose="03000509000000000000" pitchFamily="65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55976" y="4437112"/>
            <a:ext cx="31213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创意科技</a:t>
            </a:r>
            <a:endParaRPr lang="zh-CN" alt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61206" y="5158953"/>
            <a:ext cx="7523162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迷你简硬笔楷书" panose="03000509000000000000" pitchFamily="65" charset="-122"/>
                <a:ea typeface="迷你简硬笔楷书" panose="03000509000000000000" pitchFamily="65" charset="-122"/>
                <a:cs typeface="+mn-cs"/>
              </a:rPr>
              <a:t>项目开发时间：</a:t>
            </a:r>
            <a:endParaRPr kumimoji="0" lang="zh-CN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迷你简硬笔楷书" panose="03000509000000000000" pitchFamily="65" charset="-122"/>
              <a:ea typeface="迷你简硬笔楷书" panose="03000509000000000000" pitchFamily="65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27984" y="5301208"/>
            <a:ext cx="37240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altLang="zh-CN" sz="5400" b="1" cap="all" spc="0" dirty="0" smtClean="0"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2017-06-01</a:t>
            </a:r>
            <a:endParaRPr lang="zh-CN" altLang="en-US" sz="5400" b="1" cap="all" spc="0" dirty="0"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1" grpId="0" build="p"/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项目开发背景</a:t>
            </a:r>
            <a:endParaRPr lang="en-GB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2" name="Freeform 4"/>
          <p:cNvSpPr/>
          <p:nvPr/>
        </p:nvSpPr>
        <p:spPr bwMode="auto">
          <a:xfrm>
            <a:off x="-17463" y="649288"/>
            <a:ext cx="8424863" cy="563562"/>
          </a:xfrm>
          <a:custGeom>
            <a:avLst/>
            <a:gdLst>
              <a:gd name="T0" fmla="*/ 0 w 5307"/>
              <a:gd name="T1" fmla="*/ 9 h 355"/>
              <a:gd name="T2" fmla="*/ 4536 w 5307"/>
              <a:gd name="T3" fmla="*/ 9 h 355"/>
              <a:gd name="T4" fmla="*/ 4627 w 5307"/>
              <a:gd name="T5" fmla="*/ 62 h 355"/>
              <a:gd name="T6" fmla="*/ 4808 w 5307"/>
              <a:gd name="T7" fmla="*/ 110 h 355"/>
              <a:gd name="T8" fmla="*/ 4945 w 5307"/>
              <a:gd name="T9" fmla="*/ 189 h 355"/>
              <a:gd name="T10" fmla="*/ 4899 w 5307"/>
              <a:gd name="T11" fmla="*/ 216 h 355"/>
              <a:gd name="T12" fmla="*/ 5081 w 5307"/>
              <a:gd name="T13" fmla="*/ 265 h 355"/>
              <a:gd name="T14" fmla="*/ 5171 w 5307"/>
              <a:gd name="T15" fmla="*/ 355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9552" y="2276872"/>
            <a:ext cx="71287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	</a:t>
            </a:r>
            <a:r>
              <a:rPr lang="zh-CN" altLang="en-US" dirty="0" smtClean="0"/>
              <a:t>相聚就是缘分，我们从五湖四海来到这个班级，一起经历了那么多风风雨雨。现在，我们即将各奔东西，为了能留住我们一起经历过得回忆，我们团队决定开发这个</a:t>
            </a:r>
            <a:r>
              <a:rPr lang="zh-CN" altLang="en-US" b="1" dirty="0" smtClean="0"/>
              <a:t>班级网站</a:t>
            </a:r>
            <a:r>
              <a:rPr lang="zh-CN" altLang="en-US" dirty="0" smtClean="0"/>
              <a:t>， 让这里留住我们的点点滴滴，这个项目的意义大于它的本身。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麻雀虽小，五脏俱全，项目虽然很小，但都很实用，主要的功能有：班级信息、班级留言，班级回忆录、教学视频、班级论坛等等。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我们团队利用课余的时间开发，目前为止，</a:t>
            </a:r>
            <a:r>
              <a:rPr lang="zh-CN" altLang="en-US" b="1" dirty="0" smtClean="0"/>
              <a:t>班级网站</a:t>
            </a:r>
            <a:r>
              <a:rPr lang="zh-CN" altLang="en-US" dirty="0" smtClean="0"/>
              <a:t>已经开发完成。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团队介绍</a:t>
            </a:r>
            <a:endParaRPr lang="en-GB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2" name="Freeform 4"/>
          <p:cNvSpPr/>
          <p:nvPr/>
        </p:nvSpPr>
        <p:spPr bwMode="auto">
          <a:xfrm>
            <a:off x="-17463" y="649288"/>
            <a:ext cx="8424863" cy="563562"/>
          </a:xfrm>
          <a:custGeom>
            <a:avLst/>
            <a:gdLst>
              <a:gd name="T0" fmla="*/ 0 w 5307"/>
              <a:gd name="T1" fmla="*/ 9 h 355"/>
              <a:gd name="T2" fmla="*/ 4536 w 5307"/>
              <a:gd name="T3" fmla="*/ 9 h 355"/>
              <a:gd name="T4" fmla="*/ 4627 w 5307"/>
              <a:gd name="T5" fmla="*/ 62 h 355"/>
              <a:gd name="T6" fmla="*/ 4808 w 5307"/>
              <a:gd name="T7" fmla="*/ 110 h 355"/>
              <a:gd name="T8" fmla="*/ 4945 w 5307"/>
              <a:gd name="T9" fmla="*/ 189 h 355"/>
              <a:gd name="T10" fmla="*/ 4899 w 5307"/>
              <a:gd name="T11" fmla="*/ 216 h 355"/>
              <a:gd name="T12" fmla="*/ 5081 w 5307"/>
              <a:gd name="T13" fmla="*/ 265 h 355"/>
              <a:gd name="T14" fmla="*/ 5171 w 5307"/>
              <a:gd name="T15" fmla="*/ 355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3967896"/>
            <a:ext cx="7128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	</a:t>
            </a:r>
            <a:r>
              <a:rPr lang="zh-CN" altLang="en-US" dirty="0" smtClean="0"/>
              <a:t>我们的团队虽然年轻但很专业，相信在梦想的路上我们可以高效前行。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我们团队是一个由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个人组成的小团队，叫</a:t>
            </a:r>
            <a:r>
              <a:rPr lang="zh-CN" altLang="en-US" b="1" dirty="0" smtClean="0"/>
              <a:t>创意科技。</a:t>
            </a:r>
            <a:r>
              <a:rPr lang="zh-CN" altLang="en-US" dirty="0" smtClean="0"/>
              <a:t>各位有兴趣的同学，可以一起加入我们的团队，让我们一起开创一个新的信息科技时代。</a:t>
            </a:r>
            <a:endParaRPr lang="zh-CN" altLang="en-US" b="1" dirty="0"/>
          </a:p>
        </p:txBody>
      </p:sp>
      <p:grpSp>
        <p:nvGrpSpPr>
          <p:cNvPr id="5" name="组合 4"/>
          <p:cNvGrpSpPr/>
          <p:nvPr/>
        </p:nvGrpSpPr>
        <p:grpSpPr>
          <a:xfrm>
            <a:off x="2040306" y="1988840"/>
            <a:ext cx="1092200" cy="1092200"/>
            <a:chOff x="6255759" y="1320800"/>
            <a:chExt cx="1092200" cy="1092200"/>
          </a:xfrm>
          <a:solidFill>
            <a:schemeClr val="accent5">
              <a:lumMod val="75000"/>
            </a:schemeClr>
          </a:solidFill>
        </p:grpSpPr>
        <p:sp>
          <p:nvSpPr>
            <p:cNvPr id="7" name="椭圆 6"/>
            <p:cNvSpPr/>
            <p:nvPr/>
          </p:nvSpPr>
          <p:spPr>
            <a:xfrm>
              <a:off x="6255759" y="1320800"/>
              <a:ext cx="1092200" cy="1092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15"/>
            <p:cNvSpPr txBox="1"/>
            <p:nvPr/>
          </p:nvSpPr>
          <p:spPr>
            <a:xfrm>
              <a:off x="6401749" y="1636067"/>
              <a:ext cx="800219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</a:rPr>
                <a:t>专业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279641" y="1988840"/>
            <a:ext cx="1092200" cy="1092200"/>
            <a:chOff x="7601959" y="1320800"/>
            <a:chExt cx="1092200" cy="1092200"/>
          </a:xfrm>
        </p:grpSpPr>
        <p:sp>
          <p:nvSpPr>
            <p:cNvPr id="10" name="椭圆 9"/>
            <p:cNvSpPr/>
            <p:nvPr/>
          </p:nvSpPr>
          <p:spPr>
            <a:xfrm>
              <a:off x="7601959" y="1320800"/>
              <a:ext cx="1092200" cy="1092200"/>
            </a:xfrm>
            <a:prstGeom prst="ellipse">
              <a:avLst/>
            </a:prstGeom>
            <a:solidFill>
              <a:srgbClr val="84B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23"/>
            <p:cNvSpPr txBox="1"/>
            <p:nvPr/>
          </p:nvSpPr>
          <p:spPr>
            <a:xfrm>
              <a:off x="7747949" y="1636067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/>
                  </a:solidFill>
                </a:rPr>
                <a:t>年轻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518976" y="1988840"/>
            <a:ext cx="1133396" cy="1092200"/>
            <a:chOff x="9024359" y="1320800"/>
            <a:chExt cx="1133396" cy="1092200"/>
          </a:xfrm>
        </p:grpSpPr>
        <p:sp>
          <p:nvSpPr>
            <p:cNvPr id="13" name="椭圆 12"/>
            <p:cNvSpPr/>
            <p:nvPr/>
          </p:nvSpPr>
          <p:spPr>
            <a:xfrm>
              <a:off x="9024359" y="1320800"/>
              <a:ext cx="1092200" cy="10922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24"/>
            <p:cNvSpPr txBox="1"/>
            <p:nvPr/>
          </p:nvSpPr>
          <p:spPr>
            <a:xfrm>
              <a:off x="9049759" y="1648767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/>
                  </a:solidFill>
                </a:rPr>
                <a:t>有梦想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799506" y="1988840"/>
            <a:ext cx="1148758" cy="1092200"/>
            <a:chOff x="10370559" y="1320800"/>
            <a:chExt cx="1148758" cy="1092200"/>
          </a:xfrm>
        </p:grpSpPr>
        <p:sp>
          <p:nvSpPr>
            <p:cNvPr id="16" name="椭圆 15"/>
            <p:cNvSpPr/>
            <p:nvPr/>
          </p:nvSpPr>
          <p:spPr>
            <a:xfrm>
              <a:off x="10370559" y="1320800"/>
              <a:ext cx="1092200" cy="1092200"/>
            </a:xfrm>
            <a:prstGeom prst="ellipse">
              <a:avLst/>
            </a:prstGeom>
            <a:solidFill>
              <a:srgbClr val="84B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25"/>
            <p:cNvSpPr txBox="1"/>
            <p:nvPr/>
          </p:nvSpPr>
          <p:spPr>
            <a:xfrm>
              <a:off x="10411321" y="1648767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/>
                  </a:solidFill>
                </a:rPr>
                <a:t>高执行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59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6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项目的四大特色</a:t>
            </a:r>
            <a:endParaRPr lang="en-GB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6" name="Freeform 4"/>
          <p:cNvSpPr/>
          <p:nvPr/>
        </p:nvSpPr>
        <p:spPr bwMode="auto">
          <a:xfrm>
            <a:off x="-17463" y="649288"/>
            <a:ext cx="8424863" cy="563562"/>
          </a:xfrm>
          <a:custGeom>
            <a:avLst/>
            <a:gdLst>
              <a:gd name="T0" fmla="*/ 0 w 5307"/>
              <a:gd name="T1" fmla="*/ 9 h 355"/>
              <a:gd name="T2" fmla="*/ 4536 w 5307"/>
              <a:gd name="T3" fmla="*/ 9 h 355"/>
              <a:gd name="T4" fmla="*/ 4627 w 5307"/>
              <a:gd name="T5" fmla="*/ 62 h 355"/>
              <a:gd name="T6" fmla="*/ 4808 w 5307"/>
              <a:gd name="T7" fmla="*/ 110 h 355"/>
              <a:gd name="T8" fmla="*/ 4945 w 5307"/>
              <a:gd name="T9" fmla="*/ 189 h 355"/>
              <a:gd name="T10" fmla="*/ 4899 w 5307"/>
              <a:gd name="T11" fmla="*/ 216 h 355"/>
              <a:gd name="T12" fmla="*/ 5081 w 5307"/>
              <a:gd name="T13" fmla="*/ 265 h 355"/>
              <a:gd name="T14" fmla="*/ 5171 w 5307"/>
              <a:gd name="T15" fmla="*/ 355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317500" y="3752850"/>
            <a:ext cx="1811338" cy="666750"/>
          </a:xfrm>
          <a:prstGeom prst="ellipse">
            <a:avLst/>
          </a:prstGeom>
          <a:gradFill rotWithShape="1">
            <a:gsLst>
              <a:gs pos="0">
                <a:srgbClr val="0B1107">
                  <a:alpha val="83000"/>
                </a:srgbClr>
              </a:gs>
              <a:gs pos="100000">
                <a:srgbClr val="0B1107">
                  <a:gamma/>
                  <a:shade val="46275"/>
                  <a:invGamma/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2552700" y="3752850"/>
            <a:ext cx="1811338" cy="666750"/>
          </a:xfrm>
          <a:prstGeom prst="ellipse">
            <a:avLst/>
          </a:prstGeom>
          <a:gradFill rotWithShape="1">
            <a:gsLst>
              <a:gs pos="0">
                <a:srgbClr val="0B1107">
                  <a:alpha val="83000"/>
                </a:srgbClr>
              </a:gs>
              <a:gs pos="100000">
                <a:srgbClr val="0B1107">
                  <a:gamma/>
                  <a:shade val="46275"/>
                  <a:invGamma/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9" name="Oval 7"/>
          <p:cNvSpPr>
            <a:spLocks noChangeArrowheads="1"/>
          </p:cNvSpPr>
          <p:nvPr/>
        </p:nvSpPr>
        <p:spPr bwMode="auto">
          <a:xfrm>
            <a:off x="4787900" y="3752850"/>
            <a:ext cx="1811338" cy="666750"/>
          </a:xfrm>
          <a:prstGeom prst="ellipse">
            <a:avLst/>
          </a:prstGeom>
          <a:gradFill rotWithShape="1">
            <a:gsLst>
              <a:gs pos="0">
                <a:srgbClr val="0B1107">
                  <a:alpha val="83000"/>
                </a:srgbClr>
              </a:gs>
              <a:gs pos="100000">
                <a:srgbClr val="0B1107">
                  <a:gamma/>
                  <a:shade val="46275"/>
                  <a:invGamma/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0" name="Oval 8"/>
          <p:cNvSpPr>
            <a:spLocks noChangeArrowheads="1"/>
          </p:cNvSpPr>
          <p:nvPr/>
        </p:nvSpPr>
        <p:spPr bwMode="auto">
          <a:xfrm>
            <a:off x="7024688" y="3752850"/>
            <a:ext cx="1811337" cy="666750"/>
          </a:xfrm>
          <a:prstGeom prst="ellipse">
            <a:avLst/>
          </a:prstGeom>
          <a:gradFill rotWithShape="1">
            <a:gsLst>
              <a:gs pos="0">
                <a:srgbClr val="0B1107">
                  <a:alpha val="83000"/>
                </a:srgbClr>
              </a:gs>
              <a:gs pos="100000">
                <a:srgbClr val="0B1107">
                  <a:gamma/>
                  <a:shade val="46275"/>
                  <a:invGamma/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321" name="Group 9"/>
          <p:cNvGrpSpPr/>
          <p:nvPr/>
        </p:nvGrpSpPr>
        <p:grpSpPr bwMode="auto">
          <a:xfrm>
            <a:off x="301625" y="2300288"/>
            <a:ext cx="1841500" cy="2095500"/>
            <a:chOff x="685" y="1492"/>
            <a:chExt cx="1160" cy="1320"/>
          </a:xfrm>
        </p:grpSpPr>
        <p:grpSp>
          <p:nvGrpSpPr>
            <p:cNvPr id="13322" name="Group 10"/>
            <p:cNvGrpSpPr/>
            <p:nvPr/>
          </p:nvGrpSpPr>
          <p:grpSpPr bwMode="auto">
            <a:xfrm>
              <a:off x="685" y="1492"/>
              <a:ext cx="1160" cy="1320"/>
              <a:chOff x="1249" y="2313"/>
              <a:chExt cx="1400" cy="1592"/>
            </a:xfrm>
          </p:grpSpPr>
          <p:sp>
            <p:nvSpPr>
              <p:cNvPr id="13323" name="Oval 11"/>
              <p:cNvSpPr>
                <a:spLocks noChangeArrowheads="1"/>
              </p:cNvSpPr>
              <p:nvPr/>
            </p:nvSpPr>
            <p:spPr bwMode="auto">
              <a:xfrm>
                <a:off x="1281" y="2313"/>
                <a:ext cx="1368" cy="1365"/>
              </a:xfrm>
              <a:prstGeom prst="ellipse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24" name="Oval 12"/>
              <p:cNvSpPr>
                <a:spLocks noChangeArrowheads="1"/>
              </p:cNvSpPr>
              <p:nvPr/>
            </p:nvSpPr>
            <p:spPr bwMode="auto">
              <a:xfrm rot="-2136651">
                <a:off x="1249" y="2337"/>
                <a:ext cx="789" cy="630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41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25" name="AutoShape 13"/>
              <p:cNvSpPr>
                <a:spLocks noChangeArrowheads="1"/>
              </p:cNvSpPr>
              <p:nvPr/>
            </p:nvSpPr>
            <p:spPr bwMode="auto">
              <a:xfrm rot="13398019">
                <a:off x="1877" y="2547"/>
                <a:ext cx="665" cy="1358"/>
              </a:xfrm>
              <a:prstGeom prst="moon">
                <a:avLst>
                  <a:gd name="adj" fmla="val 68009"/>
                </a:avLst>
              </a:prstGeom>
              <a:gradFill rotWithShape="1">
                <a:gsLst>
                  <a:gs pos="0">
                    <a:srgbClr val="A86400">
                      <a:alpha val="0"/>
                    </a:srgbClr>
                  </a:gs>
                  <a:gs pos="100000">
                    <a:srgbClr val="A86400">
                      <a:gamma/>
                      <a:shade val="15686"/>
                      <a:invGamma/>
                      <a:alpha val="1300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326" name="Text Box 14"/>
            <p:cNvSpPr txBox="1">
              <a:spLocks noChangeArrowheads="1"/>
            </p:cNvSpPr>
            <p:nvPr/>
          </p:nvSpPr>
          <p:spPr bwMode="auto">
            <a:xfrm>
              <a:off x="891" y="1798"/>
              <a:ext cx="771" cy="51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B86E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dirty="0" smtClean="0">
                  <a:solidFill>
                    <a:schemeClr val="bg1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统一</a:t>
              </a:r>
              <a:endParaRPr lang="en-GB" altLang="zh-CN" sz="2400" dirty="0">
                <a:solidFill>
                  <a:schemeClr val="bg1"/>
                </a:solidFill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3327" name="Group 15"/>
          <p:cNvGrpSpPr/>
          <p:nvPr/>
        </p:nvGrpSpPr>
        <p:grpSpPr bwMode="auto">
          <a:xfrm>
            <a:off x="4772025" y="2300288"/>
            <a:ext cx="1841500" cy="2095500"/>
            <a:chOff x="3906" y="1492"/>
            <a:chExt cx="1160" cy="1320"/>
          </a:xfrm>
        </p:grpSpPr>
        <p:grpSp>
          <p:nvGrpSpPr>
            <p:cNvPr id="13328" name="Group 16"/>
            <p:cNvGrpSpPr/>
            <p:nvPr/>
          </p:nvGrpSpPr>
          <p:grpSpPr bwMode="auto">
            <a:xfrm>
              <a:off x="3906" y="1492"/>
              <a:ext cx="1160" cy="1320"/>
              <a:chOff x="1249" y="2313"/>
              <a:chExt cx="1400" cy="1592"/>
            </a:xfrm>
          </p:grpSpPr>
          <p:sp>
            <p:nvSpPr>
              <p:cNvPr id="13329" name="Oval 17"/>
              <p:cNvSpPr>
                <a:spLocks noChangeArrowheads="1"/>
              </p:cNvSpPr>
              <p:nvPr/>
            </p:nvSpPr>
            <p:spPr bwMode="auto">
              <a:xfrm>
                <a:off x="1281" y="2313"/>
                <a:ext cx="1368" cy="1365"/>
              </a:xfrm>
              <a:prstGeom prst="ellipse">
                <a:avLst/>
              </a:prstGeom>
              <a:solidFill>
                <a:srgbClr val="0099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0" name="Oval 18"/>
              <p:cNvSpPr>
                <a:spLocks noChangeArrowheads="1"/>
              </p:cNvSpPr>
              <p:nvPr/>
            </p:nvSpPr>
            <p:spPr bwMode="auto">
              <a:xfrm rot="-2136651">
                <a:off x="1249" y="2337"/>
                <a:ext cx="789" cy="630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41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1" name="AutoShape 19"/>
              <p:cNvSpPr>
                <a:spLocks noChangeArrowheads="1"/>
              </p:cNvSpPr>
              <p:nvPr/>
            </p:nvSpPr>
            <p:spPr bwMode="auto">
              <a:xfrm rot="13398019">
                <a:off x="1877" y="2547"/>
                <a:ext cx="665" cy="1358"/>
              </a:xfrm>
              <a:prstGeom prst="moon">
                <a:avLst>
                  <a:gd name="adj" fmla="val 68009"/>
                </a:avLst>
              </a:prstGeom>
              <a:gradFill rotWithShape="1">
                <a:gsLst>
                  <a:gs pos="0">
                    <a:srgbClr val="A86400">
                      <a:alpha val="0"/>
                    </a:srgbClr>
                  </a:gs>
                  <a:gs pos="100000">
                    <a:srgbClr val="A86400">
                      <a:gamma/>
                      <a:shade val="15686"/>
                      <a:invGamma/>
                      <a:alpha val="1300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332" name="Text Box 20"/>
            <p:cNvSpPr txBox="1">
              <a:spLocks noChangeArrowheads="1"/>
            </p:cNvSpPr>
            <p:nvPr/>
          </p:nvSpPr>
          <p:spPr bwMode="auto">
            <a:xfrm>
              <a:off x="4101" y="1797"/>
              <a:ext cx="771" cy="51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0070BC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dirty="0" smtClean="0">
                  <a:solidFill>
                    <a:schemeClr val="bg1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角色</a:t>
              </a:r>
              <a:endParaRPr lang="en-GB" altLang="zh-CN" sz="2400" dirty="0">
                <a:solidFill>
                  <a:schemeClr val="bg1"/>
                </a:solidFill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3333" name="Group 21"/>
          <p:cNvGrpSpPr/>
          <p:nvPr/>
        </p:nvGrpSpPr>
        <p:grpSpPr bwMode="auto">
          <a:xfrm>
            <a:off x="2536825" y="2300288"/>
            <a:ext cx="1841500" cy="2095500"/>
            <a:chOff x="2295" y="1492"/>
            <a:chExt cx="1160" cy="1320"/>
          </a:xfrm>
        </p:grpSpPr>
        <p:grpSp>
          <p:nvGrpSpPr>
            <p:cNvPr id="13334" name="Group 22"/>
            <p:cNvGrpSpPr/>
            <p:nvPr/>
          </p:nvGrpSpPr>
          <p:grpSpPr bwMode="auto">
            <a:xfrm>
              <a:off x="2295" y="1492"/>
              <a:ext cx="1160" cy="1320"/>
              <a:chOff x="1249" y="2313"/>
              <a:chExt cx="1400" cy="1592"/>
            </a:xfrm>
          </p:grpSpPr>
          <p:sp>
            <p:nvSpPr>
              <p:cNvPr id="13335" name="Oval 23"/>
              <p:cNvSpPr>
                <a:spLocks noChangeArrowheads="1"/>
              </p:cNvSpPr>
              <p:nvPr/>
            </p:nvSpPr>
            <p:spPr bwMode="auto">
              <a:xfrm>
                <a:off x="1281" y="2313"/>
                <a:ext cx="1368" cy="1365"/>
              </a:xfrm>
              <a:prstGeom prst="ellipse">
                <a:avLst/>
              </a:prstGeom>
              <a:solidFill>
                <a:srgbClr val="75B94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6" name="Oval 24"/>
              <p:cNvSpPr>
                <a:spLocks noChangeArrowheads="1"/>
              </p:cNvSpPr>
              <p:nvPr/>
            </p:nvSpPr>
            <p:spPr bwMode="auto">
              <a:xfrm rot="-2136651">
                <a:off x="1249" y="2337"/>
                <a:ext cx="789" cy="630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41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7" name="AutoShape 25"/>
              <p:cNvSpPr>
                <a:spLocks noChangeArrowheads="1"/>
              </p:cNvSpPr>
              <p:nvPr/>
            </p:nvSpPr>
            <p:spPr bwMode="auto">
              <a:xfrm rot="13398019">
                <a:off x="1877" y="2547"/>
                <a:ext cx="665" cy="1358"/>
              </a:xfrm>
              <a:prstGeom prst="moon">
                <a:avLst>
                  <a:gd name="adj" fmla="val 68009"/>
                </a:avLst>
              </a:prstGeom>
              <a:gradFill rotWithShape="1">
                <a:gsLst>
                  <a:gs pos="0">
                    <a:srgbClr val="A86400">
                      <a:alpha val="0"/>
                    </a:srgbClr>
                  </a:gs>
                  <a:gs pos="100000">
                    <a:srgbClr val="A86400">
                      <a:gamma/>
                      <a:shade val="15686"/>
                      <a:invGamma/>
                      <a:alpha val="1300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338" name="Text Box 26"/>
            <p:cNvSpPr txBox="1">
              <a:spLocks noChangeArrowheads="1"/>
            </p:cNvSpPr>
            <p:nvPr/>
          </p:nvSpPr>
          <p:spPr bwMode="auto">
            <a:xfrm>
              <a:off x="2489" y="1797"/>
              <a:ext cx="771" cy="51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folHlink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dirty="0" smtClean="0">
                  <a:solidFill>
                    <a:schemeClr val="bg1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美观</a:t>
              </a:r>
              <a:endParaRPr lang="en-GB" altLang="zh-CN" sz="2400" dirty="0">
                <a:solidFill>
                  <a:schemeClr val="bg1"/>
                </a:solidFill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3339" name="Group 27"/>
          <p:cNvGrpSpPr/>
          <p:nvPr/>
        </p:nvGrpSpPr>
        <p:grpSpPr bwMode="auto">
          <a:xfrm>
            <a:off x="7008813" y="2298700"/>
            <a:ext cx="1841500" cy="2095500"/>
            <a:chOff x="3906" y="1492"/>
            <a:chExt cx="1160" cy="1320"/>
          </a:xfrm>
        </p:grpSpPr>
        <p:grpSp>
          <p:nvGrpSpPr>
            <p:cNvPr id="13340" name="Group 28"/>
            <p:cNvGrpSpPr/>
            <p:nvPr/>
          </p:nvGrpSpPr>
          <p:grpSpPr bwMode="auto">
            <a:xfrm>
              <a:off x="3906" y="1492"/>
              <a:ext cx="1160" cy="1320"/>
              <a:chOff x="1249" y="2313"/>
              <a:chExt cx="1400" cy="1592"/>
            </a:xfrm>
          </p:grpSpPr>
          <p:sp>
            <p:nvSpPr>
              <p:cNvPr id="13341" name="Oval 29"/>
              <p:cNvSpPr>
                <a:spLocks noChangeArrowheads="1"/>
              </p:cNvSpPr>
              <p:nvPr/>
            </p:nvSpPr>
            <p:spPr bwMode="auto">
              <a:xfrm>
                <a:off x="1281" y="2313"/>
                <a:ext cx="1368" cy="1365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42" name="Oval 30"/>
              <p:cNvSpPr>
                <a:spLocks noChangeArrowheads="1"/>
              </p:cNvSpPr>
              <p:nvPr/>
            </p:nvSpPr>
            <p:spPr bwMode="auto">
              <a:xfrm rot="-2136651">
                <a:off x="1249" y="2337"/>
                <a:ext cx="789" cy="630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41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43" name="AutoShape 31"/>
              <p:cNvSpPr>
                <a:spLocks noChangeArrowheads="1"/>
              </p:cNvSpPr>
              <p:nvPr/>
            </p:nvSpPr>
            <p:spPr bwMode="auto">
              <a:xfrm rot="13398019">
                <a:off x="1877" y="2547"/>
                <a:ext cx="665" cy="1358"/>
              </a:xfrm>
              <a:prstGeom prst="moon">
                <a:avLst>
                  <a:gd name="adj" fmla="val 68009"/>
                </a:avLst>
              </a:prstGeom>
              <a:gradFill rotWithShape="1">
                <a:gsLst>
                  <a:gs pos="0">
                    <a:srgbClr val="A86400">
                      <a:alpha val="0"/>
                    </a:srgbClr>
                  </a:gs>
                  <a:gs pos="100000">
                    <a:srgbClr val="A86400">
                      <a:gamma/>
                      <a:shade val="15686"/>
                      <a:invGamma/>
                      <a:alpha val="1300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344" name="Text Box 32"/>
            <p:cNvSpPr txBox="1">
              <a:spLocks noChangeArrowheads="1"/>
            </p:cNvSpPr>
            <p:nvPr/>
          </p:nvSpPr>
          <p:spPr bwMode="auto">
            <a:xfrm>
              <a:off x="4101" y="1797"/>
              <a:ext cx="771" cy="51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4D4D4D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dirty="0" smtClean="0">
                  <a:solidFill>
                    <a:schemeClr val="bg1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通知</a:t>
              </a:r>
              <a:endParaRPr lang="en-GB" altLang="zh-CN" sz="2400" dirty="0">
                <a:solidFill>
                  <a:schemeClr val="bg1"/>
                </a:solidFill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标注 31"/>
          <p:cNvSpPr/>
          <p:nvPr/>
        </p:nvSpPr>
        <p:spPr>
          <a:xfrm flipH="1">
            <a:off x="1331640" y="692696"/>
            <a:ext cx="3024336" cy="1368152"/>
          </a:xfrm>
          <a:prstGeom prst="wedgeRectCallou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标注 32"/>
          <p:cNvSpPr/>
          <p:nvPr/>
        </p:nvSpPr>
        <p:spPr>
          <a:xfrm flipV="1">
            <a:off x="323528" y="4365104"/>
            <a:ext cx="3024336" cy="1368152"/>
          </a:xfrm>
          <a:prstGeom prst="wedgeRectCallout">
            <a:avLst/>
          </a:prstGeom>
          <a:gradFill flip="none" rotWithShape="1">
            <a:gsLst>
              <a:gs pos="0">
                <a:srgbClr val="FF6600">
                  <a:shade val="30000"/>
                  <a:satMod val="115000"/>
                </a:srgbClr>
              </a:gs>
              <a:gs pos="50000">
                <a:srgbClr val="FF6600">
                  <a:shade val="67500"/>
                  <a:satMod val="115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矩形标注 34"/>
          <p:cNvSpPr/>
          <p:nvPr/>
        </p:nvSpPr>
        <p:spPr>
          <a:xfrm flipV="1">
            <a:off x="4860032" y="4365104"/>
            <a:ext cx="3024336" cy="1368152"/>
          </a:xfrm>
          <a:prstGeom prst="wedgeRectCallout">
            <a:avLst/>
          </a:prstGeom>
          <a:gradFill flip="none" rotWithShape="1">
            <a:gsLst>
              <a:gs pos="0">
                <a:srgbClr val="0066FF">
                  <a:shade val="30000"/>
                  <a:satMod val="115000"/>
                </a:srgbClr>
              </a:gs>
              <a:gs pos="50000">
                <a:srgbClr val="0066FF">
                  <a:shade val="67500"/>
                  <a:satMod val="115000"/>
                </a:srgbClr>
              </a:gs>
              <a:gs pos="100000">
                <a:srgbClr val="0066FF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标注 35"/>
          <p:cNvSpPr/>
          <p:nvPr/>
        </p:nvSpPr>
        <p:spPr>
          <a:xfrm flipH="1">
            <a:off x="5796136" y="692696"/>
            <a:ext cx="3024336" cy="1368152"/>
          </a:xfrm>
          <a:prstGeom prst="wedgeRectCallou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23528" y="4437112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不分前后台，界面的统一，界面既是前台，也是后台，班干部登录和学生登入所看到的界面不一样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331640" y="764704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Bootstrap</a:t>
            </a:r>
            <a:r>
              <a:rPr lang="zh-CN" altLang="en-US" dirty="0" smtClean="0"/>
              <a:t>开发页面，完美适应手机和</a:t>
            </a:r>
            <a:r>
              <a:rPr lang="en-US" altLang="zh-CN" dirty="0" smtClean="0"/>
              <a:t>PC</a:t>
            </a:r>
            <a:r>
              <a:rPr lang="zh-CN" altLang="en-US" dirty="0" smtClean="0"/>
              <a:t>端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860032" y="4437112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Shiro</a:t>
            </a:r>
            <a:r>
              <a:rPr lang="zh-CN" altLang="en-US" dirty="0" smtClean="0"/>
              <a:t>控制角色权限，不同的身份所看到的界面不一样，所拥有的权限也不一样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796136" y="764704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可以及时收到同学回复你的评论消息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2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3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13316" grpId="0" animBg="1"/>
      <p:bldP spid="13317" grpId="0" animBg="1"/>
      <p:bldP spid="13318" grpId="0" animBg="1"/>
      <p:bldP spid="13319" grpId="0" animBg="1"/>
      <p:bldP spid="133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部分功能展示</a:t>
            </a:r>
            <a:endParaRPr lang="en-GB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39" name="Freeform 3"/>
          <p:cNvSpPr/>
          <p:nvPr/>
        </p:nvSpPr>
        <p:spPr bwMode="auto">
          <a:xfrm>
            <a:off x="-17463" y="649288"/>
            <a:ext cx="8424863" cy="563562"/>
          </a:xfrm>
          <a:custGeom>
            <a:avLst/>
            <a:gdLst>
              <a:gd name="T0" fmla="*/ 0 w 5307"/>
              <a:gd name="T1" fmla="*/ 9 h 355"/>
              <a:gd name="T2" fmla="*/ 4536 w 5307"/>
              <a:gd name="T3" fmla="*/ 9 h 355"/>
              <a:gd name="T4" fmla="*/ 4627 w 5307"/>
              <a:gd name="T5" fmla="*/ 62 h 355"/>
              <a:gd name="T6" fmla="*/ 4808 w 5307"/>
              <a:gd name="T7" fmla="*/ 110 h 355"/>
              <a:gd name="T8" fmla="*/ 4945 w 5307"/>
              <a:gd name="T9" fmla="*/ 189 h 355"/>
              <a:gd name="T10" fmla="*/ 4899 w 5307"/>
              <a:gd name="T11" fmla="*/ 216 h 355"/>
              <a:gd name="T12" fmla="*/ 5081 w 5307"/>
              <a:gd name="T13" fmla="*/ 265 h 355"/>
              <a:gd name="T14" fmla="*/ 5171 w 5307"/>
              <a:gd name="T15" fmla="*/ 355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4377" name="Picture 41" descr="F:\qq xiao xi\672630243\Image\Group\{7A%E$[R62I[]$GK0LID%FB.png">
            <a:hlinkClick r:id="rId1" tooltip="" action="ppaction://hlinkfile"/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7" y="1268761"/>
            <a:ext cx="3663169" cy="1944215"/>
          </a:xfrm>
          <a:prstGeom prst="rect">
            <a:avLst/>
          </a:prstGeom>
          <a:noFill/>
        </p:spPr>
      </p:pic>
      <p:pic>
        <p:nvPicPr>
          <p:cNvPr id="14378" name="Picture 42" descr="F:\qq xiao xi\672630243\Image\Group\Y{$H(OSZV@Y5XDS({)%V9~U.png">
            <a:hlinkClick r:id="rId3" tooltip="" action="ppaction://hlinkfil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1268760"/>
            <a:ext cx="3672408" cy="2016223"/>
          </a:xfrm>
          <a:prstGeom prst="rect">
            <a:avLst/>
          </a:prstGeom>
          <a:noFill/>
        </p:spPr>
      </p:pic>
      <p:pic>
        <p:nvPicPr>
          <p:cNvPr id="14379" name="Picture 43" descr="F:\qq xiao xi\672630243\Image\Group\~9HW%BQ4VK`2@O(B51NGFNN.png">
            <a:hlinkClick r:id="rId5" tooltip="" action="ppaction://hlinkfile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536" y="3933057"/>
            <a:ext cx="3672408" cy="2016224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143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项目用到的技术</a:t>
            </a:r>
            <a:endParaRPr lang="en-GB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39" name="Freeform 3"/>
          <p:cNvSpPr/>
          <p:nvPr/>
        </p:nvSpPr>
        <p:spPr bwMode="auto">
          <a:xfrm>
            <a:off x="-17463" y="649288"/>
            <a:ext cx="8424863" cy="563562"/>
          </a:xfrm>
          <a:custGeom>
            <a:avLst/>
            <a:gdLst>
              <a:gd name="T0" fmla="*/ 0 w 5307"/>
              <a:gd name="T1" fmla="*/ 9 h 355"/>
              <a:gd name="T2" fmla="*/ 4536 w 5307"/>
              <a:gd name="T3" fmla="*/ 9 h 355"/>
              <a:gd name="T4" fmla="*/ 4627 w 5307"/>
              <a:gd name="T5" fmla="*/ 62 h 355"/>
              <a:gd name="T6" fmla="*/ 4808 w 5307"/>
              <a:gd name="T7" fmla="*/ 110 h 355"/>
              <a:gd name="T8" fmla="*/ 4945 w 5307"/>
              <a:gd name="T9" fmla="*/ 189 h 355"/>
              <a:gd name="T10" fmla="*/ 4899 w 5307"/>
              <a:gd name="T11" fmla="*/ 216 h 355"/>
              <a:gd name="T12" fmla="*/ 5081 w 5307"/>
              <a:gd name="T13" fmla="*/ 265 h 355"/>
              <a:gd name="T14" fmla="*/ 5171 w 5307"/>
              <a:gd name="T15" fmla="*/ 355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流程图: 联系 2"/>
          <p:cNvSpPr/>
          <p:nvPr/>
        </p:nvSpPr>
        <p:spPr>
          <a:xfrm>
            <a:off x="5493381" y="3222806"/>
            <a:ext cx="556689" cy="556689"/>
          </a:xfrm>
          <a:custGeom>
            <a:avLst/>
            <a:gdLst/>
            <a:ahLst/>
            <a:cxnLst/>
            <a:rect l="l" t="t" r="r" b="b"/>
            <a:pathLst>
              <a:path w="485778" h="485778">
                <a:moveTo>
                  <a:pt x="250230" y="191379"/>
                </a:moveTo>
                <a:lnTo>
                  <a:pt x="250720" y="191514"/>
                </a:lnTo>
                <a:lnTo>
                  <a:pt x="250230" y="191513"/>
                </a:lnTo>
                <a:close/>
                <a:moveTo>
                  <a:pt x="235294" y="165537"/>
                </a:moveTo>
                <a:lnTo>
                  <a:pt x="243087" y="224798"/>
                </a:lnTo>
                <a:cubicBezTo>
                  <a:pt x="240327" y="224528"/>
                  <a:pt x="237567" y="243740"/>
                  <a:pt x="234806" y="243470"/>
                </a:cubicBezTo>
                <a:lnTo>
                  <a:pt x="227501" y="224798"/>
                </a:lnTo>
                <a:close/>
                <a:moveTo>
                  <a:pt x="234364" y="163037"/>
                </a:moveTo>
                <a:lnTo>
                  <a:pt x="234148" y="163820"/>
                </a:lnTo>
                <a:lnTo>
                  <a:pt x="197963" y="173787"/>
                </a:lnTo>
                <a:lnTo>
                  <a:pt x="197993" y="173408"/>
                </a:lnTo>
                <a:lnTo>
                  <a:pt x="188453" y="176036"/>
                </a:lnTo>
                <a:lnTo>
                  <a:pt x="187542" y="180002"/>
                </a:lnTo>
                <a:lnTo>
                  <a:pt x="186657" y="179849"/>
                </a:lnTo>
                <a:lnTo>
                  <a:pt x="171835" y="258234"/>
                </a:lnTo>
                <a:lnTo>
                  <a:pt x="172144" y="258287"/>
                </a:lnTo>
                <a:lnTo>
                  <a:pt x="170979" y="261098"/>
                </a:lnTo>
                <a:cubicBezTo>
                  <a:pt x="170979" y="266888"/>
                  <a:pt x="175673" y="271582"/>
                  <a:pt x="181463" y="271582"/>
                </a:cubicBezTo>
                <a:cubicBezTo>
                  <a:pt x="187253" y="271582"/>
                  <a:pt x="191947" y="266888"/>
                  <a:pt x="191947" y="261098"/>
                </a:cubicBezTo>
                <a:cubicBezTo>
                  <a:pt x="191947" y="260600"/>
                  <a:pt x="191912" y="260110"/>
                  <a:pt x="191367" y="259698"/>
                </a:cubicBezTo>
                <a:lnTo>
                  <a:pt x="197123" y="197949"/>
                </a:lnTo>
                <a:lnTo>
                  <a:pt x="197662" y="197813"/>
                </a:lnTo>
                <a:lnTo>
                  <a:pt x="197669" y="197840"/>
                </a:lnTo>
                <a:lnTo>
                  <a:pt x="211462" y="194040"/>
                </a:lnTo>
                <a:lnTo>
                  <a:pt x="195841" y="383099"/>
                </a:lnTo>
                <a:lnTo>
                  <a:pt x="197325" y="383099"/>
                </a:lnTo>
                <a:cubicBezTo>
                  <a:pt x="197602" y="388650"/>
                  <a:pt x="202320" y="392842"/>
                  <a:pt x="208018" y="392842"/>
                </a:cubicBezTo>
                <a:cubicBezTo>
                  <a:pt x="213715" y="392842"/>
                  <a:pt x="218434" y="388649"/>
                  <a:pt x="218711" y="383099"/>
                </a:cubicBezTo>
                <a:lnTo>
                  <a:pt x="218861" y="383099"/>
                </a:lnTo>
                <a:lnTo>
                  <a:pt x="226607" y="282843"/>
                </a:lnTo>
                <a:lnTo>
                  <a:pt x="243980" y="282843"/>
                </a:lnTo>
                <a:lnTo>
                  <a:pt x="251726" y="383099"/>
                </a:lnTo>
                <a:lnTo>
                  <a:pt x="252667" y="383099"/>
                </a:lnTo>
                <a:cubicBezTo>
                  <a:pt x="252666" y="389376"/>
                  <a:pt x="257755" y="394464"/>
                  <a:pt x="264032" y="394464"/>
                </a:cubicBezTo>
                <a:cubicBezTo>
                  <a:pt x="270309" y="394464"/>
                  <a:pt x="275397" y="389376"/>
                  <a:pt x="275397" y="383099"/>
                </a:cubicBezTo>
                <a:lnTo>
                  <a:pt x="259773" y="194007"/>
                </a:lnTo>
                <a:lnTo>
                  <a:pt x="269175" y="196598"/>
                </a:lnTo>
                <a:lnTo>
                  <a:pt x="269215" y="196442"/>
                </a:lnTo>
                <a:lnTo>
                  <a:pt x="272968" y="197391"/>
                </a:lnTo>
                <a:lnTo>
                  <a:pt x="278718" y="259081"/>
                </a:lnTo>
                <a:cubicBezTo>
                  <a:pt x="278173" y="259494"/>
                  <a:pt x="278138" y="259983"/>
                  <a:pt x="278138" y="260481"/>
                </a:cubicBezTo>
                <a:cubicBezTo>
                  <a:pt x="278138" y="265796"/>
                  <a:pt x="282093" y="270187"/>
                  <a:pt x="287283" y="270410"/>
                </a:cubicBezTo>
                <a:lnTo>
                  <a:pt x="286345" y="283298"/>
                </a:lnTo>
                <a:lnTo>
                  <a:pt x="273350" y="283298"/>
                </a:lnTo>
                <a:lnTo>
                  <a:pt x="273350" y="352985"/>
                </a:lnTo>
                <a:lnTo>
                  <a:pt x="304801" y="352985"/>
                </a:lnTo>
                <a:lnTo>
                  <a:pt x="304801" y="283298"/>
                </a:lnTo>
                <a:lnTo>
                  <a:pt x="293162" y="283298"/>
                </a:lnTo>
                <a:lnTo>
                  <a:pt x="292159" y="269500"/>
                </a:lnTo>
                <a:cubicBezTo>
                  <a:pt x="296347" y="268714"/>
                  <a:pt x="299106" y="264920"/>
                  <a:pt x="299106" y="260481"/>
                </a:cubicBezTo>
                <a:lnTo>
                  <a:pt x="297941" y="257670"/>
                </a:lnTo>
                <a:lnTo>
                  <a:pt x="298250" y="257617"/>
                </a:lnTo>
                <a:lnTo>
                  <a:pt x="287559" y="201077"/>
                </a:lnTo>
                <a:lnTo>
                  <a:pt x="288604" y="201341"/>
                </a:lnTo>
                <a:lnTo>
                  <a:pt x="283703" y="176256"/>
                </a:lnTo>
                <a:lnTo>
                  <a:pt x="271375" y="172860"/>
                </a:lnTo>
                <a:lnTo>
                  <a:pt x="271404" y="173240"/>
                </a:lnTo>
                <a:close/>
                <a:moveTo>
                  <a:pt x="234807" y="103840"/>
                </a:moveTo>
                <a:cubicBezTo>
                  <a:pt x="219563" y="103840"/>
                  <a:pt x="207205" y="116198"/>
                  <a:pt x="207205" y="131442"/>
                </a:cubicBezTo>
                <a:cubicBezTo>
                  <a:pt x="207205" y="146686"/>
                  <a:pt x="219563" y="159044"/>
                  <a:pt x="234807" y="159044"/>
                </a:cubicBezTo>
                <a:cubicBezTo>
                  <a:pt x="250051" y="159044"/>
                  <a:pt x="262409" y="146686"/>
                  <a:pt x="262409" y="131442"/>
                </a:cubicBezTo>
                <a:cubicBezTo>
                  <a:pt x="262409" y="116198"/>
                  <a:pt x="250051" y="103840"/>
                  <a:pt x="234807" y="103840"/>
                </a:cubicBezTo>
                <a:close/>
                <a:moveTo>
                  <a:pt x="242889" y="0"/>
                </a:moveTo>
                <a:cubicBezTo>
                  <a:pt x="377033" y="0"/>
                  <a:pt x="485778" y="108745"/>
                  <a:pt x="485778" y="242889"/>
                </a:cubicBezTo>
                <a:cubicBezTo>
                  <a:pt x="485778" y="377033"/>
                  <a:pt x="377033" y="485778"/>
                  <a:pt x="242889" y="485778"/>
                </a:cubicBezTo>
                <a:cubicBezTo>
                  <a:pt x="108745" y="485778"/>
                  <a:pt x="0" y="377033"/>
                  <a:pt x="0" y="242889"/>
                </a:cubicBezTo>
                <a:cubicBezTo>
                  <a:pt x="0" y="108745"/>
                  <a:pt x="108745" y="0"/>
                  <a:pt x="242889" y="0"/>
                </a:cubicBezTo>
                <a:close/>
              </a:path>
            </a:pathLst>
          </a:custGeom>
          <a:solidFill>
            <a:srgbClr val="84B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2075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流程图: 联系 3"/>
          <p:cNvSpPr/>
          <p:nvPr/>
        </p:nvSpPr>
        <p:spPr>
          <a:xfrm>
            <a:off x="4316330" y="4412592"/>
            <a:ext cx="553050" cy="551231"/>
          </a:xfrm>
          <a:custGeom>
            <a:avLst/>
            <a:gdLst/>
            <a:ahLst/>
            <a:cxnLst/>
            <a:rect l="l" t="t" r="r" b="b"/>
            <a:pathLst>
              <a:path w="481014" h="481014">
                <a:moveTo>
                  <a:pt x="220701" y="331142"/>
                </a:moveTo>
                <a:lnTo>
                  <a:pt x="219653" y="333660"/>
                </a:lnTo>
                <a:cubicBezTo>
                  <a:pt x="219981" y="333780"/>
                  <a:pt x="220311" y="333896"/>
                  <a:pt x="220701" y="333835"/>
                </a:cubicBezTo>
                <a:close/>
                <a:moveTo>
                  <a:pt x="300720" y="190282"/>
                </a:moveTo>
                <a:lnTo>
                  <a:pt x="295026" y="259196"/>
                </a:lnTo>
                <a:cubicBezTo>
                  <a:pt x="292805" y="251494"/>
                  <a:pt x="288986" y="244489"/>
                  <a:pt x="283555" y="238882"/>
                </a:cubicBezTo>
                <a:lnTo>
                  <a:pt x="287756" y="193816"/>
                </a:lnTo>
                <a:lnTo>
                  <a:pt x="288244" y="193693"/>
                </a:lnTo>
                <a:lnTo>
                  <a:pt x="288250" y="193717"/>
                </a:lnTo>
                <a:close/>
                <a:moveTo>
                  <a:pt x="335768" y="187876"/>
                </a:moveTo>
                <a:lnTo>
                  <a:pt x="336211" y="187998"/>
                </a:lnTo>
                <a:lnTo>
                  <a:pt x="335768" y="187998"/>
                </a:lnTo>
                <a:close/>
                <a:moveTo>
                  <a:pt x="176482" y="184901"/>
                </a:moveTo>
                <a:lnTo>
                  <a:pt x="184983" y="187242"/>
                </a:lnTo>
                <a:lnTo>
                  <a:pt x="185019" y="187102"/>
                </a:lnTo>
                <a:lnTo>
                  <a:pt x="188412" y="187959"/>
                </a:lnTo>
                <a:lnTo>
                  <a:pt x="192946" y="236603"/>
                </a:lnTo>
                <a:lnTo>
                  <a:pt x="182095" y="252825"/>
                </a:lnTo>
                <a:close/>
                <a:moveTo>
                  <a:pt x="167856" y="182525"/>
                </a:moveTo>
                <a:lnTo>
                  <a:pt x="168298" y="182646"/>
                </a:lnTo>
                <a:lnTo>
                  <a:pt x="167856" y="182646"/>
                </a:lnTo>
                <a:close/>
                <a:moveTo>
                  <a:pt x="322265" y="164514"/>
                </a:moveTo>
                <a:lnTo>
                  <a:pt x="329311" y="218089"/>
                </a:lnTo>
                <a:cubicBezTo>
                  <a:pt x="326815" y="217844"/>
                  <a:pt x="324319" y="235214"/>
                  <a:pt x="321824" y="234969"/>
                </a:cubicBezTo>
                <a:lnTo>
                  <a:pt x="315219" y="218089"/>
                </a:lnTo>
                <a:close/>
                <a:moveTo>
                  <a:pt x="321424" y="162254"/>
                </a:moveTo>
                <a:lnTo>
                  <a:pt x="321229" y="162962"/>
                </a:lnTo>
                <a:lnTo>
                  <a:pt x="288516" y="171973"/>
                </a:lnTo>
                <a:lnTo>
                  <a:pt x="288542" y="171629"/>
                </a:lnTo>
                <a:lnTo>
                  <a:pt x="279918" y="174005"/>
                </a:lnTo>
                <a:lnTo>
                  <a:pt x="279095" y="177591"/>
                </a:lnTo>
                <a:lnTo>
                  <a:pt x="278294" y="177453"/>
                </a:lnTo>
                <a:lnTo>
                  <a:pt x="269027" y="226459"/>
                </a:lnTo>
                <a:lnTo>
                  <a:pt x="265299" y="223942"/>
                </a:lnTo>
                <a:lnTo>
                  <a:pt x="258999" y="239084"/>
                </a:lnTo>
                <a:cubicBezTo>
                  <a:pt x="261474" y="240377"/>
                  <a:pt x="263779" y="241932"/>
                  <a:pt x="265731" y="243892"/>
                </a:cubicBezTo>
                <a:lnTo>
                  <a:pt x="264895" y="248316"/>
                </a:lnTo>
                <a:lnTo>
                  <a:pt x="265174" y="248364"/>
                </a:lnTo>
                <a:lnTo>
                  <a:pt x="264121" y="250906"/>
                </a:lnTo>
                <a:cubicBezTo>
                  <a:pt x="264121" y="256140"/>
                  <a:pt x="268364" y="260383"/>
                  <a:pt x="273598" y="260383"/>
                </a:cubicBezTo>
                <a:cubicBezTo>
                  <a:pt x="274701" y="260383"/>
                  <a:pt x="275759" y="260195"/>
                  <a:pt x="276507" y="259178"/>
                </a:cubicBezTo>
                <a:cubicBezTo>
                  <a:pt x="278601" y="263598"/>
                  <a:pt x="279570" y="268560"/>
                  <a:pt x="279570" y="273750"/>
                </a:cubicBezTo>
                <a:cubicBezTo>
                  <a:pt x="279570" y="294996"/>
                  <a:pt x="263333" y="312450"/>
                  <a:pt x="242549" y="313746"/>
                </a:cubicBezTo>
                <a:lnTo>
                  <a:pt x="242843" y="309612"/>
                </a:lnTo>
                <a:lnTo>
                  <a:pt x="222064" y="323555"/>
                </a:lnTo>
                <a:lnTo>
                  <a:pt x="240653" y="340307"/>
                </a:lnTo>
                <a:lnTo>
                  <a:pt x="241439" y="329297"/>
                </a:lnTo>
                <a:lnTo>
                  <a:pt x="241439" y="336228"/>
                </a:lnTo>
                <a:cubicBezTo>
                  <a:pt x="263857" y="334941"/>
                  <a:pt x="282916" y="321259"/>
                  <a:pt x="291513" y="301706"/>
                </a:cubicBezTo>
                <a:lnTo>
                  <a:pt x="286597" y="361201"/>
                </a:lnTo>
                <a:lnTo>
                  <a:pt x="287938" y="361200"/>
                </a:lnTo>
                <a:cubicBezTo>
                  <a:pt x="288189" y="366219"/>
                  <a:pt x="292454" y="370008"/>
                  <a:pt x="297606" y="370008"/>
                </a:cubicBezTo>
                <a:cubicBezTo>
                  <a:pt x="302757" y="370008"/>
                  <a:pt x="307022" y="366218"/>
                  <a:pt x="307273" y="361201"/>
                </a:cubicBezTo>
                <a:lnTo>
                  <a:pt x="307409" y="361201"/>
                </a:lnTo>
                <a:lnTo>
                  <a:pt x="314411" y="270564"/>
                </a:lnTo>
                <a:lnTo>
                  <a:pt x="330118" y="270564"/>
                </a:lnTo>
                <a:lnTo>
                  <a:pt x="337120" y="361201"/>
                </a:lnTo>
                <a:lnTo>
                  <a:pt x="337971" y="361201"/>
                </a:lnTo>
                <a:cubicBezTo>
                  <a:pt x="337971" y="366875"/>
                  <a:pt x="342571" y="371475"/>
                  <a:pt x="348245" y="371475"/>
                </a:cubicBezTo>
                <a:cubicBezTo>
                  <a:pt x="353920" y="371475"/>
                  <a:pt x="358520" y="366875"/>
                  <a:pt x="358520" y="361201"/>
                </a:cubicBezTo>
                <a:lnTo>
                  <a:pt x="344395" y="190253"/>
                </a:lnTo>
                <a:lnTo>
                  <a:pt x="352896" y="192594"/>
                </a:lnTo>
                <a:lnTo>
                  <a:pt x="352931" y="192454"/>
                </a:lnTo>
                <a:lnTo>
                  <a:pt x="356324" y="193311"/>
                </a:lnTo>
                <a:lnTo>
                  <a:pt x="361523" y="249082"/>
                </a:lnTo>
                <a:cubicBezTo>
                  <a:pt x="361030" y="249455"/>
                  <a:pt x="360998" y="249898"/>
                  <a:pt x="360998" y="250348"/>
                </a:cubicBezTo>
                <a:cubicBezTo>
                  <a:pt x="360998" y="255583"/>
                  <a:pt x="365242" y="259826"/>
                  <a:pt x="370476" y="259826"/>
                </a:cubicBezTo>
                <a:cubicBezTo>
                  <a:pt x="375711" y="259826"/>
                  <a:pt x="379954" y="255583"/>
                  <a:pt x="379954" y="250348"/>
                </a:cubicBezTo>
                <a:lnTo>
                  <a:pt x="378901" y="247807"/>
                </a:lnTo>
                <a:lnTo>
                  <a:pt x="379181" y="247759"/>
                </a:lnTo>
                <a:lnTo>
                  <a:pt x="369516" y="196644"/>
                </a:lnTo>
                <a:lnTo>
                  <a:pt x="370460" y="196883"/>
                </a:lnTo>
                <a:lnTo>
                  <a:pt x="366029" y="174205"/>
                </a:lnTo>
                <a:lnTo>
                  <a:pt x="354884" y="171135"/>
                </a:lnTo>
                <a:lnTo>
                  <a:pt x="354911" y="171478"/>
                </a:lnTo>
                <a:close/>
                <a:moveTo>
                  <a:pt x="154353" y="159162"/>
                </a:moveTo>
                <a:lnTo>
                  <a:pt x="161398" y="212737"/>
                </a:lnTo>
                <a:cubicBezTo>
                  <a:pt x="158902" y="212493"/>
                  <a:pt x="156407" y="229862"/>
                  <a:pt x="153912" y="229617"/>
                </a:cubicBezTo>
                <a:lnTo>
                  <a:pt x="147307" y="212737"/>
                </a:lnTo>
                <a:close/>
                <a:moveTo>
                  <a:pt x="153511" y="156902"/>
                </a:moveTo>
                <a:lnTo>
                  <a:pt x="153316" y="157610"/>
                </a:lnTo>
                <a:lnTo>
                  <a:pt x="120603" y="166621"/>
                </a:lnTo>
                <a:lnTo>
                  <a:pt x="120630" y="166278"/>
                </a:lnTo>
                <a:lnTo>
                  <a:pt x="112005" y="168653"/>
                </a:lnTo>
                <a:lnTo>
                  <a:pt x="111182" y="172240"/>
                </a:lnTo>
                <a:lnTo>
                  <a:pt x="110381" y="172101"/>
                </a:lnTo>
                <a:lnTo>
                  <a:pt x="96982" y="242964"/>
                </a:lnTo>
                <a:lnTo>
                  <a:pt x="97261" y="243012"/>
                </a:lnTo>
                <a:lnTo>
                  <a:pt x="96208" y="245554"/>
                </a:lnTo>
                <a:cubicBezTo>
                  <a:pt x="96208" y="250788"/>
                  <a:pt x="100452" y="255032"/>
                  <a:pt x="105686" y="255032"/>
                </a:cubicBezTo>
                <a:cubicBezTo>
                  <a:pt x="110921" y="255032"/>
                  <a:pt x="115164" y="250788"/>
                  <a:pt x="115164" y="245554"/>
                </a:cubicBezTo>
                <a:cubicBezTo>
                  <a:pt x="115164" y="245104"/>
                  <a:pt x="115133" y="244661"/>
                  <a:pt x="114640" y="244288"/>
                </a:cubicBezTo>
                <a:lnTo>
                  <a:pt x="119843" y="188465"/>
                </a:lnTo>
                <a:lnTo>
                  <a:pt x="120332" y="188341"/>
                </a:lnTo>
                <a:lnTo>
                  <a:pt x="120337" y="188365"/>
                </a:lnTo>
                <a:lnTo>
                  <a:pt x="132808" y="184930"/>
                </a:lnTo>
                <a:lnTo>
                  <a:pt x="118685" y="355849"/>
                </a:lnTo>
                <a:lnTo>
                  <a:pt x="120026" y="355849"/>
                </a:lnTo>
                <a:cubicBezTo>
                  <a:pt x="120277" y="360867"/>
                  <a:pt x="124542" y="364657"/>
                  <a:pt x="129693" y="364657"/>
                </a:cubicBezTo>
                <a:cubicBezTo>
                  <a:pt x="134844" y="364657"/>
                  <a:pt x="139110" y="360867"/>
                  <a:pt x="139360" y="355849"/>
                </a:cubicBezTo>
                <a:lnTo>
                  <a:pt x="139496" y="355849"/>
                </a:lnTo>
                <a:lnTo>
                  <a:pt x="146499" y="265212"/>
                </a:lnTo>
                <a:lnTo>
                  <a:pt x="162205" y="265212"/>
                </a:lnTo>
                <a:lnTo>
                  <a:pt x="169208" y="355849"/>
                </a:lnTo>
                <a:lnTo>
                  <a:pt x="170058" y="355849"/>
                </a:lnTo>
                <a:cubicBezTo>
                  <a:pt x="170058" y="361523"/>
                  <a:pt x="174658" y="366123"/>
                  <a:pt x="180333" y="366123"/>
                </a:cubicBezTo>
                <a:cubicBezTo>
                  <a:pt x="186008" y="366123"/>
                  <a:pt x="190607" y="361523"/>
                  <a:pt x="190608" y="355849"/>
                </a:cubicBezTo>
                <a:lnTo>
                  <a:pt x="186683" y="308346"/>
                </a:lnTo>
                <a:cubicBezTo>
                  <a:pt x="192027" y="316916"/>
                  <a:pt x="199666" y="323840"/>
                  <a:pt x="208785" y="328393"/>
                </a:cubicBezTo>
                <a:lnTo>
                  <a:pt x="217444" y="307686"/>
                </a:lnTo>
                <a:cubicBezTo>
                  <a:pt x="205579" y="301086"/>
                  <a:pt x="197955" y="288308"/>
                  <a:pt x="197955" y="273750"/>
                </a:cubicBezTo>
                <a:cubicBezTo>
                  <a:pt x="197955" y="266431"/>
                  <a:pt x="199882" y="259562"/>
                  <a:pt x="203817" y="253955"/>
                </a:cubicBezTo>
                <a:cubicBezTo>
                  <a:pt x="208490" y="253745"/>
                  <a:pt x="212042" y="249786"/>
                  <a:pt x="212042" y="244996"/>
                </a:cubicBezTo>
                <a:lnTo>
                  <a:pt x="211606" y="243945"/>
                </a:lnTo>
                <a:cubicBezTo>
                  <a:pt x="218097" y="237493"/>
                  <a:pt x="226973" y="233664"/>
                  <a:pt x="236756" y="233348"/>
                </a:cubicBezTo>
                <a:lnTo>
                  <a:pt x="236756" y="238629"/>
                </a:lnTo>
                <a:lnTo>
                  <a:pt x="242962" y="233791"/>
                </a:lnTo>
                <a:lnTo>
                  <a:pt x="247926" y="234793"/>
                </a:lnTo>
                <a:lnTo>
                  <a:pt x="250950" y="227563"/>
                </a:lnTo>
                <a:lnTo>
                  <a:pt x="256491" y="223243"/>
                </a:lnTo>
                <a:lnTo>
                  <a:pt x="253675" y="221047"/>
                </a:lnTo>
                <a:lnTo>
                  <a:pt x="254536" y="218986"/>
                </a:lnTo>
                <a:cubicBezTo>
                  <a:pt x="253135" y="218491"/>
                  <a:pt x="251706" y="218065"/>
                  <a:pt x="250114" y="218271"/>
                </a:cubicBezTo>
                <a:lnTo>
                  <a:pt x="236756" y="207856"/>
                </a:lnTo>
                <a:lnTo>
                  <a:pt x="236756" y="216285"/>
                </a:lnTo>
                <a:cubicBezTo>
                  <a:pt x="226121" y="216381"/>
                  <a:pt x="216148" y="219240"/>
                  <a:pt x="207972" y="224974"/>
                </a:cubicBezTo>
                <a:lnTo>
                  <a:pt x="201603" y="191292"/>
                </a:lnTo>
                <a:lnTo>
                  <a:pt x="202547" y="191531"/>
                </a:lnTo>
                <a:lnTo>
                  <a:pt x="198117" y="168853"/>
                </a:lnTo>
                <a:lnTo>
                  <a:pt x="186971" y="165783"/>
                </a:lnTo>
                <a:lnTo>
                  <a:pt x="186998" y="166126"/>
                </a:lnTo>
                <a:close/>
                <a:moveTo>
                  <a:pt x="321824" y="108737"/>
                </a:moveTo>
                <a:cubicBezTo>
                  <a:pt x="308043" y="108737"/>
                  <a:pt x="296871" y="119909"/>
                  <a:pt x="296871" y="133690"/>
                </a:cubicBezTo>
                <a:cubicBezTo>
                  <a:pt x="296871" y="147471"/>
                  <a:pt x="308043" y="158644"/>
                  <a:pt x="321824" y="158644"/>
                </a:cubicBezTo>
                <a:cubicBezTo>
                  <a:pt x="335606" y="158644"/>
                  <a:pt x="346778" y="147471"/>
                  <a:pt x="346778" y="133690"/>
                </a:cubicBezTo>
                <a:cubicBezTo>
                  <a:pt x="346778" y="119909"/>
                  <a:pt x="335606" y="108737"/>
                  <a:pt x="321824" y="108737"/>
                </a:cubicBezTo>
                <a:close/>
                <a:moveTo>
                  <a:pt x="153912" y="103385"/>
                </a:moveTo>
                <a:cubicBezTo>
                  <a:pt x="140131" y="103385"/>
                  <a:pt x="128959" y="114557"/>
                  <a:pt x="128959" y="128338"/>
                </a:cubicBezTo>
                <a:cubicBezTo>
                  <a:pt x="128959" y="142120"/>
                  <a:pt x="140131" y="153292"/>
                  <a:pt x="153912" y="153292"/>
                </a:cubicBezTo>
                <a:cubicBezTo>
                  <a:pt x="167693" y="153292"/>
                  <a:pt x="178866" y="142120"/>
                  <a:pt x="178866" y="128338"/>
                </a:cubicBezTo>
                <a:cubicBezTo>
                  <a:pt x="178866" y="114557"/>
                  <a:pt x="167693" y="103385"/>
                  <a:pt x="153912" y="103385"/>
                </a:cubicBezTo>
                <a:close/>
                <a:moveTo>
                  <a:pt x="240507" y="0"/>
                </a:moveTo>
                <a:cubicBezTo>
                  <a:pt x="373335" y="0"/>
                  <a:pt x="481014" y="107679"/>
                  <a:pt x="481014" y="240507"/>
                </a:cubicBezTo>
                <a:cubicBezTo>
                  <a:pt x="481014" y="373335"/>
                  <a:pt x="373335" y="481014"/>
                  <a:pt x="240507" y="481014"/>
                </a:cubicBezTo>
                <a:cubicBezTo>
                  <a:pt x="107679" y="481014"/>
                  <a:pt x="0" y="373335"/>
                  <a:pt x="0" y="240507"/>
                </a:cubicBezTo>
                <a:cubicBezTo>
                  <a:pt x="0" y="107679"/>
                  <a:pt x="107679" y="0"/>
                  <a:pt x="240507" y="0"/>
                </a:cubicBezTo>
                <a:close/>
              </a:path>
            </a:pathLst>
          </a:custGeom>
          <a:solidFill>
            <a:srgbClr val="84B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2075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流程图: 联系 44"/>
          <p:cNvSpPr/>
          <p:nvPr/>
        </p:nvSpPr>
        <p:spPr>
          <a:xfrm>
            <a:off x="4318150" y="2049393"/>
            <a:ext cx="551230" cy="551232"/>
          </a:xfrm>
          <a:custGeom>
            <a:avLst/>
            <a:gdLst/>
            <a:ahLst/>
            <a:cxnLst/>
            <a:rect l="l" t="t" r="r" b="b"/>
            <a:pathLst>
              <a:path w="481014" h="481014">
                <a:moveTo>
                  <a:pt x="220643" y="207029"/>
                </a:moveTo>
                <a:lnTo>
                  <a:pt x="221056" y="207143"/>
                </a:lnTo>
                <a:lnTo>
                  <a:pt x="220643" y="207143"/>
                </a:lnTo>
                <a:close/>
                <a:moveTo>
                  <a:pt x="208023" y="185195"/>
                </a:moveTo>
                <a:lnTo>
                  <a:pt x="214607" y="235265"/>
                </a:lnTo>
                <a:cubicBezTo>
                  <a:pt x="212275" y="235037"/>
                  <a:pt x="209943" y="251270"/>
                  <a:pt x="207611" y="251041"/>
                </a:cubicBezTo>
                <a:lnTo>
                  <a:pt x="201438" y="235265"/>
                </a:lnTo>
                <a:close/>
                <a:moveTo>
                  <a:pt x="207237" y="183083"/>
                </a:moveTo>
                <a:lnTo>
                  <a:pt x="207054" y="183745"/>
                </a:lnTo>
                <a:lnTo>
                  <a:pt x="176482" y="192166"/>
                </a:lnTo>
                <a:lnTo>
                  <a:pt x="176507" y="191845"/>
                </a:lnTo>
                <a:lnTo>
                  <a:pt x="168446" y="194066"/>
                </a:lnTo>
                <a:lnTo>
                  <a:pt x="167677" y="197417"/>
                </a:lnTo>
                <a:lnTo>
                  <a:pt x="166928" y="197287"/>
                </a:lnTo>
                <a:lnTo>
                  <a:pt x="154405" y="263515"/>
                </a:lnTo>
                <a:lnTo>
                  <a:pt x="154666" y="263560"/>
                </a:lnTo>
                <a:lnTo>
                  <a:pt x="153682" y="265935"/>
                </a:lnTo>
                <a:cubicBezTo>
                  <a:pt x="153682" y="270827"/>
                  <a:pt x="157648" y="274793"/>
                  <a:pt x="162540" y="274793"/>
                </a:cubicBezTo>
                <a:cubicBezTo>
                  <a:pt x="167432" y="274793"/>
                  <a:pt x="171398" y="270827"/>
                  <a:pt x="171398" y="265935"/>
                </a:cubicBezTo>
                <a:cubicBezTo>
                  <a:pt x="171398" y="265515"/>
                  <a:pt x="171369" y="265101"/>
                  <a:pt x="170908" y="264752"/>
                </a:cubicBezTo>
                <a:lnTo>
                  <a:pt x="175771" y="212581"/>
                </a:lnTo>
                <a:lnTo>
                  <a:pt x="176227" y="212465"/>
                </a:lnTo>
                <a:lnTo>
                  <a:pt x="176233" y="212488"/>
                </a:lnTo>
                <a:lnTo>
                  <a:pt x="187887" y="209278"/>
                </a:lnTo>
                <a:lnTo>
                  <a:pt x="174688" y="369015"/>
                </a:lnTo>
                <a:lnTo>
                  <a:pt x="175942" y="369014"/>
                </a:lnTo>
                <a:cubicBezTo>
                  <a:pt x="176176" y="373704"/>
                  <a:pt x="180163" y="377246"/>
                  <a:pt x="184977" y="377246"/>
                </a:cubicBezTo>
                <a:cubicBezTo>
                  <a:pt x="189791" y="377246"/>
                  <a:pt x="193777" y="373704"/>
                  <a:pt x="194011" y="369015"/>
                </a:cubicBezTo>
                <a:lnTo>
                  <a:pt x="194138" y="369015"/>
                </a:lnTo>
                <a:lnTo>
                  <a:pt x="200683" y="284307"/>
                </a:lnTo>
                <a:lnTo>
                  <a:pt x="215362" y="284308"/>
                </a:lnTo>
                <a:lnTo>
                  <a:pt x="221906" y="369015"/>
                </a:lnTo>
                <a:lnTo>
                  <a:pt x="222701" y="369015"/>
                </a:lnTo>
                <a:cubicBezTo>
                  <a:pt x="222701" y="374318"/>
                  <a:pt x="227000" y="378617"/>
                  <a:pt x="232304" y="378617"/>
                </a:cubicBezTo>
                <a:cubicBezTo>
                  <a:pt x="237607" y="378617"/>
                  <a:pt x="241906" y="374318"/>
                  <a:pt x="241906" y="369015"/>
                </a:cubicBezTo>
                <a:lnTo>
                  <a:pt x="228705" y="209250"/>
                </a:lnTo>
                <a:lnTo>
                  <a:pt x="236650" y="211438"/>
                </a:lnTo>
                <a:lnTo>
                  <a:pt x="236683" y="211307"/>
                </a:lnTo>
                <a:lnTo>
                  <a:pt x="239854" y="212108"/>
                </a:lnTo>
                <a:lnTo>
                  <a:pt x="244712" y="264231"/>
                </a:lnTo>
                <a:cubicBezTo>
                  <a:pt x="244252" y="264580"/>
                  <a:pt x="244222" y="264994"/>
                  <a:pt x="244222" y="265414"/>
                </a:cubicBezTo>
                <a:cubicBezTo>
                  <a:pt x="244222" y="270306"/>
                  <a:pt x="248188" y="274272"/>
                  <a:pt x="253080" y="274272"/>
                </a:cubicBezTo>
                <a:cubicBezTo>
                  <a:pt x="257972" y="274272"/>
                  <a:pt x="261938" y="270306"/>
                  <a:pt x="261938" y="265414"/>
                </a:cubicBezTo>
                <a:lnTo>
                  <a:pt x="260954" y="263039"/>
                </a:lnTo>
                <a:lnTo>
                  <a:pt x="261215" y="262994"/>
                </a:lnTo>
                <a:lnTo>
                  <a:pt x="252182" y="215223"/>
                </a:lnTo>
                <a:lnTo>
                  <a:pt x="253065" y="215446"/>
                </a:lnTo>
                <a:lnTo>
                  <a:pt x="248924" y="194252"/>
                </a:lnTo>
                <a:lnTo>
                  <a:pt x="238508" y="191383"/>
                </a:lnTo>
                <a:lnTo>
                  <a:pt x="238533" y="191703"/>
                </a:lnTo>
                <a:close/>
                <a:moveTo>
                  <a:pt x="207611" y="133067"/>
                </a:moveTo>
                <a:cubicBezTo>
                  <a:pt x="194731" y="133067"/>
                  <a:pt x="184290" y="143508"/>
                  <a:pt x="184290" y="156388"/>
                </a:cubicBezTo>
                <a:cubicBezTo>
                  <a:pt x="184290" y="169268"/>
                  <a:pt x="194731" y="179709"/>
                  <a:pt x="207611" y="179709"/>
                </a:cubicBezTo>
                <a:cubicBezTo>
                  <a:pt x="220491" y="179709"/>
                  <a:pt x="230932" y="169268"/>
                  <a:pt x="230932" y="156388"/>
                </a:cubicBezTo>
                <a:cubicBezTo>
                  <a:pt x="230932" y="143508"/>
                  <a:pt x="220491" y="133067"/>
                  <a:pt x="207611" y="133067"/>
                </a:cubicBezTo>
                <a:close/>
                <a:moveTo>
                  <a:pt x="267299" y="78447"/>
                </a:moveTo>
                <a:cubicBezTo>
                  <a:pt x="259365" y="78447"/>
                  <a:pt x="252932" y="84879"/>
                  <a:pt x="252932" y="92814"/>
                </a:cubicBezTo>
                <a:lnTo>
                  <a:pt x="252932" y="150280"/>
                </a:lnTo>
                <a:cubicBezTo>
                  <a:pt x="252932" y="158214"/>
                  <a:pt x="259365" y="164647"/>
                  <a:pt x="267299" y="164647"/>
                </a:cubicBezTo>
                <a:lnTo>
                  <a:pt x="269002" y="164647"/>
                </a:lnTo>
                <a:lnTo>
                  <a:pt x="253595" y="184539"/>
                </a:lnTo>
                <a:lnTo>
                  <a:pt x="288170" y="164647"/>
                </a:lnTo>
                <a:lnTo>
                  <a:pt x="349961" y="164647"/>
                </a:lnTo>
                <a:cubicBezTo>
                  <a:pt x="357896" y="164647"/>
                  <a:pt x="364328" y="158214"/>
                  <a:pt x="364328" y="150280"/>
                </a:cubicBezTo>
                <a:lnTo>
                  <a:pt x="364328" y="92814"/>
                </a:lnTo>
                <a:cubicBezTo>
                  <a:pt x="364328" y="84879"/>
                  <a:pt x="357896" y="78447"/>
                  <a:pt x="349961" y="78447"/>
                </a:cubicBezTo>
                <a:close/>
                <a:moveTo>
                  <a:pt x="240507" y="0"/>
                </a:moveTo>
                <a:cubicBezTo>
                  <a:pt x="373335" y="0"/>
                  <a:pt x="481014" y="107679"/>
                  <a:pt x="481014" y="240507"/>
                </a:cubicBezTo>
                <a:cubicBezTo>
                  <a:pt x="481014" y="373335"/>
                  <a:pt x="373335" y="481014"/>
                  <a:pt x="240507" y="481014"/>
                </a:cubicBezTo>
                <a:cubicBezTo>
                  <a:pt x="107679" y="481014"/>
                  <a:pt x="0" y="373335"/>
                  <a:pt x="0" y="240507"/>
                </a:cubicBezTo>
                <a:cubicBezTo>
                  <a:pt x="0" y="107679"/>
                  <a:pt x="107679" y="0"/>
                  <a:pt x="240507" y="0"/>
                </a:cubicBezTo>
                <a:close/>
              </a:path>
            </a:pathLst>
          </a:custGeom>
          <a:solidFill>
            <a:srgbClr val="84B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2075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" name="组合 30"/>
          <p:cNvGrpSpPr/>
          <p:nvPr/>
        </p:nvGrpSpPr>
        <p:grpSpPr>
          <a:xfrm>
            <a:off x="3142918" y="3226444"/>
            <a:ext cx="553050" cy="551231"/>
            <a:chOff x="4755289" y="3440757"/>
            <a:chExt cx="553050" cy="551231"/>
          </a:xfrm>
          <a:solidFill>
            <a:srgbClr val="84B5D5"/>
          </a:solidFill>
        </p:grpSpPr>
        <p:sp>
          <p:nvSpPr>
            <p:cNvPr id="32" name="流程图: 联系 43"/>
            <p:cNvSpPr/>
            <p:nvPr/>
          </p:nvSpPr>
          <p:spPr>
            <a:xfrm>
              <a:off x="4755289" y="3440757"/>
              <a:ext cx="553050" cy="551231"/>
            </a:xfrm>
            <a:custGeom>
              <a:avLst/>
              <a:gdLst/>
              <a:ahLst/>
              <a:cxnLst/>
              <a:rect l="l" t="t" r="r" b="b"/>
              <a:pathLst>
                <a:path w="481014" h="481014">
                  <a:moveTo>
                    <a:pt x="249625" y="309120"/>
                  </a:moveTo>
                  <a:lnTo>
                    <a:pt x="249625" y="396233"/>
                  </a:lnTo>
                  <a:lnTo>
                    <a:pt x="281495" y="396233"/>
                  </a:lnTo>
                  <a:lnTo>
                    <a:pt x="281495" y="309120"/>
                  </a:lnTo>
                  <a:close/>
                  <a:moveTo>
                    <a:pt x="298493" y="275833"/>
                  </a:moveTo>
                  <a:lnTo>
                    <a:pt x="298493" y="394108"/>
                  </a:lnTo>
                  <a:lnTo>
                    <a:pt x="321865" y="394108"/>
                  </a:lnTo>
                  <a:lnTo>
                    <a:pt x="321865" y="275833"/>
                  </a:lnTo>
                  <a:close/>
                  <a:moveTo>
                    <a:pt x="343820" y="231922"/>
                  </a:moveTo>
                  <a:lnTo>
                    <a:pt x="343820" y="396233"/>
                  </a:lnTo>
                  <a:lnTo>
                    <a:pt x="367192" y="396233"/>
                  </a:lnTo>
                  <a:lnTo>
                    <a:pt x="367192" y="231922"/>
                  </a:lnTo>
                  <a:close/>
                  <a:moveTo>
                    <a:pt x="183411" y="167436"/>
                  </a:moveTo>
                  <a:lnTo>
                    <a:pt x="183973" y="167591"/>
                  </a:lnTo>
                  <a:lnTo>
                    <a:pt x="183411" y="167590"/>
                  </a:lnTo>
                  <a:close/>
                  <a:moveTo>
                    <a:pt x="166258" y="137758"/>
                  </a:moveTo>
                  <a:lnTo>
                    <a:pt x="175208" y="205816"/>
                  </a:lnTo>
                  <a:cubicBezTo>
                    <a:pt x="172038" y="205505"/>
                    <a:pt x="168868" y="227570"/>
                    <a:pt x="165698" y="227259"/>
                  </a:cubicBezTo>
                  <a:lnTo>
                    <a:pt x="157308" y="205816"/>
                  </a:lnTo>
                  <a:close/>
                  <a:moveTo>
                    <a:pt x="165189" y="134887"/>
                  </a:moveTo>
                  <a:lnTo>
                    <a:pt x="164941" y="135786"/>
                  </a:lnTo>
                  <a:lnTo>
                    <a:pt x="123386" y="147233"/>
                  </a:lnTo>
                  <a:lnTo>
                    <a:pt x="123420" y="146797"/>
                  </a:lnTo>
                  <a:lnTo>
                    <a:pt x="112463" y="149815"/>
                  </a:lnTo>
                  <a:lnTo>
                    <a:pt x="111418" y="154371"/>
                  </a:lnTo>
                  <a:lnTo>
                    <a:pt x="110401" y="154194"/>
                  </a:lnTo>
                  <a:lnTo>
                    <a:pt x="93379" y="244214"/>
                  </a:lnTo>
                  <a:lnTo>
                    <a:pt x="93734" y="244275"/>
                  </a:lnTo>
                  <a:lnTo>
                    <a:pt x="92396" y="247504"/>
                  </a:lnTo>
                  <a:cubicBezTo>
                    <a:pt x="92396" y="254153"/>
                    <a:pt x="97787" y="259543"/>
                    <a:pt x="104436" y="259543"/>
                  </a:cubicBezTo>
                  <a:cubicBezTo>
                    <a:pt x="111086" y="259543"/>
                    <a:pt x="116476" y="254153"/>
                    <a:pt x="116476" y="247504"/>
                  </a:cubicBezTo>
                  <a:cubicBezTo>
                    <a:pt x="116476" y="246932"/>
                    <a:pt x="116436" y="246369"/>
                    <a:pt x="115810" y="245896"/>
                  </a:cubicBezTo>
                  <a:lnTo>
                    <a:pt x="122420" y="174982"/>
                  </a:lnTo>
                  <a:lnTo>
                    <a:pt x="123040" y="174825"/>
                  </a:lnTo>
                  <a:lnTo>
                    <a:pt x="123048" y="174855"/>
                  </a:lnTo>
                  <a:lnTo>
                    <a:pt x="138889" y="170492"/>
                  </a:lnTo>
                  <a:lnTo>
                    <a:pt x="120948" y="387614"/>
                  </a:lnTo>
                  <a:lnTo>
                    <a:pt x="122652" y="387614"/>
                  </a:lnTo>
                  <a:cubicBezTo>
                    <a:pt x="122971" y="393988"/>
                    <a:pt x="128389" y="398803"/>
                    <a:pt x="134933" y="398803"/>
                  </a:cubicBezTo>
                  <a:cubicBezTo>
                    <a:pt x="141476" y="398803"/>
                    <a:pt x="146895" y="393988"/>
                    <a:pt x="147213" y="387614"/>
                  </a:cubicBezTo>
                  <a:lnTo>
                    <a:pt x="147385" y="387614"/>
                  </a:lnTo>
                  <a:lnTo>
                    <a:pt x="156281" y="272476"/>
                  </a:lnTo>
                  <a:lnTo>
                    <a:pt x="176233" y="272476"/>
                  </a:lnTo>
                  <a:lnTo>
                    <a:pt x="185128" y="387614"/>
                  </a:lnTo>
                  <a:lnTo>
                    <a:pt x="186209" y="387614"/>
                  </a:lnTo>
                  <a:cubicBezTo>
                    <a:pt x="186209" y="394822"/>
                    <a:pt x="192053" y="400666"/>
                    <a:pt x="199261" y="400666"/>
                  </a:cubicBezTo>
                  <a:cubicBezTo>
                    <a:pt x="206470" y="400666"/>
                    <a:pt x="212313" y="394823"/>
                    <a:pt x="212313" y="387614"/>
                  </a:cubicBezTo>
                  <a:lnTo>
                    <a:pt x="194370" y="170455"/>
                  </a:lnTo>
                  <a:lnTo>
                    <a:pt x="205168" y="173429"/>
                  </a:lnTo>
                  <a:lnTo>
                    <a:pt x="205214" y="173251"/>
                  </a:lnTo>
                  <a:lnTo>
                    <a:pt x="209524" y="174340"/>
                  </a:lnTo>
                  <a:lnTo>
                    <a:pt x="216127" y="245187"/>
                  </a:lnTo>
                  <a:cubicBezTo>
                    <a:pt x="215501" y="245661"/>
                    <a:pt x="215461" y="246224"/>
                    <a:pt x="215461" y="246795"/>
                  </a:cubicBezTo>
                  <a:cubicBezTo>
                    <a:pt x="215461" y="253445"/>
                    <a:pt x="220852" y="258835"/>
                    <a:pt x="227501" y="258835"/>
                  </a:cubicBezTo>
                  <a:cubicBezTo>
                    <a:pt x="234151" y="258835"/>
                    <a:pt x="239541" y="253445"/>
                    <a:pt x="239541" y="246796"/>
                  </a:cubicBezTo>
                  <a:lnTo>
                    <a:pt x="238204" y="243567"/>
                  </a:lnTo>
                  <a:lnTo>
                    <a:pt x="238558" y="243506"/>
                  </a:lnTo>
                  <a:lnTo>
                    <a:pt x="226281" y="178574"/>
                  </a:lnTo>
                  <a:lnTo>
                    <a:pt x="227481" y="178877"/>
                  </a:lnTo>
                  <a:lnTo>
                    <a:pt x="221852" y="150069"/>
                  </a:lnTo>
                  <a:lnTo>
                    <a:pt x="207694" y="146169"/>
                  </a:lnTo>
                  <a:lnTo>
                    <a:pt x="207728" y="146604"/>
                  </a:lnTo>
                  <a:close/>
                  <a:moveTo>
                    <a:pt x="165698" y="66903"/>
                  </a:moveTo>
                  <a:cubicBezTo>
                    <a:pt x="148192" y="66903"/>
                    <a:pt x="134000" y="81095"/>
                    <a:pt x="134000" y="98602"/>
                  </a:cubicBezTo>
                  <a:cubicBezTo>
                    <a:pt x="134000" y="116109"/>
                    <a:pt x="148192" y="130301"/>
                    <a:pt x="165698" y="130301"/>
                  </a:cubicBezTo>
                  <a:cubicBezTo>
                    <a:pt x="183205" y="130301"/>
                    <a:pt x="197397" y="116109"/>
                    <a:pt x="197397" y="98602"/>
                  </a:cubicBezTo>
                  <a:cubicBezTo>
                    <a:pt x="197397" y="81095"/>
                    <a:pt x="183205" y="66903"/>
                    <a:pt x="165698" y="66903"/>
                  </a:cubicBezTo>
                  <a:close/>
                  <a:moveTo>
                    <a:pt x="240507" y="0"/>
                  </a:moveTo>
                  <a:cubicBezTo>
                    <a:pt x="373335" y="0"/>
                    <a:pt x="481014" y="107679"/>
                    <a:pt x="481014" y="240507"/>
                  </a:cubicBezTo>
                  <a:cubicBezTo>
                    <a:pt x="481014" y="373335"/>
                    <a:pt x="373335" y="481014"/>
                    <a:pt x="240507" y="481014"/>
                  </a:cubicBezTo>
                  <a:cubicBezTo>
                    <a:pt x="107679" y="481014"/>
                    <a:pt x="0" y="373335"/>
                    <a:pt x="0" y="240507"/>
                  </a:cubicBezTo>
                  <a:cubicBezTo>
                    <a:pt x="0" y="107679"/>
                    <a:pt x="107679" y="0"/>
                    <a:pt x="24050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2075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33" name="直接箭头连接符 32"/>
            <p:cNvCxnSpPr/>
            <p:nvPr/>
          </p:nvCxnSpPr>
          <p:spPr>
            <a:xfrm flipV="1">
              <a:off x="5050007" y="3671801"/>
              <a:ext cx="107335" cy="78228"/>
            </a:xfrm>
            <a:prstGeom prst="straightConnector1">
              <a:avLst/>
            </a:prstGeom>
            <a:grpFill/>
            <a:ln>
              <a:solidFill>
                <a:srgbClr val="FFFFFF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33"/>
          <p:cNvGrpSpPr/>
          <p:nvPr/>
        </p:nvGrpSpPr>
        <p:grpSpPr>
          <a:xfrm>
            <a:off x="3575898" y="2475096"/>
            <a:ext cx="2041192" cy="2043012"/>
            <a:chOff x="5188269" y="2689409"/>
            <a:chExt cx="2041192" cy="2043012"/>
          </a:xfrm>
          <a:solidFill>
            <a:schemeClr val="accent5">
              <a:lumMod val="75000"/>
            </a:schemeClr>
          </a:solidFill>
        </p:grpSpPr>
        <p:sp>
          <p:nvSpPr>
            <p:cNvPr id="35" name="等腰三角形 2"/>
            <p:cNvSpPr/>
            <p:nvPr/>
          </p:nvSpPr>
          <p:spPr>
            <a:xfrm>
              <a:off x="5188269" y="2689409"/>
              <a:ext cx="2041192" cy="2043012"/>
            </a:xfrm>
            <a:custGeom>
              <a:avLst/>
              <a:gdLst/>
              <a:ahLst/>
              <a:cxnLst/>
              <a:rect l="l" t="t" r="r" b="b"/>
              <a:pathLst>
                <a:path w="6461564" h="6470705">
                  <a:moveTo>
                    <a:pt x="4063682" y="6470705"/>
                  </a:moveTo>
                  <a:lnTo>
                    <a:pt x="4917365" y="5014948"/>
                  </a:lnTo>
                  <a:lnTo>
                    <a:pt x="6458422" y="4111244"/>
                  </a:lnTo>
                  <a:cubicBezTo>
                    <a:pt x="6178496" y="3919253"/>
                    <a:pt x="5997134" y="3607461"/>
                    <a:pt x="5997134" y="3255671"/>
                  </a:cubicBezTo>
                  <a:cubicBezTo>
                    <a:pt x="5997134" y="2902551"/>
                    <a:pt x="6179870" y="2589733"/>
                    <a:pt x="6461564" y="2397880"/>
                  </a:cubicBezTo>
                  <a:lnTo>
                    <a:pt x="4963992" y="1519676"/>
                  </a:lnTo>
                  <a:lnTo>
                    <a:pt x="4072826" y="0"/>
                  </a:lnTo>
                  <a:cubicBezTo>
                    <a:pt x="3880973" y="281694"/>
                    <a:pt x="3568155" y="464430"/>
                    <a:pt x="3215035" y="464430"/>
                  </a:cubicBezTo>
                  <a:cubicBezTo>
                    <a:pt x="2863245" y="464430"/>
                    <a:pt x="2551453" y="283068"/>
                    <a:pt x="2359462" y="3142"/>
                  </a:cubicBezTo>
                  <a:lnTo>
                    <a:pt x="1447587" y="1558132"/>
                  </a:lnTo>
                  <a:lnTo>
                    <a:pt x="3141" y="2405182"/>
                  </a:lnTo>
                  <a:cubicBezTo>
                    <a:pt x="283067" y="2597173"/>
                    <a:pt x="464429" y="2908965"/>
                    <a:pt x="464429" y="3260755"/>
                  </a:cubicBezTo>
                  <a:cubicBezTo>
                    <a:pt x="464429" y="3613875"/>
                    <a:pt x="281693" y="3926693"/>
                    <a:pt x="0" y="4118546"/>
                  </a:cubicBezTo>
                  <a:lnTo>
                    <a:pt x="1482687" y="4988021"/>
                  </a:lnTo>
                  <a:lnTo>
                    <a:pt x="2350318" y="6467563"/>
                  </a:lnTo>
                  <a:cubicBezTo>
                    <a:pt x="2542309" y="6187637"/>
                    <a:pt x="2854101" y="6006275"/>
                    <a:pt x="3205891" y="6006275"/>
                  </a:cubicBezTo>
                  <a:cubicBezTo>
                    <a:pt x="3559011" y="6006275"/>
                    <a:pt x="3871829" y="6189011"/>
                    <a:pt x="4063682" y="647070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2075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5352905" y="3429000"/>
              <a:ext cx="1620957" cy="52322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zh-CN" altLang="en-US" sz="2800" dirty="0" smtClean="0">
                  <a:solidFill>
                    <a:schemeClr val="bg1"/>
                  </a:solidFill>
                </a:rPr>
                <a:t>所用技术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组合 36"/>
          <p:cNvGrpSpPr/>
          <p:nvPr/>
        </p:nvGrpSpPr>
        <p:grpSpPr>
          <a:xfrm>
            <a:off x="2048381" y="1026228"/>
            <a:ext cx="4926736" cy="1270582"/>
            <a:chOff x="3660752" y="1240541"/>
            <a:chExt cx="4926736" cy="1270582"/>
          </a:xfrm>
        </p:grpSpPr>
        <p:sp>
          <p:nvSpPr>
            <p:cNvPr id="38" name="TextBox 51"/>
            <p:cNvSpPr txBox="1">
              <a:spLocks noChangeArrowheads="1"/>
            </p:cNvSpPr>
            <p:nvPr/>
          </p:nvSpPr>
          <p:spPr bwMode="auto">
            <a:xfrm>
              <a:off x="6163384" y="2298272"/>
              <a:ext cx="236502" cy="21285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600" b="1">
                  <a:solidFill>
                    <a:srgbClr val="B1DE64"/>
                  </a:solidFill>
                  <a:ea typeface="微软雅黑" panose="020B0503020204020204" pitchFamily="34" charset="-122"/>
                </a:rPr>
                <a:t>$</a:t>
              </a:r>
              <a:endParaRPr lang="zh-CN" altLang="en-US" sz="600" b="1">
                <a:solidFill>
                  <a:srgbClr val="B1DE64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9" name="TextBox 28"/>
            <p:cNvSpPr txBox="1"/>
            <p:nvPr/>
          </p:nvSpPr>
          <p:spPr>
            <a:xfrm>
              <a:off x="5533772" y="1240541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tx2">
                      <a:lumMod val="75000"/>
                    </a:schemeClr>
                  </a:solidFill>
                </a:rPr>
                <a:t>SSM</a:t>
              </a:r>
              <a:r>
                <a:rPr lang="zh-CN" altLang="en-US" b="1" dirty="0" smtClean="0">
                  <a:solidFill>
                    <a:schemeClr val="tx2">
                      <a:lumMod val="75000"/>
                    </a:schemeClr>
                  </a:solidFill>
                </a:rPr>
                <a:t>框架</a:t>
              </a:r>
              <a:endParaRPr lang="zh-CN" altLang="en-US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40" name="KSO_GI1"/>
            <p:cNvSpPr/>
            <p:nvPr/>
          </p:nvSpPr>
          <p:spPr bwMode="auto">
            <a:xfrm>
              <a:off x="3660752" y="1613044"/>
              <a:ext cx="4926736" cy="607120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使用</a:t>
              </a:r>
              <a:r>
                <a:rPr lang="en-US" altLang="zh-CN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  <a:sym typeface="+mn-ea"/>
                </a:rPr>
                <a:t>SpringMVC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  <a:sym typeface="+mn-ea"/>
                </a:rPr>
                <a:t>、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Spring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、</a:t>
              </a:r>
              <a:r>
                <a:rPr lang="en-US" altLang="zh-CN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MyBatis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轻量化框架</a:t>
              </a:r>
              <a:endPara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" name="组合 40"/>
          <p:cNvGrpSpPr/>
          <p:nvPr/>
        </p:nvGrpSpPr>
        <p:grpSpPr>
          <a:xfrm>
            <a:off x="6050070" y="3109285"/>
            <a:ext cx="3093930" cy="1072470"/>
            <a:chOff x="7662441" y="3323598"/>
            <a:chExt cx="3876416" cy="1072470"/>
          </a:xfrm>
        </p:grpSpPr>
        <p:sp>
          <p:nvSpPr>
            <p:cNvPr id="42" name="TextBox 30"/>
            <p:cNvSpPr txBox="1"/>
            <p:nvPr/>
          </p:nvSpPr>
          <p:spPr>
            <a:xfrm>
              <a:off x="7888050" y="3323598"/>
              <a:ext cx="8424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Shiro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3" name="KSO_GI1"/>
            <p:cNvSpPr/>
            <p:nvPr/>
          </p:nvSpPr>
          <p:spPr bwMode="auto">
            <a:xfrm>
              <a:off x="7662441" y="3788948"/>
              <a:ext cx="3876416" cy="607120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anchor="ctr"/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角色控制使用</a:t>
              </a:r>
              <a:r>
                <a:rPr lang="en-US" altLang="zh-CN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Shiro</a:t>
              </a:r>
              <a:r>
                <a:rPr lang="zh-CN" altLang="en-US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框架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，严格控制不同角色下的不同权限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" name="组合 43"/>
          <p:cNvGrpSpPr/>
          <p:nvPr/>
        </p:nvGrpSpPr>
        <p:grpSpPr>
          <a:xfrm>
            <a:off x="2406012" y="4965781"/>
            <a:ext cx="4926736" cy="936081"/>
            <a:chOff x="4018383" y="5180094"/>
            <a:chExt cx="4926736" cy="936081"/>
          </a:xfrm>
        </p:grpSpPr>
        <p:sp>
          <p:nvSpPr>
            <p:cNvPr id="45" name="TextBox 32"/>
            <p:cNvSpPr txBox="1"/>
            <p:nvPr/>
          </p:nvSpPr>
          <p:spPr>
            <a:xfrm>
              <a:off x="5758740" y="5180094"/>
              <a:ext cx="10567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 err="1" smtClean="0">
                  <a:solidFill>
                    <a:schemeClr val="tx2">
                      <a:lumMod val="75000"/>
                    </a:schemeClr>
                  </a:solidFill>
                </a:rPr>
                <a:t>MySQL</a:t>
              </a:r>
              <a:endParaRPr lang="zh-CN" altLang="en-US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46" name="KSO_GI1"/>
            <p:cNvSpPr/>
            <p:nvPr/>
          </p:nvSpPr>
          <p:spPr bwMode="auto">
            <a:xfrm>
              <a:off x="4018383" y="5509055"/>
              <a:ext cx="4926736" cy="607120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使用轻量的</a:t>
              </a:r>
              <a:r>
                <a:rPr lang="en-US" altLang="zh-CN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MySQL</a:t>
              </a:r>
              <a:r>
                <a:rPr lang="zh-CN" altLang="en-US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数据库</a:t>
              </a:r>
              <a:endParaRPr lang="zh-CN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" name="组合 46"/>
          <p:cNvGrpSpPr/>
          <p:nvPr/>
        </p:nvGrpSpPr>
        <p:grpSpPr>
          <a:xfrm>
            <a:off x="0" y="3166729"/>
            <a:ext cx="3142918" cy="1023167"/>
            <a:chOff x="783771" y="3381042"/>
            <a:chExt cx="3971518" cy="1023167"/>
          </a:xfrm>
        </p:grpSpPr>
        <p:sp>
          <p:nvSpPr>
            <p:cNvPr id="48" name="TextBox 34"/>
            <p:cNvSpPr txBox="1"/>
            <p:nvPr/>
          </p:nvSpPr>
          <p:spPr>
            <a:xfrm>
              <a:off x="3280682" y="3381042"/>
              <a:ext cx="143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Bootstrap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" name="KSO_GI1"/>
            <p:cNvSpPr/>
            <p:nvPr/>
          </p:nvSpPr>
          <p:spPr bwMode="auto">
            <a:xfrm>
              <a:off x="783771" y="3797089"/>
              <a:ext cx="3971518" cy="607120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anchor="ctr"/>
            <a:lstStyle/>
            <a:p>
              <a:pPr algn="r">
                <a:lnSpc>
                  <a:spcPct val="150000"/>
                </a:lnSpc>
                <a:defRPr/>
              </a:pP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前端和后台使用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Bootstrap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技术，完美的匹配手机端与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PC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端。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2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62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14339" grpId="0" animBg="1"/>
      <p:bldP spid="28" grpId="0" animBg="1"/>
      <p:bldP spid="29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16200000">
            <a:off x="3177480" y="-1016867"/>
            <a:ext cx="2781300" cy="8648700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088260" y="2967335"/>
            <a:ext cx="2967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谢谢观看</a:t>
            </a:r>
            <a:endParaRPr lang="zh-CN" alt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ags/tag1.xml><?xml version="1.0" encoding="utf-8"?>
<p:tagLst xmlns:p="http://schemas.openxmlformats.org/presentationml/2006/main">
  <p:tag name="PICTUREPATH" val="1.PNG"/>
</p:tagLst>
</file>

<file path=ppt/tags/tag2.xml><?xml version="1.0" encoding="utf-8"?>
<p:tagLst xmlns:p="http://schemas.openxmlformats.org/presentationml/2006/main">
  <p:tag name="PICTUREPATH" val="2.PNG"/>
</p:tagLst>
</file>

<file path=ppt/tags/tag3.xml><?xml version="1.0" encoding="utf-8"?>
<p:tagLst xmlns:p="http://schemas.openxmlformats.org/presentationml/2006/main">
  <p:tag name="PICTUREPATH" val="4.PNG"/>
</p:tagLst>
</file>

<file path=ppt/tags/tag4.xml><?xml version="1.0" encoding="utf-8"?>
<p:tagLst xmlns:p="http://schemas.openxmlformats.org/presentationml/2006/main">
  <p:tag name="PICTUREPATH" val="3.PNG"/>
</p:tagLst>
</file>

<file path=ppt/tags/tag5.xml><?xml version="1.0" encoding="utf-8"?>
<p:tagLst xmlns:p="http://schemas.openxmlformats.org/presentationml/2006/main">
  <p:tag name="PICTUREPATH" val="5.PNG"/>
</p:tagLst>
</file>

<file path=ppt/theme/theme1.xml><?xml version="1.0" encoding="utf-8"?>
<a:theme xmlns:a="http://schemas.openxmlformats.org/drawingml/2006/main" name="Education">
  <a:themeElements>
    <a:clrScheme name="Education 15">
      <a:dk1>
        <a:srgbClr val="FFFFFF"/>
      </a:dk1>
      <a:lt1>
        <a:srgbClr val="FFFFFF"/>
      </a:lt1>
      <a:dk2>
        <a:srgbClr val="FFFFFF"/>
      </a:dk2>
      <a:lt2>
        <a:srgbClr val="969696"/>
      </a:lt2>
      <a:accent1>
        <a:srgbClr val="75B947"/>
      </a:accent1>
      <a:accent2>
        <a:srgbClr val="0099FF"/>
      </a:accent2>
      <a:accent3>
        <a:srgbClr val="FFFFFF"/>
      </a:accent3>
      <a:accent4>
        <a:srgbClr val="DADADA"/>
      </a:accent4>
      <a:accent5>
        <a:srgbClr val="BDD9B1"/>
      </a:accent5>
      <a:accent6>
        <a:srgbClr val="008AE7"/>
      </a:accent6>
      <a:hlink>
        <a:srgbClr val="FF9900"/>
      </a:hlink>
      <a:folHlink>
        <a:srgbClr val="2A4319"/>
      </a:folHlink>
    </a:clrScheme>
    <a:fontScheme name="Educatio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Educ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uc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uc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uc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uc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uc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uc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uc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uc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uc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uc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uc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ucation 13">
        <a:dk1>
          <a:srgbClr val="000000"/>
        </a:dk1>
        <a:lt1>
          <a:srgbClr val="FFFFFF"/>
        </a:lt1>
        <a:dk2>
          <a:srgbClr val="319734"/>
        </a:dk2>
        <a:lt2>
          <a:srgbClr val="000059"/>
        </a:lt2>
        <a:accent1>
          <a:srgbClr val="214697"/>
        </a:accent1>
        <a:accent2>
          <a:srgbClr val="BCC0C1"/>
        </a:accent2>
        <a:accent3>
          <a:srgbClr val="FFFFFF"/>
        </a:accent3>
        <a:accent4>
          <a:srgbClr val="000000"/>
        </a:accent4>
        <a:accent5>
          <a:srgbClr val="ABB0C9"/>
        </a:accent5>
        <a:accent6>
          <a:srgbClr val="AAAEAF"/>
        </a:accent6>
        <a:hlink>
          <a:srgbClr val="D9E3D4"/>
        </a:hlink>
        <a:folHlink>
          <a:srgbClr val="CBF1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ucation 14">
        <a:dk1>
          <a:srgbClr val="000000"/>
        </a:dk1>
        <a:lt1>
          <a:srgbClr val="FFFFFF"/>
        </a:lt1>
        <a:dk2>
          <a:srgbClr val="FFFFFF"/>
        </a:dk2>
        <a:lt2>
          <a:srgbClr val="969696"/>
        </a:lt2>
        <a:accent1>
          <a:srgbClr val="75B947"/>
        </a:accent1>
        <a:accent2>
          <a:srgbClr val="0099FF"/>
        </a:accent2>
        <a:accent3>
          <a:srgbClr val="FFFFFF"/>
        </a:accent3>
        <a:accent4>
          <a:srgbClr val="000000"/>
        </a:accent4>
        <a:accent5>
          <a:srgbClr val="BDD9B1"/>
        </a:accent5>
        <a:accent6>
          <a:srgbClr val="008AE7"/>
        </a:accent6>
        <a:hlink>
          <a:srgbClr val="FF9900"/>
        </a:hlink>
        <a:folHlink>
          <a:srgbClr val="2A43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ucation 15">
        <a:dk1>
          <a:srgbClr val="FFFFFF"/>
        </a:dk1>
        <a:lt1>
          <a:srgbClr val="FFFFFF"/>
        </a:lt1>
        <a:dk2>
          <a:srgbClr val="FFFFFF"/>
        </a:dk2>
        <a:lt2>
          <a:srgbClr val="969696"/>
        </a:lt2>
        <a:accent1>
          <a:srgbClr val="75B947"/>
        </a:accent1>
        <a:accent2>
          <a:srgbClr val="0099FF"/>
        </a:accent2>
        <a:accent3>
          <a:srgbClr val="FFFFFF"/>
        </a:accent3>
        <a:accent4>
          <a:srgbClr val="DADADA"/>
        </a:accent4>
        <a:accent5>
          <a:srgbClr val="BDD9B1"/>
        </a:accent5>
        <a:accent6>
          <a:srgbClr val="008AE7"/>
        </a:accent6>
        <a:hlink>
          <a:srgbClr val="FF9900"/>
        </a:hlink>
        <a:folHlink>
          <a:srgbClr val="2A431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blackboard-powerpoint-template</Template>
  <TotalTime>0</TotalTime>
  <Words>633</Words>
  <Application>WPS 演示</Application>
  <PresentationFormat>全屏显示(4:3)</PresentationFormat>
  <Paragraphs>73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Arial Black</vt:lpstr>
      <vt:lpstr>迷你简硬笔楷书</vt:lpstr>
      <vt:lpstr>微软雅黑</vt:lpstr>
      <vt:lpstr>Arial Narrow</vt:lpstr>
      <vt:lpstr>Calibri</vt:lpstr>
      <vt:lpstr>Education</vt:lpstr>
      <vt:lpstr>班级网站</vt:lpstr>
      <vt:lpstr>项目开发背景</vt:lpstr>
      <vt:lpstr>团队介绍</vt:lpstr>
      <vt:lpstr>项目的四大特色</vt:lpstr>
      <vt:lpstr>部分功能展示</vt:lpstr>
      <vt:lpstr>项目用到的技术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YANGS-PC</dc:creator>
  <cp:lastModifiedBy>xiao-kang</cp:lastModifiedBy>
  <cp:revision>22</cp:revision>
  <dcterms:created xsi:type="dcterms:W3CDTF">2016-05-18T14:44:00Z</dcterms:created>
  <dcterms:modified xsi:type="dcterms:W3CDTF">2017-06-01T12:57:14Z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