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41"/>
  </p:notesMasterIdLst>
  <p:sldIdLst>
    <p:sldId id="258" r:id="rId2"/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7" r:id="rId33"/>
    <p:sldId id="298" r:id="rId34"/>
    <p:sldId id="292" r:id="rId35"/>
    <p:sldId id="290" r:id="rId36"/>
    <p:sldId id="296" r:id="rId37"/>
    <p:sldId id="295" r:id="rId38"/>
    <p:sldId id="294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FB5BD4B-3E69-4D4E-A489-8F7DA798A8F1}">
          <p14:sldIdLst>
            <p14:sldId id="258"/>
          </p14:sldIdLst>
        </p14:section>
        <p14:section name="7.1" id="{302735AA-4710-40F0-AA83-76644DA57F0A}">
          <p14:sldIdLst>
            <p14:sldId id="27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7.2" id="{568922AA-5D28-4705-97FE-099DB9DC6082}">
          <p14:sldIdLst>
            <p14:sldId id="277"/>
            <p14:sldId id="280"/>
            <p14:sldId id="281"/>
            <p14:sldId id="282"/>
            <p14:sldId id="283"/>
          </p14:sldIdLst>
        </p14:section>
        <p14:section name="7.3" id="{ECA3B911-CB5F-4C94-B9B0-4B18FD1EFCE2}">
          <p14:sldIdLst>
            <p14:sldId id="284"/>
            <p14:sldId id="285"/>
            <p14:sldId id="286"/>
            <p14:sldId id="287"/>
            <p14:sldId id="288"/>
            <p14:sldId id="289"/>
            <p14:sldId id="291"/>
            <p14:sldId id="297"/>
            <p14:sldId id="298"/>
          </p14:sldIdLst>
        </p14:section>
        <p14:section name="7.4" id="{019E297D-2E2E-4749-B45D-DE7393D06D6F}">
          <p14:sldIdLst>
            <p14:sldId id="292"/>
            <p14:sldId id="290"/>
            <p14:sldId id="296"/>
            <p14:sldId id="295"/>
            <p14:sldId id="29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56C1C-C9B4-434F-BF1A-0F7C41968411}" v="11327" dt="2022-01-11T09:24:21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1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microsoft.com/office/2016/11/relationships/changesInfo" Target="changesInfos/changesInfo1.xml"/><Relationship Id="rId4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武 文" userId="cd6a9b05-8684-42fa-a147-7ac63e8dbc86" providerId="ADAL" clId="{88E56C1C-C9B4-434F-BF1A-0F7C41968411}"/>
    <pc:docChg chg="undo custSel addSld delSld modSld sldOrd modMainMaster modSection">
      <pc:chgData name="武 文" userId="cd6a9b05-8684-42fa-a147-7ac63e8dbc86" providerId="ADAL" clId="{88E56C1C-C9B4-434F-BF1A-0F7C41968411}" dt="2022-01-11T09:24:21.007" v="11236"/>
      <pc:docMkLst>
        <pc:docMk/>
      </pc:docMkLst>
      <pc:sldChg chg="modSp">
        <pc:chgData name="武 文" userId="cd6a9b05-8684-42fa-a147-7ac63e8dbc86" providerId="ADAL" clId="{88E56C1C-C9B4-434F-BF1A-0F7C41968411}" dt="2022-01-11T07:51:09.712" v="8517" actId="27636"/>
        <pc:sldMkLst>
          <pc:docMk/>
          <pc:sldMk cId="2107692313" sldId="258"/>
        </pc:sldMkLst>
        <pc:spChg chg="mod">
          <ac:chgData name="武 文" userId="cd6a9b05-8684-42fa-a147-7ac63e8dbc86" providerId="ADAL" clId="{88E56C1C-C9B4-434F-BF1A-0F7C41968411}" dt="2022-01-11T07:50:59.910" v="8514" actId="113"/>
          <ac:spMkLst>
            <pc:docMk/>
            <pc:sldMk cId="2107692313" sldId="258"/>
            <ac:spMk id="2" creationId="{576CC030-FE84-FA4A-9EEA-4AC18A4F1690}"/>
          </ac:spMkLst>
        </pc:spChg>
        <pc:spChg chg="mod">
          <ac:chgData name="武 文" userId="cd6a9b05-8684-42fa-a147-7ac63e8dbc86" providerId="ADAL" clId="{88E56C1C-C9B4-434F-BF1A-0F7C41968411}" dt="2022-01-11T07:51:09.712" v="8517" actId="27636"/>
          <ac:spMkLst>
            <pc:docMk/>
            <pc:sldMk cId="2107692313" sldId="258"/>
            <ac:spMk id="3" creationId="{392BA3A4-272E-8140-A14B-0637C4C27EE3}"/>
          </ac:spMkLst>
        </pc:spChg>
      </pc:sldChg>
      <pc:sldChg chg="modSp">
        <pc:chgData name="武 文" userId="cd6a9b05-8684-42fa-a147-7ac63e8dbc86" providerId="ADAL" clId="{88E56C1C-C9B4-434F-BF1A-0F7C41968411}" dt="2022-01-11T00:21:38.881" v="0" actId="6549"/>
        <pc:sldMkLst>
          <pc:docMk/>
          <pc:sldMk cId="4010686662" sldId="259"/>
        </pc:sldMkLst>
        <pc:spChg chg="mod">
          <ac:chgData name="武 文" userId="cd6a9b05-8684-42fa-a147-7ac63e8dbc86" providerId="ADAL" clId="{88E56C1C-C9B4-434F-BF1A-0F7C41968411}" dt="2022-01-11T00:21:38.881" v="0" actId="6549"/>
          <ac:spMkLst>
            <pc:docMk/>
            <pc:sldMk cId="4010686662" sldId="259"/>
            <ac:spMk id="7" creationId="{7D02799E-9765-EB4F-9ECE-DA51B3F489AA}"/>
          </ac:spMkLst>
        </pc:spChg>
      </pc:sldChg>
      <pc:sldChg chg="modSp">
        <pc:chgData name="武 文" userId="cd6a9b05-8684-42fa-a147-7ac63e8dbc86" providerId="ADAL" clId="{88E56C1C-C9B4-434F-BF1A-0F7C41968411}" dt="2022-01-11T09:18:18.393" v="11219" actId="1076"/>
        <pc:sldMkLst>
          <pc:docMk/>
          <pc:sldMk cId="1738275334" sldId="260"/>
        </pc:sldMkLst>
        <pc:spChg chg="mod">
          <ac:chgData name="武 文" userId="cd6a9b05-8684-42fa-a147-7ac63e8dbc86" providerId="ADAL" clId="{88E56C1C-C9B4-434F-BF1A-0F7C41968411}" dt="2022-01-11T09:18:18.393" v="11219" actId="1076"/>
          <ac:spMkLst>
            <pc:docMk/>
            <pc:sldMk cId="1738275334" sldId="260"/>
            <ac:spMk id="3" creationId="{A476F1A3-4369-9448-B439-13952BE37073}"/>
          </ac:spMkLst>
        </pc:spChg>
      </pc:sldChg>
      <pc:sldChg chg="modSp">
        <pc:chgData name="武 文" userId="cd6a9b05-8684-42fa-a147-7ac63e8dbc86" providerId="ADAL" clId="{88E56C1C-C9B4-434F-BF1A-0F7C41968411}" dt="2022-01-11T07:56:18.393" v="8538" actId="14100"/>
        <pc:sldMkLst>
          <pc:docMk/>
          <pc:sldMk cId="310223021" sldId="262"/>
        </pc:sldMkLst>
        <pc:spChg chg="mod">
          <ac:chgData name="武 文" userId="cd6a9b05-8684-42fa-a147-7ac63e8dbc86" providerId="ADAL" clId="{88E56C1C-C9B4-434F-BF1A-0F7C41968411}" dt="2022-01-11T07:56:18.393" v="8538" actId="14100"/>
          <ac:spMkLst>
            <pc:docMk/>
            <pc:sldMk cId="310223021" sldId="262"/>
            <ac:spMk id="3" creationId="{FF19B5C6-CB8E-9E4E-92F1-20CB72A3F332}"/>
          </ac:spMkLst>
        </pc:spChg>
      </pc:sldChg>
      <pc:sldChg chg="delSp modSp delAnim modAnim">
        <pc:chgData name="武 文" userId="cd6a9b05-8684-42fa-a147-7ac63e8dbc86" providerId="ADAL" clId="{88E56C1C-C9B4-434F-BF1A-0F7C41968411}" dt="2022-01-11T08:06:12.061" v="8670" actId="20577"/>
        <pc:sldMkLst>
          <pc:docMk/>
          <pc:sldMk cId="475647941" sldId="263"/>
        </pc:sldMkLst>
        <pc:spChg chg="mod">
          <ac:chgData name="武 文" userId="cd6a9b05-8684-42fa-a147-7ac63e8dbc86" providerId="ADAL" clId="{88E56C1C-C9B4-434F-BF1A-0F7C41968411}" dt="2022-01-11T08:04:29.193" v="8656" actId="1076"/>
          <ac:spMkLst>
            <pc:docMk/>
            <pc:sldMk cId="475647941" sldId="263"/>
            <ac:spMk id="4" creationId="{9B9ADD6D-B317-B641-94DE-14B2129E87B9}"/>
          </ac:spMkLst>
        </pc:spChg>
        <pc:spChg chg="del mod">
          <ac:chgData name="武 文" userId="cd6a9b05-8684-42fa-a147-7ac63e8dbc86" providerId="ADAL" clId="{88E56C1C-C9B4-434F-BF1A-0F7C41968411}" dt="2022-01-11T07:57:00.682" v="8544"/>
          <ac:spMkLst>
            <pc:docMk/>
            <pc:sldMk cId="475647941" sldId="263"/>
            <ac:spMk id="7" creationId="{7EC2D1E0-8402-504A-9A8A-5EDF7030DCCD}"/>
          </ac:spMkLst>
        </pc:spChg>
        <pc:spChg chg="del mod">
          <ac:chgData name="武 文" userId="cd6a9b05-8684-42fa-a147-7ac63e8dbc86" providerId="ADAL" clId="{88E56C1C-C9B4-434F-BF1A-0F7C41968411}" dt="2022-01-11T07:57:36.738" v="8557"/>
          <ac:spMkLst>
            <pc:docMk/>
            <pc:sldMk cId="475647941" sldId="263"/>
            <ac:spMk id="8" creationId="{B9843634-06C3-B54F-AAFD-26E87D0CED01}"/>
          </ac:spMkLst>
        </pc:spChg>
        <pc:spChg chg="mod">
          <ac:chgData name="武 文" userId="cd6a9b05-8684-42fa-a147-7ac63e8dbc86" providerId="ADAL" clId="{88E56C1C-C9B4-434F-BF1A-0F7C41968411}" dt="2022-01-11T07:57:13.721" v="8549"/>
          <ac:spMkLst>
            <pc:docMk/>
            <pc:sldMk cId="475647941" sldId="263"/>
            <ac:spMk id="11" creationId="{8141A10D-007A-1345-88BC-5AC6D530F199}"/>
          </ac:spMkLst>
        </pc:spChg>
        <pc:spChg chg="mod">
          <ac:chgData name="武 文" userId="cd6a9b05-8684-42fa-a147-7ac63e8dbc86" providerId="ADAL" clId="{88E56C1C-C9B4-434F-BF1A-0F7C41968411}" dt="2022-01-11T07:57:33.753" v="8554"/>
          <ac:spMkLst>
            <pc:docMk/>
            <pc:sldMk cId="475647941" sldId="263"/>
            <ac:spMk id="13" creationId="{000CD4ED-5085-A547-9035-73C9109B7DB9}"/>
          </ac:spMkLst>
        </pc:spChg>
        <pc:spChg chg="del topLvl">
          <ac:chgData name="武 文" userId="cd6a9b05-8684-42fa-a147-7ac63e8dbc86" providerId="ADAL" clId="{88E56C1C-C9B4-434F-BF1A-0F7C41968411}" dt="2022-01-11T07:58:08.870" v="8567" actId="478"/>
          <ac:spMkLst>
            <pc:docMk/>
            <pc:sldMk cId="475647941" sldId="263"/>
            <ac:spMk id="14" creationId="{3B1AE5D9-F539-B84E-B002-5858C65C9A7A}"/>
          </ac:spMkLst>
        </pc:spChg>
        <pc:spChg chg="mod topLvl">
          <ac:chgData name="武 文" userId="cd6a9b05-8684-42fa-a147-7ac63e8dbc86" providerId="ADAL" clId="{88E56C1C-C9B4-434F-BF1A-0F7C41968411}" dt="2022-01-11T07:58:08.870" v="8567" actId="478"/>
          <ac:spMkLst>
            <pc:docMk/>
            <pc:sldMk cId="475647941" sldId="263"/>
            <ac:spMk id="15" creationId="{FA67E9F5-847F-8442-B2CA-B7B6101A619D}"/>
          </ac:spMkLst>
        </pc:spChg>
        <pc:spChg chg="mod topLvl">
          <ac:chgData name="武 文" userId="cd6a9b05-8684-42fa-a147-7ac63e8dbc86" providerId="ADAL" clId="{88E56C1C-C9B4-434F-BF1A-0F7C41968411}" dt="2022-01-11T08:06:12.061" v="8670" actId="20577"/>
          <ac:spMkLst>
            <pc:docMk/>
            <pc:sldMk cId="475647941" sldId="263"/>
            <ac:spMk id="16" creationId="{511A3FDF-CB13-DC46-A805-277BA4A313BD}"/>
          </ac:spMkLst>
        </pc:spChg>
        <pc:spChg chg="del mod topLvl">
          <ac:chgData name="武 文" userId="cd6a9b05-8684-42fa-a147-7ac63e8dbc86" providerId="ADAL" clId="{88E56C1C-C9B4-434F-BF1A-0F7C41968411}" dt="2022-01-11T08:03:23.639" v="8628" actId="478"/>
          <ac:spMkLst>
            <pc:docMk/>
            <pc:sldMk cId="475647941" sldId="263"/>
            <ac:spMk id="17" creationId="{94B9CDA3-AA9E-224A-B667-AF1562FC18F3}"/>
          </ac:spMkLst>
        </pc:spChg>
        <pc:grpChg chg="del mod">
          <ac:chgData name="武 文" userId="cd6a9b05-8684-42fa-a147-7ac63e8dbc86" providerId="ADAL" clId="{88E56C1C-C9B4-434F-BF1A-0F7C41968411}" dt="2022-01-11T07:57:36.736" v="8555" actId="478"/>
          <ac:grpSpMkLst>
            <pc:docMk/>
            <pc:sldMk cId="475647941" sldId="263"/>
            <ac:grpSpMk id="18" creationId="{0925085C-2C7E-DE47-A10C-A608BDE5F0D2}"/>
          </ac:grpSpMkLst>
        </pc:grpChg>
        <pc:grpChg chg="del mod">
          <ac:chgData name="武 文" userId="cd6a9b05-8684-42fa-a147-7ac63e8dbc86" providerId="ADAL" clId="{88E56C1C-C9B4-434F-BF1A-0F7C41968411}" dt="2022-01-11T07:57:38.370" v="8558" actId="478"/>
          <ac:grpSpMkLst>
            <pc:docMk/>
            <pc:sldMk cId="475647941" sldId="263"/>
            <ac:grpSpMk id="19" creationId="{AB85E98B-957F-A843-A6BB-C178D9CA40EF}"/>
          </ac:grpSpMkLst>
        </pc:grpChg>
        <pc:grpChg chg="del mod">
          <ac:chgData name="武 文" userId="cd6a9b05-8684-42fa-a147-7ac63e8dbc86" providerId="ADAL" clId="{88E56C1C-C9B4-434F-BF1A-0F7C41968411}" dt="2022-01-11T07:58:08.870" v="8567" actId="478"/>
          <ac:grpSpMkLst>
            <pc:docMk/>
            <pc:sldMk cId="475647941" sldId="263"/>
            <ac:grpSpMk id="20" creationId="{8AB2634A-E2F4-9545-AF49-2AB0B9536677}"/>
          </ac:grpSpMkLst>
        </pc:grpChg>
        <pc:grpChg chg="del mod">
          <ac:chgData name="武 文" userId="cd6a9b05-8684-42fa-a147-7ac63e8dbc86" providerId="ADAL" clId="{88E56C1C-C9B4-434F-BF1A-0F7C41968411}" dt="2022-01-11T08:03:23.639" v="8628" actId="478"/>
          <ac:grpSpMkLst>
            <pc:docMk/>
            <pc:sldMk cId="475647941" sldId="263"/>
            <ac:grpSpMk id="21" creationId="{36CD7598-1160-FA41-8A69-ED34189BBA98}"/>
          </ac:grpSpMkLst>
        </pc:grpChg>
      </pc:sldChg>
      <pc:sldChg chg="modSp modAnim">
        <pc:chgData name="武 文" userId="cd6a9b05-8684-42fa-a147-7ac63e8dbc86" providerId="ADAL" clId="{88E56C1C-C9B4-434F-BF1A-0F7C41968411}" dt="2022-01-11T00:26:03.186" v="17"/>
        <pc:sldMkLst>
          <pc:docMk/>
          <pc:sldMk cId="1412280595" sldId="268"/>
        </pc:sldMkLst>
        <pc:spChg chg="mod">
          <ac:chgData name="武 文" userId="cd6a9b05-8684-42fa-a147-7ac63e8dbc86" providerId="ADAL" clId="{88E56C1C-C9B4-434F-BF1A-0F7C41968411}" dt="2022-01-11T00:25:40.073" v="13" actId="27636"/>
          <ac:spMkLst>
            <pc:docMk/>
            <pc:sldMk cId="1412280595" sldId="268"/>
            <ac:spMk id="6" creationId="{7330FAC9-839F-474A-80AF-D11FB8A4EC82}"/>
          </ac:spMkLst>
        </pc:spChg>
        <pc:picChg chg="mod">
          <ac:chgData name="武 文" userId="cd6a9b05-8684-42fa-a147-7ac63e8dbc86" providerId="ADAL" clId="{88E56C1C-C9B4-434F-BF1A-0F7C41968411}" dt="2022-01-11T00:25:19.212" v="3" actId="1076"/>
          <ac:picMkLst>
            <pc:docMk/>
            <pc:sldMk cId="1412280595" sldId="268"/>
            <ac:picMk id="15" creationId="{3832EF8D-55A6-F249-AB4C-A0D13F2ED629}"/>
          </ac:picMkLst>
        </pc:picChg>
      </pc:sldChg>
      <pc:sldChg chg="modSp">
        <pc:chgData name="武 文" userId="cd6a9b05-8684-42fa-a147-7ac63e8dbc86" providerId="ADAL" clId="{88E56C1C-C9B4-434F-BF1A-0F7C41968411}" dt="2022-01-11T00:29:29.244" v="85"/>
        <pc:sldMkLst>
          <pc:docMk/>
          <pc:sldMk cId="3057526144" sldId="270"/>
        </pc:sldMkLst>
        <pc:spChg chg="mod">
          <ac:chgData name="武 文" userId="cd6a9b05-8684-42fa-a147-7ac63e8dbc86" providerId="ADAL" clId="{88E56C1C-C9B4-434F-BF1A-0F7C41968411}" dt="2022-01-11T00:29:29.244" v="85"/>
          <ac:spMkLst>
            <pc:docMk/>
            <pc:sldMk cId="3057526144" sldId="270"/>
            <ac:spMk id="5" creationId="{EADB86A9-5001-7E4E-8706-AED6EE99241B}"/>
          </ac:spMkLst>
        </pc:spChg>
      </pc:sldChg>
      <pc:sldChg chg="addSp modSp modAnim">
        <pc:chgData name="武 文" userId="cd6a9b05-8684-42fa-a147-7ac63e8dbc86" providerId="ADAL" clId="{88E56C1C-C9B4-434F-BF1A-0F7C41968411}" dt="2022-01-11T07:54:27.083" v="8531"/>
        <pc:sldMkLst>
          <pc:docMk/>
          <pc:sldMk cId="3014322335" sldId="272"/>
        </pc:sldMkLst>
        <pc:spChg chg="mod">
          <ac:chgData name="武 文" userId="cd6a9b05-8684-42fa-a147-7ac63e8dbc86" providerId="ADAL" clId="{88E56C1C-C9B4-434F-BF1A-0F7C41968411}" dt="2022-01-11T07:51:55.832" v="8518" actId="1076"/>
          <ac:spMkLst>
            <pc:docMk/>
            <pc:sldMk cId="3014322335" sldId="272"/>
            <ac:spMk id="3" creationId="{D0CAAA3B-94AF-404D-93ED-105E9A57AEE5}"/>
          </ac:spMkLst>
        </pc:spChg>
        <pc:spChg chg="mod">
          <ac:chgData name="武 文" userId="cd6a9b05-8684-42fa-a147-7ac63e8dbc86" providerId="ADAL" clId="{88E56C1C-C9B4-434F-BF1A-0F7C41968411}" dt="2022-01-11T07:52:07.793" v="8521" actId="403"/>
          <ac:spMkLst>
            <pc:docMk/>
            <pc:sldMk cId="3014322335" sldId="272"/>
            <ac:spMk id="4" creationId="{8181037E-A356-E741-9E0E-CC351ACD3CC4}"/>
          </ac:spMkLst>
        </pc:spChg>
        <pc:spChg chg="add mod">
          <ac:chgData name="武 文" userId="cd6a9b05-8684-42fa-a147-7ac63e8dbc86" providerId="ADAL" clId="{88E56C1C-C9B4-434F-BF1A-0F7C41968411}" dt="2022-01-11T07:54:06.336" v="8528" actId="571"/>
          <ac:spMkLst>
            <pc:docMk/>
            <pc:sldMk cId="3014322335" sldId="272"/>
            <ac:spMk id="5" creationId="{E12142E0-9989-44E9-B764-23885825E9E1}"/>
          </ac:spMkLst>
        </pc:spChg>
      </pc:sldChg>
      <pc:sldChg chg="modSp">
        <pc:chgData name="武 文" userId="cd6a9b05-8684-42fa-a147-7ac63e8dbc86" providerId="ADAL" clId="{88E56C1C-C9B4-434F-BF1A-0F7C41968411}" dt="2022-01-11T00:30:51.238" v="138" actId="207"/>
        <pc:sldMkLst>
          <pc:docMk/>
          <pc:sldMk cId="644953217" sldId="273"/>
        </pc:sldMkLst>
        <pc:spChg chg="mod">
          <ac:chgData name="武 文" userId="cd6a9b05-8684-42fa-a147-7ac63e8dbc86" providerId="ADAL" clId="{88E56C1C-C9B4-434F-BF1A-0F7C41968411}" dt="2022-01-11T00:30:51.238" v="138" actId="207"/>
          <ac:spMkLst>
            <pc:docMk/>
            <pc:sldMk cId="644953217" sldId="273"/>
            <ac:spMk id="4" creationId="{757867B8-4485-6C4D-B45F-B5FE573B1C66}"/>
          </ac:spMkLst>
        </pc:spChg>
      </pc:sldChg>
      <pc:sldChg chg="modSp">
        <pc:chgData name="武 文" userId="cd6a9b05-8684-42fa-a147-7ac63e8dbc86" providerId="ADAL" clId="{88E56C1C-C9B4-434F-BF1A-0F7C41968411}" dt="2022-01-11T07:55:19.354" v="8533" actId="20577"/>
        <pc:sldMkLst>
          <pc:docMk/>
          <pc:sldMk cId="1594677497" sldId="275"/>
        </pc:sldMkLst>
        <pc:spChg chg="mod">
          <ac:chgData name="武 文" userId="cd6a9b05-8684-42fa-a147-7ac63e8dbc86" providerId="ADAL" clId="{88E56C1C-C9B4-434F-BF1A-0F7C41968411}" dt="2022-01-11T07:55:19.354" v="8533" actId="20577"/>
          <ac:spMkLst>
            <pc:docMk/>
            <pc:sldMk cId="1594677497" sldId="275"/>
            <ac:spMk id="3" creationId="{8BC096D4-3274-3141-A827-D240C62115B3}"/>
          </ac:spMkLst>
        </pc:spChg>
      </pc:sldChg>
      <pc:sldChg chg="addSp modSp modAnim">
        <pc:chgData name="武 文" userId="cd6a9b05-8684-42fa-a147-7ac63e8dbc86" providerId="ADAL" clId="{88E56C1C-C9B4-434F-BF1A-0F7C41968411}" dt="2022-01-11T01:09:51.753" v="665" actId="207"/>
        <pc:sldMkLst>
          <pc:docMk/>
          <pc:sldMk cId="4033673049" sldId="280"/>
        </pc:sldMkLst>
        <pc:spChg chg="mod">
          <ac:chgData name="武 文" userId="cd6a9b05-8684-42fa-a147-7ac63e8dbc86" providerId="ADAL" clId="{88E56C1C-C9B4-434F-BF1A-0F7C41968411}" dt="2022-01-11T01:04:41.048" v="633" actId="20577"/>
          <ac:spMkLst>
            <pc:docMk/>
            <pc:sldMk cId="4033673049" sldId="280"/>
            <ac:spMk id="3" creationId="{B3B10E83-F046-454D-82F1-FFA4682077BF}"/>
          </ac:spMkLst>
        </pc:spChg>
        <pc:spChg chg="add mod">
          <ac:chgData name="武 文" userId="cd6a9b05-8684-42fa-a147-7ac63e8dbc86" providerId="ADAL" clId="{88E56C1C-C9B4-434F-BF1A-0F7C41968411}" dt="2022-01-11T01:09:51.753" v="665" actId="207"/>
          <ac:spMkLst>
            <pc:docMk/>
            <pc:sldMk cId="4033673049" sldId="280"/>
            <ac:spMk id="5" creationId="{AAFF1C88-07D1-4E79-874B-F5E777889A28}"/>
          </ac:spMkLst>
        </pc:spChg>
        <pc:picChg chg="add mod">
          <ac:chgData name="武 文" userId="cd6a9b05-8684-42fa-a147-7ac63e8dbc86" providerId="ADAL" clId="{88E56C1C-C9B4-434F-BF1A-0F7C41968411}" dt="2022-01-11T00:55:16.283" v="397" actId="1076"/>
          <ac:picMkLst>
            <pc:docMk/>
            <pc:sldMk cId="4033673049" sldId="280"/>
            <ac:picMk id="4" creationId="{0AC2B851-39AF-4C38-9FD2-635BDC49B0E5}"/>
          </ac:picMkLst>
        </pc:picChg>
      </pc:sldChg>
      <pc:sldChg chg="addSp delSp modSp add">
        <pc:chgData name="武 文" userId="cd6a9b05-8684-42fa-a147-7ac63e8dbc86" providerId="ADAL" clId="{88E56C1C-C9B4-434F-BF1A-0F7C41968411}" dt="2022-01-11T01:29:10.373" v="1321" actId="207"/>
        <pc:sldMkLst>
          <pc:docMk/>
          <pc:sldMk cId="587490627" sldId="281"/>
        </pc:sldMkLst>
        <pc:spChg chg="del mod">
          <ac:chgData name="武 文" userId="cd6a9b05-8684-42fa-a147-7ac63e8dbc86" providerId="ADAL" clId="{88E56C1C-C9B4-434F-BF1A-0F7C41968411}" dt="2022-01-11T01:24:43.585" v="1000" actId="478"/>
          <ac:spMkLst>
            <pc:docMk/>
            <pc:sldMk cId="587490627" sldId="281"/>
            <ac:spMk id="2" creationId="{595CB27C-FE33-4F83-8028-D785AA5B76E1}"/>
          </ac:spMkLst>
        </pc:spChg>
        <pc:spChg chg="mod">
          <ac:chgData name="武 文" userId="cd6a9b05-8684-42fa-a147-7ac63e8dbc86" providerId="ADAL" clId="{88E56C1C-C9B4-434F-BF1A-0F7C41968411}" dt="2022-01-11T01:24:48.008" v="1001" actId="1076"/>
          <ac:spMkLst>
            <pc:docMk/>
            <pc:sldMk cId="587490627" sldId="281"/>
            <ac:spMk id="3" creationId="{A6077C14-CF53-497F-80A7-9CE72730C45C}"/>
          </ac:spMkLst>
        </pc:spChg>
        <pc:spChg chg="add mod">
          <ac:chgData name="武 文" userId="cd6a9b05-8684-42fa-a147-7ac63e8dbc86" providerId="ADAL" clId="{88E56C1C-C9B4-434F-BF1A-0F7C41968411}" dt="2022-01-11T01:29:10.373" v="1321" actId="207"/>
          <ac:spMkLst>
            <pc:docMk/>
            <pc:sldMk cId="587490627" sldId="281"/>
            <ac:spMk id="4" creationId="{F58DCDC0-3CC5-4D6C-8D1C-272C0EAC3FCE}"/>
          </ac:spMkLst>
        </pc:spChg>
      </pc:sldChg>
      <pc:sldChg chg="addSp modSp add modAnim">
        <pc:chgData name="武 文" userId="cd6a9b05-8684-42fa-a147-7ac63e8dbc86" providerId="ADAL" clId="{88E56C1C-C9B4-434F-BF1A-0F7C41968411}" dt="2022-01-11T01:47:23.349" v="1913" actId="207"/>
        <pc:sldMkLst>
          <pc:docMk/>
          <pc:sldMk cId="2407926282" sldId="282"/>
        </pc:sldMkLst>
        <pc:spChg chg="mod">
          <ac:chgData name="武 文" userId="cd6a9b05-8684-42fa-a147-7ac63e8dbc86" providerId="ADAL" clId="{88E56C1C-C9B4-434F-BF1A-0F7C41968411}" dt="2022-01-11T01:37:02.775" v="1354" actId="20577"/>
          <ac:spMkLst>
            <pc:docMk/>
            <pc:sldMk cId="2407926282" sldId="282"/>
            <ac:spMk id="2" creationId="{6D1F800D-569E-4686-9115-468BE1DE7945}"/>
          </ac:spMkLst>
        </pc:spChg>
        <pc:spChg chg="mod">
          <ac:chgData name="武 文" userId="cd6a9b05-8684-42fa-a147-7ac63e8dbc86" providerId="ADAL" clId="{88E56C1C-C9B4-434F-BF1A-0F7C41968411}" dt="2022-01-11T01:46:16.995" v="1902" actId="20577"/>
          <ac:spMkLst>
            <pc:docMk/>
            <pc:sldMk cId="2407926282" sldId="282"/>
            <ac:spMk id="3" creationId="{D210C8D7-57F4-4052-9C3C-7953D2A2E073}"/>
          </ac:spMkLst>
        </pc:spChg>
        <pc:spChg chg="add mod">
          <ac:chgData name="武 文" userId="cd6a9b05-8684-42fa-a147-7ac63e8dbc86" providerId="ADAL" clId="{88E56C1C-C9B4-434F-BF1A-0F7C41968411}" dt="2022-01-11T01:47:23.349" v="1913" actId="207"/>
          <ac:spMkLst>
            <pc:docMk/>
            <pc:sldMk cId="2407926282" sldId="282"/>
            <ac:spMk id="4" creationId="{CE1210E7-DD5E-4958-A41D-CE33D451162F}"/>
          </ac:spMkLst>
        </pc:spChg>
      </pc:sldChg>
      <pc:sldChg chg="addSp delSp modSp add modAnim">
        <pc:chgData name="武 文" userId="cd6a9b05-8684-42fa-a147-7ac63e8dbc86" providerId="ADAL" clId="{88E56C1C-C9B4-434F-BF1A-0F7C41968411}" dt="2022-01-11T02:20:33.581" v="2488" actId="20577"/>
        <pc:sldMkLst>
          <pc:docMk/>
          <pc:sldMk cId="3072351092" sldId="283"/>
        </pc:sldMkLst>
        <pc:spChg chg="mod">
          <ac:chgData name="武 文" userId="cd6a9b05-8684-42fa-a147-7ac63e8dbc86" providerId="ADAL" clId="{88E56C1C-C9B4-434F-BF1A-0F7C41968411}" dt="2022-01-11T02:12:50.352" v="2365" actId="20577"/>
          <ac:spMkLst>
            <pc:docMk/>
            <pc:sldMk cId="3072351092" sldId="283"/>
            <ac:spMk id="2" creationId="{029CF305-F504-4D60-9E80-BFD90DD13312}"/>
          </ac:spMkLst>
        </pc:spChg>
        <pc:spChg chg="add del">
          <ac:chgData name="武 文" userId="cd6a9b05-8684-42fa-a147-7ac63e8dbc86" providerId="ADAL" clId="{88E56C1C-C9B4-434F-BF1A-0F7C41968411}" dt="2022-01-11T01:49:35.281" v="1917" actId="3680"/>
          <ac:spMkLst>
            <pc:docMk/>
            <pc:sldMk cId="3072351092" sldId="283"/>
            <ac:spMk id="3" creationId="{C5BE8EE8-068F-445C-ABCB-AF2D19F6D7B2}"/>
          </ac:spMkLst>
        </pc:spChg>
        <pc:spChg chg="add del mod">
          <ac:chgData name="武 文" userId="cd6a9b05-8684-42fa-a147-7ac63e8dbc86" providerId="ADAL" clId="{88E56C1C-C9B4-434F-BF1A-0F7C41968411}" dt="2022-01-11T01:50:35.664" v="1955" actId="3680"/>
          <ac:spMkLst>
            <pc:docMk/>
            <pc:sldMk cId="3072351092" sldId="283"/>
            <ac:spMk id="7" creationId="{F83B9D00-2E8D-465F-847D-9803C30E73FB}"/>
          </ac:spMkLst>
        </pc:spChg>
        <pc:spChg chg="add mod">
          <ac:chgData name="武 文" userId="cd6a9b05-8684-42fa-a147-7ac63e8dbc86" providerId="ADAL" clId="{88E56C1C-C9B4-434F-BF1A-0F7C41968411}" dt="2022-01-11T02:18:15.156" v="2378" actId="1076"/>
          <ac:spMkLst>
            <pc:docMk/>
            <pc:sldMk cId="3072351092" sldId="283"/>
            <ac:spMk id="19" creationId="{FA42BE1D-A72D-4E6F-8D42-F29D3A562E74}"/>
          </ac:spMkLst>
        </pc:spChg>
        <pc:spChg chg="add mod">
          <ac:chgData name="武 文" userId="cd6a9b05-8684-42fa-a147-7ac63e8dbc86" providerId="ADAL" clId="{88E56C1C-C9B4-434F-BF1A-0F7C41968411}" dt="2022-01-11T02:18:01.045" v="2377" actId="1076"/>
          <ac:spMkLst>
            <pc:docMk/>
            <pc:sldMk cId="3072351092" sldId="283"/>
            <ac:spMk id="20" creationId="{A9595969-5344-4158-B615-FD9220289F7B}"/>
          </ac:spMkLst>
        </pc:spChg>
        <pc:spChg chg="add mod">
          <ac:chgData name="武 文" userId="cd6a9b05-8684-42fa-a147-7ac63e8dbc86" providerId="ADAL" clId="{88E56C1C-C9B4-434F-BF1A-0F7C41968411}" dt="2022-01-11T02:20:33.581" v="2488" actId="20577"/>
          <ac:spMkLst>
            <pc:docMk/>
            <pc:sldMk cId="3072351092" sldId="283"/>
            <ac:spMk id="22" creationId="{2CF363F2-B760-4468-8652-EFC242A7AD4C}"/>
          </ac:spMkLst>
        </pc:spChg>
        <pc:graphicFrameChg chg="add del mod">
          <ac:chgData name="武 文" userId="cd6a9b05-8684-42fa-a147-7ac63e8dbc86" providerId="ADAL" clId="{88E56C1C-C9B4-434F-BF1A-0F7C41968411}" dt="2022-01-11T01:49:30.827" v="1916" actId="3680"/>
          <ac:graphicFrameMkLst>
            <pc:docMk/>
            <pc:sldMk cId="3072351092" sldId="283"/>
            <ac:graphicFrameMk id="4" creationId="{7DE46B9C-5CDB-4F97-BD00-831FF73DC456}"/>
          </ac:graphicFrameMkLst>
        </pc:graphicFrameChg>
        <pc:graphicFrameChg chg="add del mod modGraphic">
          <ac:chgData name="武 文" userId="cd6a9b05-8684-42fa-a147-7ac63e8dbc86" providerId="ADAL" clId="{88E56C1C-C9B4-434F-BF1A-0F7C41968411}" dt="2022-01-11T01:50:16.787" v="1954" actId="478"/>
          <ac:graphicFrameMkLst>
            <pc:docMk/>
            <pc:sldMk cId="3072351092" sldId="283"/>
            <ac:graphicFrameMk id="5" creationId="{3C102448-BF38-4332-8C50-51D499136133}"/>
          </ac:graphicFrameMkLst>
        </pc:graphicFrameChg>
        <pc:graphicFrameChg chg="add mod modGraphic">
          <ac:chgData name="武 文" userId="cd6a9b05-8684-42fa-a147-7ac63e8dbc86" providerId="ADAL" clId="{88E56C1C-C9B4-434F-BF1A-0F7C41968411}" dt="2022-01-11T02:18:01.045" v="2377" actId="1076"/>
          <ac:graphicFrameMkLst>
            <pc:docMk/>
            <pc:sldMk cId="3072351092" sldId="283"/>
            <ac:graphicFrameMk id="8" creationId="{60B8C96B-396D-490B-8AA4-C6934A98E06F}"/>
          </ac:graphicFrameMkLst>
        </pc:graphicFrameChg>
        <pc:graphicFrameChg chg="add del mod">
          <ac:chgData name="武 文" userId="cd6a9b05-8684-42fa-a147-7ac63e8dbc86" providerId="ADAL" clId="{88E56C1C-C9B4-434F-BF1A-0F7C41968411}" dt="2022-01-11T01:51:09.122" v="1962" actId="478"/>
          <ac:graphicFrameMkLst>
            <pc:docMk/>
            <pc:sldMk cId="3072351092" sldId="283"/>
            <ac:graphicFrameMk id="9" creationId="{D8360A3F-EBD8-46C3-B12D-247A54DC5EE9}"/>
          </ac:graphicFrameMkLst>
        </pc:graphicFrameChg>
        <pc:graphicFrameChg chg="add del mod">
          <ac:chgData name="武 文" userId="cd6a9b05-8684-42fa-a147-7ac63e8dbc86" providerId="ADAL" clId="{88E56C1C-C9B4-434F-BF1A-0F7C41968411}" dt="2022-01-11T01:51:07.778" v="1961" actId="478"/>
          <ac:graphicFrameMkLst>
            <pc:docMk/>
            <pc:sldMk cId="3072351092" sldId="283"/>
            <ac:graphicFrameMk id="10" creationId="{56DAE307-ECE0-4970-BA72-2FED03BA17A4}"/>
          </ac:graphicFrameMkLst>
        </pc:graphicFrameChg>
        <pc:cxnChg chg="add mod">
          <ac:chgData name="武 文" userId="cd6a9b05-8684-42fa-a147-7ac63e8dbc86" providerId="ADAL" clId="{88E56C1C-C9B4-434F-BF1A-0F7C41968411}" dt="2022-01-11T02:18:01.045" v="2377" actId="1076"/>
          <ac:cxnSpMkLst>
            <pc:docMk/>
            <pc:sldMk cId="3072351092" sldId="283"/>
            <ac:cxnSpMk id="12" creationId="{21B109E7-F418-4E25-ADB7-4A4EBB995B6D}"/>
          </ac:cxnSpMkLst>
        </pc:cxnChg>
      </pc:sldChg>
      <pc:sldChg chg="addSp delSp modSp add">
        <pc:chgData name="武 文" userId="cd6a9b05-8684-42fa-a147-7ac63e8dbc86" providerId="ADAL" clId="{88E56C1C-C9B4-434F-BF1A-0F7C41968411}" dt="2022-01-11T02:22:47.149" v="2570" actId="11529"/>
        <pc:sldMkLst>
          <pc:docMk/>
          <pc:sldMk cId="2890330843" sldId="284"/>
        </pc:sldMkLst>
        <pc:spChg chg="del">
          <ac:chgData name="武 文" userId="cd6a9b05-8684-42fa-a147-7ac63e8dbc86" providerId="ADAL" clId="{88E56C1C-C9B4-434F-BF1A-0F7C41968411}" dt="2022-01-11T02:21:20.355" v="2490"/>
          <ac:spMkLst>
            <pc:docMk/>
            <pc:sldMk cId="2890330843" sldId="284"/>
            <ac:spMk id="2" creationId="{27C19E3E-BEB9-4A7F-A9B8-80036A4CD9E7}"/>
          </ac:spMkLst>
        </pc:spChg>
        <pc:spChg chg="del">
          <ac:chgData name="武 文" userId="cd6a9b05-8684-42fa-a147-7ac63e8dbc86" providerId="ADAL" clId="{88E56C1C-C9B4-434F-BF1A-0F7C41968411}" dt="2022-01-11T02:21:20.355" v="2490"/>
          <ac:spMkLst>
            <pc:docMk/>
            <pc:sldMk cId="2890330843" sldId="284"/>
            <ac:spMk id="3" creationId="{EBD71FFA-9670-4980-A33F-6DB8F5FD692B}"/>
          </ac:spMkLst>
        </pc:spChg>
        <pc:spChg chg="add del mod">
          <ac:chgData name="武 文" userId="cd6a9b05-8684-42fa-a147-7ac63e8dbc86" providerId="ADAL" clId="{88E56C1C-C9B4-434F-BF1A-0F7C41968411}" dt="2022-01-11T02:22:46.509" v="2569" actId="478"/>
          <ac:spMkLst>
            <pc:docMk/>
            <pc:sldMk cId="2890330843" sldId="284"/>
            <ac:spMk id="4" creationId="{2B9D2519-284E-4169-819F-96821E05DAE9}"/>
          </ac:spMkLst>
        </pc:spChg>
        <pc:spChg chg="add mod">
          <ac:chgData name="武 文" userId="cd6a9b05-8684-42fa-a147-7ac63e8dbc86" providerId="ADAL" clId="{88E56C1C-C9B4-434F-BF1A-0F7C41968411}" dt="2022-01-11T02:21:20.355" v="2490"/>
          <ac:spMkLst>
            <pc:docMk/>
            <pc:sldMk cId="2890330843" sldId="284"/>
            <ac:spMk id="5" creationId="{914BC3CB-9BFF-4208-BACF-C630B43F1854}"/>
          </ac:spMkLst>
        </pc:spChg>
        <pc:spChg chg="add del mod">
          <ac:chgData name="武 文" userId="cd6a9b05-8684-42fa-a147-7ac63e8dbc86" providerId="ADAL" clId="{88E56C1C-C9B4-434F-BF1A-0F7C41968411}" dt="2022-01-11T02:22:47.149" v="2570" actId="11529"/>
          <ac:spMkLst>
            <pc:docMk/>
            <pc:sldMk cId="2890330843" sldId="284"/>
            <ac:spMk id="6" creationId="{4094E9C1-86FA-4AE4-AD6B-B9957C45DBE4}"/>
          </ac:spMkLst>
        </pc:spChg>
        <pc:spChg chg="add del mod">
          <ac:chgData name="武 文" userId="cd6a9b05-8684-42fa-a147-7ac63e8dbc86" providerId="ADAL" clId="{88E56C1C-C9B4-434F-BF1A-0F7C41968411}" dt="2022-01-11T02:22:46.509" v="2569" actId="478"/>
          <ac:spMkLst>
            <pc:docMk/>
            <pc:sldMk cId="2890330843" sldId="284"/>
            <ac:spMk id="8" creationId="{396199FA-387D-43C5-AE26-28E539B407C9}"/>
          </ac:spMkLst>
        </pc:spChg>
      </pc:sldChg>
      <pc:sldChg chg="addSp delSp modSp add delAnim modAnim">
        <pc:chgData name="武 文" userId="cd6a9b05-8684-42fa-a147-7ac63e8dbc86" providerId="ADAL" clId="{88E56C1C-C9B4-434F-BF1A-0F7C41968411}" dt="2022-01-11T03:48:12.178" v="4576" actId="167"/>
        <pc:sldMkLst>
          <pc:docMk/>
          <pc:sldMk cId="3096926440" sldId="285"/>
        </pc:sldMkLst>
        <pc:spChg chg="del">
          <ac:chgData name="武 文" userId="cd6a9b05-8684-42fa-a147-7ac63e8dbc86" providerId="ADAL" clId="{88E56C1C-C9B4-434F-BF1A-0F7C41968411}" dt="2022-01-11T02:24:13.226" v="2572"/>
          <ac:spMkLst>
            <pc:docMk/>
            <pc:sldMk cId="3096926440" sldId="285"/>
            <ac:spMk id="2" creationId="{0FD76890-C080-48FE-924F-0B876380901D}"/>
          </ac:spMkLst>
        </pc:spChg>
        <pc:spChg chg="del">
          <ac:chgData name="武 文" userId="cd6a9b05-8684-42fa-a147-7ac63e8dbc86" providerId="ADAL" clId="{88E56C1C-C9B4-434F-BF1A-0F7C41968411}" dt="2022-01-11T02:24:13.226" v="2572"/>
          <ac:spMkLst>
            <pc:docMk/>
            <pc:sldMk cId="3096926440" sldId="285"/>
            <ac:spMk id="3" creationId="{B6ED8AC0-FD8E-4EA8-ACE3-14FA062C24C9}"/>
          </ac:spMkLst>
        </pc:spChg>
        <pc:spChg chg="add mod">
          <ac:chgData name="武 文" userId="cd6a9b05-8684-42fa-a147-7ac63e8dbc86" providerId="ADAL" clId="{88E56C1C-C9B4-434F-BF1A-0F7C41968411}" dt="2022-01-11T02:29:53.665" v="2930" actId="20577"/>
          <ac:spMkLst>
            <pc:docMk/>
            <pc:sldMk cId="3096926440" sldId="285"/>
            <ac:spMk id="4" creationId="{2DD7D8EB-66FB-450A-B9ED-9DF10112BEFE}"/>
          </ac:spMkLst>
        </pc:spChg>
        <pc:spChg chg="add mod">
          <ac:chgData name="武 文" userId="cd6a9b05-8684-42fa-a147-7ac63e8dbc86" providerId="ADAL" clId="{88E56C1C-C9B4-434F-BF1A-0F7C41968411}" dt="2022-01-11T03:23:33.234" v="4026" actId="1076"/>
          <ac:spMkLst>
            <pc:docMk/>
            <pc:sldMk cId="3096926440" sldId="285"/>
            <ac:spMk id="5" creationId="{965C342B-F91D-4F13-8CA9-79B289362181}"/>
          </ac:spMkLst>
        </pc:spChg>
        <pc:spChg chg="add mod">
          <ac:chgData name="武 文" userId="cd6a9b05-8684-42fa-a147-7ac63e8dbc86" providerId="ADAL" clId="{88E56C1C-C9B4-434F-BF1A-0F7C41968411}" dt="2022-01-11T02:30:02.948" v="2931" actId="164"/>
          <ac:spMkLst>
            <pc:docMk/>
            <pc:sldMk cId="3096926440" sldId="285"/>
            <ac:spMk id="6" creationId="{5E2C7CCD-DE18-407C-ABCF-32F3D00907E3}"/>
          </ac:spMkLst>
        </pc:spChg>
        <pc:spChg chg="add mod">
          <ac:chgData name="武 文" userId="cd6a9b05-8684-42fa-a147-7ac63e8dbc86" providerId="ADAL" clId="{88E56C1C-C9B4-434F-BF1A-0F7C41968411}" dt="2022-01-11T02:51:07.671" v="3634" actId="207"/>
          <ac:spMkLst>
            <pc:docMk/>
            <pc:sldMk cId="3096926440" sldId="285"/>
            <ac:spMk id="7" creationId="{32A04F10-C4EF-4C33-9003-A65D7A891B15}"/>
          </ac:spMkLst>
        </pc:spChg>
        <pc:spChg chg="add mod">
          <ac:chgData name="武 文" userId="cd6a9b05-8684-42fa-a147-7ac63e8dbc86" providerId="ADAL" clId="{88E56C1C-C9B4-434F-BF1A-0F7C41968411}" dt="2022-01-11T03:46:40.173" v="4556" actId="571"/>
          <ac:spMkLst>
            <pc:docMk/>
            <pc:sldMk cId="3096926440" sldId="285"/>
            <ac:spMk id="14" creationId="{DC05E155-BAD5-4BFC-88CE-1EA856DBD953}"/>
          </ac:spMkLst>
        </pc:spChg>
        <pc:spChg chg="add mod">
          <ac:chgData name="武 文" userId="cd6a9b05-8684-42fa-a147-7ac63e8dbc86" providerId="ADAL" clId="{88E56C1C-C9B4-434F-BF1A-0F7C41968411}" dt="2022-01-11T03:46:56.709" v="4559" actId="571"/>
          <ac:spMkLst>
            <pc:docMk/>
            <pc:sldMk cId="3096926440" sldId="285"/>
            <ac:spMk id="16" creationId="{AC31827F-DB6D-4A93-A707-33A975544F83}"/>
          </ac:spMkLst>
        </pc:spChg>
        <pc:grpChg chg="add mod">
          <ac:chgData name="武 文" userId="cd6a9b05-8684-42fa-a147-7ac63e8dbc86" providerId="ADAL" clId="{88E56C1C-C9B4-434F-BF1A-0F7C41968411}" dt="2022-01-11T02:30:11.511" v="2932" actId="1076"/>
          <ac:grpSpMkLst>
            <pc:docMk/>
            <pc:sldMk cId="3096926440" sldId="285"/>
            <ac:grpSpMk id="8" creationId="{8666E80E-B071-4D08-B78B-CC3FB7CC533E}"/>
          </ac:grpSpMkLst>
        </pc:grpChg>
        <pc:picChg chg="add del mod ord modCrop">
          <ac:chgData name="武 文" userId="cd6a9b05-8684-42fa-a147-7ac63e8dbc86" providerId="ADAL" clId="{88E56C1C-C9B4-434F-BF1A-0F7C41968411}" dt="2022-01-11T03:46:15.746" v="4549" actId="478"/>
          <ac:picMkLst>
            <pc:docMk/>
            <pc:sldMk cId="3096926440" sldId="285"/>
            <ac:picMk id="10" creationId="{C320ACBA-5EBD-4989-8DB6-CC2102F1644F}"/>
          </ac:picMkLst>
        </pc:picChg>
        <pc:picChg chg="add del mod ord">
          <ac:chgData name="武 文" userId="cd6a9b05-8684-42fa-a147-7ac63e8dbc86" providerId="ADAL" clId="{88E56C1C-C9B4-434F-BF1A-0F7C41968411}" dt="2022-01-11T03:47:59.182" v="4571"/>
          <ac:picMkLst>
            <pc:docMk/>
            <pc:sldMk cId="3096926440" sldId="285"/>
            <ac:picMk id="12" creationId="{EE66D9AD-CC0B-412D-8066-098ED252ECCE}"/>
          </ac:picMkLst>
        </pc:picChg>
        <pc:picChg chg="add mod">
          <ac:chgData name="武 文" userId="cd6a9b05-8684-42fa-a147-7ac63e8dbc86" providerId="ADAL" clId="{88E56C1C-C9B4-434F-BF1A-0F7C41968411}" dt="2022-01-11T03:46:40.173" v="4556" actId="571"/>
          <ac:picMkLst>
            <pc:docMk/>
            <pc:sldMk cId="3096926440" sldId="285"/>
            <ac:picMk id="13" creationId="{EEE5275B-ED00-408A-8713-15D79DC2D7C3}"/>
          </ac:picMkLst>
        </pc:picChg>
        <pc:picChg chg="add mod">
          <ac:chgData name="武 文" userId="cd6a9b05-8684-42fa-a147-7ac63e8dbc86" providerId="ADAL" clId="{88E56C1C-C9B4-434F-BF1A-0F7C41968411}" dt="2022-01-11T03:46:56.709" v="4559" actId="571"/>
          <ac:picMkLst>
            <pc:docMk/>
            <pc:sldMk cId="3096926440" sldId="285"/>
            <ac:picMk id="15" creationId="{077955EB-7F2D-485D-8F80-BDC1F9624D71}"/>
          </ac:picMkLst>
        </pc:picChg>
        <pc:picChg chg="add ord">
          <ac:chgData name="武 文" userId="cd6a9b05-8684-42fa-a147-7ac63e8dbc86" providerId="ADAL" clId="{88E56C1C-C9B4-434F-BF1A-0F7C41968411}" dt="2022-01-11T03:48:12.178" v="4576" actId="167"/>
          <ac:picMkLst>
            <pc:docMk/>
            <pc:sldMk cId="3096926440" sldId="285"/>
            <ac:picMk id="17" creationId="{376CE090-1F08-41B7-9E31-BE04A70B07C9}"/>
          </ac:picMkLst>
        </pc:picChg>
      </pc:sldChg>
      <pc:sldChg chg="addSp delSp modSp add modAnim">
        <pc:chgData name="武 文" userId="cd6a9b05-8684-42fa-a147-7ac63e8dbc86" providerId="ADAL" clId="{88E56C1C-C9B4-434F-BF1A-0F7C41968411}" dt="2022-01-11T03:24:44.153" v="4030"/>
        <pc:sldMkLst>
          <pc:docMk/>
          <pc:sldMk cId="1624069754" sldId="286"/>
        </pc:sldMkLst>
        <pc:spChg chg="add del">
          <ac:chgData name="武 文" userId="cd6a9b05-8684-42fa-a147-7ac63e8dbc86" providerId="ADAL" clId="{88E56C1C-C9B4-434F-BF1A-0F7C41968411}" dt="2022-01-11T03:09:11.670" v="3872" actId="478"/>
          <ac:spMkLst>
            <pc:docMk/>
            <pc:sldMk cId="1624069754" sldId="286"/>
            <ac:spMk id="2" creationId="{35A21E51-B973-4C99-84F3-FBD841778526}"/>
          </ac:spMkLst>
        </pc:spChg>
        <pc:spChg chg="mod">
          <ac:chgData name="武 文" userId="cd6a9b05-8684-42fa-a147-7ac63e8dbc86" providerId="ADAL" clId="{88E56C1C-C9B4-434F-BF1A-0F7C41968411}" dt="2022-01-11T03:20:34.273" v="4002" actId="1035"/>
          <ac:spMkLst>
            <pc:docMk/>
            <pc:sldMk cId="1624069754" sldId="286"/>
            <ac:spMk id="3" creationId="{6EA5C091-0329-45DA-8762-B08C630C7C8F}"/>
          </ac:spMkLst>
        </pc:spChg>
        <pc:spChg chg="add del mod">
          <ac:chgData name="武 文" userId="cd6a9b05-8684-42fa-a147-7ac63e8dbc86" providerId="ADAL" clId="{88E56C1C-C9B4-434F-BF1A-0F7C41968411}" dt="2022-01-11T02:58:00.413" v="3689"/>
          <ac:spMkLst>
            <pc:docMk/>
            <pc:sldMk cId="1624069754" sldId="286"/>
            <ac:spMk id="6" creationId="{0CBBDE00-727C-44EA-BBFC-B8BFACF3AAFD}"/>
          </ac:spMkLst>
        </pc:spChg>
        <pc:spChg chg="add del mod">
          <ac:chgData name="武 文" userId="cd6a9b05-8684-42fa-a147-7ac63e8dbc86" providerId="ADAL" clId="{88E56C1C-C9B4-434F-BF1A-0F7C41968411}" dt="2022-01-11T02:58:00.413" v="3689"/>
          <ac:spMkLst>
            <pc:docMk/>
            <pc:sldMk cId="1624069754" sldId="286"/>
            <ac:spMk id="7" creationId="{03C3DCEF-2AFA-4078-8A59-8BC5D1B6F305}"/>
          </ac:spMkLst>
        </pc:spChg>
        <pc:picChg chg="add del mod ord">
          <ac:chgData name="武 文" userId="cd6a9b05-8684-42fa-a147-7ac63e8dbc86" providerId="ADAL" clId="{88E56C1C-C9B4-434F-BF1A-0F7C41968411}" dt="2022-01-11T03:10:02.426" v="3882" actId="478"/>
          <ac:picMkLst>
            <pc:docMk/>
            <pc:sldMk cId="1624069754" sldId="286"/>
            <ac:picMk id="5" creationId="{EA5369DF-5961-41BB-8CFA-62C94B2A5206}"/>
          </ac:picMkLst>
        </pc:picChg>
        <pc:picChg chg="add del mod">
          <ac:chgData name="武 文" userId="cd6a9b05-8684-42fa-a147-7ac63e8dbc86" providerId="ADAL" clId="{88E56C1C-C9B4-434F-BF1A-0F7C41968411}" dt="2022-01-11T03:07:58.192" v="3866"/>
          <ac:picMkLst>
            <pc:docMk/>
            <pc:sldMk cId="1624069754" sldId="286"/>
            <ac:picMk id="9" creationId="{BA560DF1-0CA9-46BC-B81E-1EAE18D73F95}"/>
          </ac:picMkLst>
        </pc:picChg>
        <pc:picChg chg="add del mod ord modCrop">
          <ac:chgData name="武 文" userId="cd6a9b05-8684-42fa-a147-7ac63e8dbc86" providerId="ADAL" clId="{88E56C1C-C9B4-434F-BF1A-0F7C41968411}" dt="2022-01-11T03:17:36.546" v="3976" actId="478"/>
          <ac:picMkLst>
            <pc:docMk/>
            <pc:sldMk cId="1624069754" sldId="286"/>
            <ac:picMk id="10" creationId="{8D7B33E9-1C0F-4A16-BAAE-F61B4D5008A2}"/>
          </ac:picMkLst>
        </pc:picChg>
        <pc:picChg chg="add del mod">
          <ac:chgData name="武 文" userId="cd6a9b05-8684-42fa-a147-7ac63e8dbc86" providerId="ADAL" clId="{88E56C1C-C9B4-434F-BF1A-0F7C41968411}" dt="2022-01-11T03:17:46.893" v="3979" actId="478"/>
          <ac:picMkLst>
            <pc:docMk/>
            <pc:sldMk cId="1624069754" sldId="286"/>
            <ac:picMk id="11" creationId="{2AA19E8C-6EEB-4B5D-A9F6-52B38CD5EC81}"/>
          </ac:picMkLst>
        </pc:picChg>
        <pc:picChg chg="add del mod">
          <ac:chgData name="武 文" userId="cd6a9b05-8684-42fa-a147-7ac63e8dbc86" providerId="ADAL" clId="{88E56C1C-C9B4-434F-BF1A-0F7C41968411}" dt="2022-01-11T03:18:31.034" v="3985" actId="478"/>
          <ac:picMkLst>
            <pc:docMk/>
            <pc:sldMk cId="1624069754" sldId="286"/>
            <ac:picMk id="13" creationId="{9C80AB48-E98C-499D-AD31-664D9159B08E}"/>
          </ac:picMkLst>
        </pc:picChg>
        <pc:picChg chg="add mod ord">
          <ac:chgData name="武 文" userId="cd6a9b05-8684-42fa-a147-7ac63e8dbc86" providerId="ADAL" clId="{88E56C1C-C9B4-434F-BF1A-0F7C41968411}" dt="2022-01-11T03:24:36.950" v="4029" actId="1076"/>
          <ac:picMkLst>
            <pc:docMk/>
            <pc:sldMk cId="1624069754" sldId="286"/>
            <ac:picMk id="15" creationId="{A243F120-965E-4256-8777-2A2096602A90}"/>
          </ac:picMkLst>
        </pc:picChg>
        <pc:picChg chg="add mod">
          <ac:chgData name="武 文" userId="cd6a9b05-8684-42fa-a147-7ac63e8dbc86" providerId="ADAL" clId="{88E56C1C-C9B4-434F-BF1A-0F7C41968411}" dt="2022-01-11T03:17:45.202" v="3978" actId="1076"/>
          <ac:picMkLst>
            <pc:docMk/>
            <pc:sldMk cId="1624069754" sldId="286"/>
            <ac:picMk id="17" creationId="{68FE5C3A-A396-4D82-8A8A-090B3BF3F72A}"/>
          </ac:picMkLst>
        </pc:picChg>
        <pc:picChg chg="add mod">
          <ac:chgData name="武 文" userId="cd6a9b05-8684-42fa-a147-7ac63e8dbc86" providerId="ADAL" clId="{88E56C1C-C9B4-434F-BF1A-0F7C41968411}" dt="2022-01-11T03:18:28.930" v="3984" actId="1076"/>
          <ac:picMkLst>
            <pc:docMk/>
            <pc:sldMk cId="1624069754" sldId="286"/>
            <ac:picMk id="19" creationId="{F289EA8A-1596-4067-A3F2-3E3F202786F8}"/>
          </ac:picMkLst>
        </pc:picChg>
        <pc:picChg chg="add mod">
          <ac:chgData name="武 文" userId="cd6a9b05-8684-42fa-a147-7ac63e8dbc86" providerId="ADAL" clId="{88E56C1C-C9B4-434F-BF1A-0F7C41968411}" dt="2022-01-11T03:19:17.443" v="3993" actId="1076"/>
          <ac:picMkLst>
            <pc:docMk/>
            <pc:sldMk cId="1624069754" sldId="286"/>
            <ac:picMk id="21" creationId="{DC374155-45F4-4666-80C9-400EECFF5436}"/>
          </ac:picMkLst>
        </pc:picChg>
      </pc:sldChg>
      <pc:sldChg chg="addSp delSp modSp add modAnim">
        <pc:chgData name="武 文" userId="cd6a9b05-8684-42fa-a147-7ac63e8dbc86" providerId="ADAL" clId="{88E56C1C-C9B4-434F-BF1A-0F7C41968411}" dt="2022-01-11T03:54:05.820" v="4742" actId="20577"/>
        <pc:sldMkLst>
          <pc:docMk/>
          <pc:sldMk cId="4111815969" sldId="287"/>
        </pc:sldMkLst>
        <pc:spChg chg="mod">
          <ac:chgData name="武 文" userId="cd6a9b05-8684-42fa-a147-7ac63e8dbc86" providerId="ADAL" clId="{88E56C1C-C9B4-434F-BF1A-0F7C41968411}" dt="2022-01-11T03:26:38.346" v="4049" actId="6549"/>
          <ac:spMkLst>
            <pc:docMk/>
            <pc:sldMk cId="4111815969" sldId="287"/>
            <ac:spMk id="2" creationId="{B17FE79D-6ED2-4658-A70B-EB4A33809376}"/>
          </ac:spMkLst>
        </pc:spChg>
        <pc:spChg chg="del">
          <ac:chgData name="武 文" userId="cd6a9b05-8684-42fa-a147-7ac63e8dbc86" providerId="ADAL" clId="{88E56C1C-C9B4-434F-BF1A-0F7C41968411}" dt="2022-01-11T03:08:00.134" v="3867"/>
          <ac:spMkLst>
            <pc:docMk/>
            <pc:sldMk cId="4111815969" sldId="287"/>
            <ac:spMk id="3" creationId="{3B677EC7-78A4-4891-8069-11F2DA533BB6}"/>
          </ac:spMkLst>
        </pc:spChg>
        <pc:spChg chg="add mod">
          <ac:chgData name="武 文" userId="cd6a9b05-8684-42fa-a147-7ac63e8dbc86" providerId="ADAL" clId="{88E56C1C-C9B4-434F-BF1A-0F7C41968411}" dt="2022-01-11T03:54:05.820" v="4742" actId="20577"/>
          <ac:spMkLst>
            <pc:docMk/>
            <pc:sldMk cId="4111815969" sldId="287"/>
            <ac:spMk id="7" creationId="{CFFBA62C-85F4-4F6E-9570-577F0320EF09}"/>
          </ac:spMkLst>
        </pc:spChg>
        <pc:spChg chg="add mod">
          <ac:chgData name="武 文" userId="cd6a9b05-8684-42fa-a147-7ac63e8dbc86" providerId="ADAL" clId="{88E56C1C-C9B4-434F-BF1A-0F7C41968411}" dt="2022-01-11T03:49:43.333" v="4577" actId="1076"/>
          <ac:spMkLst>
            <pc:docMk/>
            <pc:sldMk cId="4111815969" sldId="287"/>
            <ac:spMk id="8" creationId="{49AF3744-B928-4B25-87E3-3574BD12607F}"/>
          </ac:spMkLst>
        </pc:spChg>
        <pc:picChg chg="add del mod">
          <ac:chgData name="武 文" userId="cd6a9b05-8684-42fa-a147-7ac63e8dbc86" providerId="ADAL" clId="{88E56C1C-C9B4-434F-BF1A-0F7C41968411}" dt="2022-01-11T03:09:41.313" v="3879"/>
          <ac:picMkLst>
            <pc:docMk/>
            <pc:sldMk cId="4111815969" sldId="287"/>
            <ac:picMk id="4" creationId="{CAFF7EEE-262A-4854-A981-43079A971571}"/>
          </ac:picMkLst>
        </pc:picChg>
        <pc:picChg chg="add del mod">
          <ac:chgData name="武 文" userId="cd6a9b05-8684-42fa-a147-7ac63e8dbc86" providerId="ADAL" clId="{88E56C1C-C9B4-434F-BF1A-0F7C41968411}" dt="2022-01-11T03:09:41.313" v="3879"/>
          <ac:picMkLst>
            <pc:docMk/>
            <pc:sldMk cId="4111815969" sldId="287"/>
            <ac:picMk id="6" creationId="{CAB30156-03F5-40A3-85F7-AEB1B4EF49E9}"/>
          </ac:picMkLst>
        </pc:picChg>
      </pc:sldChg>
      <pc:sldChg chg="addSp delSp modSp add delAnim modAnim">
        <pc:chgData name="武 文" userId="cd6a9b05-8684-42fa-a147-7ac63e8dbc86" providerId="ADAL" clId="{88E56C1C-C9B4-434F-BF1A-0F7C41968411}" dt="2022-01-11T09:21:57.380" v="11221"/>
        <pc:sldMkLst>
          <pc:docMk/>
          <pc:sldMk cId="3161972363" sldId="288"/>
        </pc:sldMkLst>
        <pc:spChg chg="mod">
          <ac:chgData name="武 文" userId="cd6a9b05-8684-42fa-a147-7ac63e8dbc86" providerId="ADAL" clId="{88E56C1C-C9B4-434F-BF1A-0F7C41968411}" dt="2022-01-11T04:11:22.505" v="5105" actId="207"/>
          <ac:spMkLst>
            <pc:docMk/>
            <pc:sldMk cId="3161972363" sldId="288"/>
            <ac:spMk id="3" creationId="{A39AC3EE-E42F-4CAE-B42B-A466B586ADF5}"/>
          </ac:spMkLst>
        </pc:spChg>
        <pc:graphicFrameChg chg="add mod modGraphic">
          <ac:chgData name="武 文" userId="cd6a9b05-8684-42fa-a147-7ac63e8dbc86" providerId="ADAL" clId="{88E56C1C-C9B4-434F-BF1A-0F7C41968411}" dt="2022-01-11T04:43:22.704" v="5156" actId="12385"/>
          <ac:graphicFrameMkLst>
            <pc:docMk/>
            <pc:sldMk cId="3161972363" sldId="288"/>
            <ac:graphicFrameMk id="4" creationId="{6B3D5396-AB36-479C-BC21-9FF6343BE413}"/>
          </ac:graphicFrameMkLst>
        </pc:graphicFrameChg>
        <pc:cxnChg chg="add del mod">
          <ac:chgData name="武 文" userId="cd6a9b05-8684-42fa-a147-7ac63e8dbc86" providerId="ADAL" clId="{88E56C1C-C9B4-434F-BF1A-0F7C41968411}" dt="2022-01-11T04:07:52.448" v="5039" actId="478"/>
          <ac:cxnSpMkLst>
            <pc:docMk/>
            <pc:sldMk cId="3161972363" sldId="288"/>
            <ac:cxnSpMk id="5" creationId="{A70EF7FD-7E72-49B3-85F9-83A7EDDFFAA6}"/>
          </ac:cxnSpMkLst>
        </pc:cxnChg>
      </pc:sldChg>
      <pc:sldChg chg="addSp delSp modSp add modAnim">
        <pc:chgData name="武 文" userId="cd6a9b05-8684-42fa-a147-7ac63e8dbc86" providerId="ADAL" clId="{88E56C1C-C9B4-434F-BF1A-0F7C41968411}" dt="2022-01-11T05:11:19.280" v="6226" actId="207"/>
        <pc:sldMkLst>
          <pc:docMk/>
          <pc:sldMk cId="2434773935" sldId="289"/>
        </pc:sldMkLst>
        <pc:spChg chg="del">
          <ac:chgData name="武 文" userId="cd6a9b05-8684-42fa-a147-7ac63e8dbc86" providerId="ADAL" clId="{88E56C1C-C9B4-434F-BF1A-0F7C41968411}" dt="2022-01-11T05:08:34.335" v="6167" actId="478"/>
          <ac:spMkLst>
            <pc:docMk/>
            <pc:sldMk cId="2434773935" sldId="289"/>
            <ac:spMk id="2" creationId="{10E55157-D55E-4D29-8D5C-D30C9EF6F405}"/>
          </ac:spMkLst>
        </pc:spChg>
        <pc:spChg chg="del">
          <ac:chgData name="武 文" userId="cd6a9b05-8684-42fa-a147-7ac63e8dbc86" providerId="ADAL" clId="{88E56C1C-C9B4-434F-BF1A-0F7C41968411}" dt="2022-01-11T04:50:45.337" v="5327" actId="3680"/>
          <ac:spMkLst>
            <pc:docMk/>
            <pc:sldMk cId="2434773935" sldId="289"/>
            <ac:spMk id="3" creationId="{A6E8E348-6996-474A-AD41-2E5B059F5A12}"/>
          </ac:spMkLst>
        </pc:spChg>
        <pc:spChg chg="add mod">
          <ac:chgData name="武 文" userId="cd6a9b05-8684-42fa-a147-7ac63e8dbc86" providerId="ADAL" clId="{88E56C1C-C9B4-434F-BF1A-0F7C41968411}" dt="2022-01-11T05:08:43.570" v="6168" actId="1076"/>
          <ac:spMkLst>
            <pc:docMk/>
            <pc:sldMk cId="2434773935" sldId="289"/>
            <ac:spMk id="4" creationId="{03C747BB-876A-46D1-BA6C-AD0F0BCEDA97}"/>
          </ac:spMkLst>
        </pc:spChg>
        <pc:spChg chg="add mod">
          <ac:chgData name="武 文" userId="cd6a9b05-8684-42fa-a147-7ac63e8dbc86" providerId="ADAL" clId="{88E56C1C-C9B4-434F-BF1A-0F7C41968411}" dt="2022-01-11T05:10:29.409" v="6220" actId="20577"/>
          <ac:spMkLst>
            <pc:docMk/>
            <pc:sldMk cId="2434773935" sldId="289"/>
            <ac:spMk id="5" creationId="{1A894A54-5538-4DF2-BF5C-2584A1FE1A99}"/>
          </ac:spMkLst>
        </pc:spChg>
        <pc:spChg chg="add mod">
          <ac:chgData name="武 文" userId="cd6a9b05-8684-42fa-a147-7ac63e8dbc86" providerId="ADAL" clId="{88E56C1C-C9B4-434F-BF1A-0F7C41968411}" dt="2022-01-11T05:11:19.280" v="6226" actId="207"/>
          <ac:spMkLst>
            <pc:docMk/>
            <pc:sldMk cId="2434773935" sldId="289"/>
            <ac:spMk id="7" creationId="{48CD23F9-35A3-4E71-A6B3-20B5CC8DA6FE}"/>
          </ac:spMkLst>
        </pc:spChg>
        <pc:graphicFrameChg chg="add mod ord modGraphic">
          <ac:chgData name="武 文" userId="cd6a9b05-8684-42fa-a147-7ac63e8dbc86" providerId="ADAL" clId="{88E56C1C-C9B4-434F-BF1A-0F7C41968411}" dt="2022-01-11T05:08:43.570" v="6168" actId="1076"/>
          <ac:graphicFrameMkLst>
            <pc:docMk/>
            <pc:sldMk cId="2434773935" sldId="289"/>
            <ac:graphicFrameMk id="6" creationId="{26C71FE1-9324-46BA-B52A-6F59F24ED5D8}"/>
          </ac:graphicFrameMkLst>
        </pc:graphicFrameChg>
      </pc:sldChg>
      <pc:sldChg chg="addSp delSp modSp add modAnim">
        <pc:chgData name="武 文" userId="cd6a9b05-8684-42fa-a147-7ac63e8dbc86" providerId="ADAL" clId="{88E56C1C-C9B4-434F-BF1A-0F7C41968411}" dt="2022-01-11T07:41:37.633" v="8494" actId="1076"/>
        <pc:sldMkLst>
          <pc:docMk/>
          <pc:sldMk cId="1975503692" sldId="290"/>
        </pc:sldMkLst>
        <pc:spChg chg="mod">
          <ac:chgData name="武 文" userId="cd6a9b05-8684-42fa-a147-7ac63e8dbc86" providerId="ADAL" clId="{88E56C1C-C9B4-434F-BF1A-0F7C41968411}" dt="2022-01-11T05:12:35.148" v="6254" actId="20577"/>
          <ac:spMkLst>
            <pc:docMk/>
            <pc:sldMk cId="1975503692" sldId="290"/>
            <ac:spMk id="2" creationId="{19CFF595-4BAB-432B-A722-8E16BB46E13D}"/>
          </ac:spMkLst>
        </pc:spChg>
        <pc:spChg chg="mod">
          <ac:chgData name="武 文" userId="cd6a9b05-8684-42fa-a147-7ac63e8dbc86" providerId="ADAL" clId="{88E56C1C-C9B4-434F-BF1A-0F7C41968411}" dt="2022-01-11T07:19:51.385" v="8144" actId="207"/>
          <ac:spMkLst>
            <pc:docMk/>
            <pc:sldMk cId="1975503692" sldId="290"/>
            <ac:spMk id="3" creationId="{E17E1144-D199-4EB6-80EA-CE351018E2FF}"/>
          </ac:spMkLst>
        </pc:spChg>
        <pc:spChg chg="add del mod">
          <ac:chgData name="武 文" userId="cd6a9b05-8684-42fa-a147-7ac63e8dbc86" providerId="ADAL" clId="{88E56C1C-C9B4-434F-BF1A-0F7C41968411}" dt="2022-01-11T07:10:29.329" v="7829" actId="478"/>
          <ac:spMkLst>
            <pc:docMk/>
            <pc:sldMk cId="1975503692" sldId="290"/>
            <ac:spMk id="4" creationId="{D4139587-2192-4C0E-8913-2F293C17FB49}"/>
          </ac:spMkLst>
        </pc:spChg>
        <pc:spChg chg="add del mod">
          <ac:chgData name="武 文" userId="cd6a9b05-8684-42fa-a147-7ac63e8dbc86" providerId="ADAL" clId="{88E56C1C-C9B4-434F-BF1A-0F7C41968411}" dt="2022-01-11T07:10:31.058" v="7830" actId="478"/>
          <ac:spMkLst>
            <pc:docMk/>
            <pc:sldMk cId="1975503692" sldId="290"/>
            <ac:spMk id="5" creationId="{04C97ED5-4792-485C-8DAC-0D413DA8F2A2}"/>
          </ac:spMkLst>
        </pc:spChg>
        <pc:spChg chg="add del mod">
          <ac:chgData name="武 文" userId="cd6a9b05-8684-42fa-a147-7ac63e8dbc86" providerId="ADAL" clId="{88E56C1C-C9B4-434F-BF1A-0F7C41968411}" dt="2022-01-11T07:18:51.925" v="8135" actId="478"/>
          <ac:spMkLst>
            <pc:docMk/>
            <pc:sldMk cId="1975503692" sldId="290"/>
            <ac:spMk id="8" creationId="{17F6C572-E053-4508-A541-2D39E73B3D41}"/>
          </ac:spMkLst>
        </pc:spChg>
        <pc:spChg chg="add mod">
          <ac:chgData name="武 文" userId="cd6a9b05-8684-42fa-a147-7ac63e8dbc86" providerId="ADAL" clId="{88E56C1C-C9B4-434F-BF1A-0F7C41968411}" dt="2022-01-11T07:20:18.190" v="8148" actId="27636"/>
          <ac:spMkLst>
            <pc:docMk/>
            <pc:sldMk cId="1975503692" sldId="290"/>
            <ac:spMk id="9" creationId="{4E585A50-BD51-4DA5-9544-7338DB557B5C}"/>
          </ac:spMkLst>
        </pc:spChg>
        <pc:picChg chg="add mod ord">
          <ac:chgData name="武 文" userId="cd6a9b05-8684-42fa-a147-7ac63e8dbc86" providerId="ADAL" clId="{88E56C1C-C9B4-434F-BF1A-0F7C41968411}" dt="2022-01-11T07:41:37.633" v="8494" actId="1076"/>
          <ac:picMkLst>
            <pc:docMk/>
            <pc:sldMk cId="1975503692" sldId="290"/>
            <ac:picMk id="7" creationId="{DF0DC6F5-F143-413F-9402-F908ED63211F}"/>
          </ac:picMkLst>
        </pc:picChg>
        <pc:picChg chg="add mod">
          <ac:chgData name="武 文" userId="cd6a9b05-8684-42fa-a147-7ac63e8dbc86" providerId="ADAL" clId="{88E56C1C-C9B4-434F-BF1A-0F7C41968411}" dt="2022-01-11T07:19:26.090" v="8140" actId="1076"/>
          <ac:picMkLst>
            <pc:docMk/>
            <pc:sldMk cId="1975503692" sldId="290"/>
            <ac:picMk id="10" creationId="{45934A23-2B2B-498E-9FB3-6D641142BCA3}"/>
          </ac:picMkLst>
        </pc:picChg>
      </pc:sldChg>
      <pc:sldChg chg="addSp delSp modSp add ord modAnim">
        <pc:chgData name="武 文" userId="cd6a9b05-8684-42fa-a147-7ac63e8dbc86" providerId="ADAL" clId="{88E56C1C-C9B4-434F-BF1A-0F7C41968411}" dt="2022-01-11T08:40:33.537" v="9802" actId="14100"/>
        <pc:sldMkLst>
          <pc:docMk/>
          <pc:sldMk cId="156616505" sldId="291"/>
        </pc:sldMkLst>
        <pc:spChg chg="mod">
          <ac:chgData name="武 文" userId="cd6a9b05-8684-42fa-a147-7ac63e8dbc86" providerId="ADAL" clId="{88E56C1C-C9B4-434F-BF1A-0F7C41968411}" dt="2022-01-11T05:12:09.102" v="6247" actId="20577"/>
          <ac:spMkLst>
            <pc:docMk/>
            <pc:sldMk cId="156616505" sldId="291"/>
            <ac:spMk id="2" creationId="{11E86666-A4D8-4434-89DA-92D0EE140DB5}"/>
          </ac:spMkLst>
        </pc:spChg>
        <pc:spChg chg="mod">
          <ac:chgData name="武 文" userId="cd6a9b05-8684-42fa-a147-7ac63e8dbc86" providerId="ADAL" clId="{88E56C1C-C9B4-434F-BF1A-0F7C41968411}" dt="2022-01-11T08:40:33.537" v="9802" actId="14100"/>
          <ac:spMkLst>
            <pc:docMk/>
            <pc:sldMk cId="156616505" sldId="291"/>
            <ac:spMk id="3" creationId="{BB35E3CE-4502-4388-93A6-F61D8EE3419C}"/>
          </ac:spMkLst>
        </pc:spChg>
        <pc:spChg chg="add mod">
          <ac:chgData name="武 文" userId="cd6a9b05-8684-42fa-a147-7ac63e8dbc86" providerId="ADAL" clId="{88E56C1C-C9B4-434F-BF1A-0F7C41968411}" dt="2022-01-11T08:16:17.814" v="9019" actId="164"/>
          <ac:spMkLst>
            <pc:docMk/>
            <pc:sldMk cId="156616505" sldId="291"/>
            <ac:spMk id="4" creationId="{583D6A1E-1513-4CE9-B416-634457AEC0D1}"/>
          </ac:spMkLst>
        </pc:spChg>
        <pc:spChg chg="add del mod">
          <ac:chgData name="武 文" userId="cd6a9b05-8684-42fa-a147-7ac63e8dbc86" providerId="ADAL" clId="{88E56C1C-C9B4-434F-BF1A-0F7C41968411}" dt="2022-01-11T08:09:21.792" v="8684" actId="11529"/>
          <ac:spMkLst>
            <pc:docMk/>
            <pc:sldMk cId="156616505" sldId="291"/>
            <ac:spMk id="5" creationId="{9ED6CB4F-88F8-4342-A156-2E3E8E9237E3}"/>
          </ac:spMkLst>
        </pc:spChg>
        <pc:spChg chg="add mod">
          <ac:chgData name="武 文" userId="cd6a9b05-8684-42fa-a147-7ac63e8dbc86" providerId="ADAL" clId="{88E56C1C-C9B4-434F-BF1A-0F7C41968411}" dt="2022-01-11T08:16:17.814" v="9019" actId="164"/>
          <ac:spMkLst>
            <pc:docMk/>
            <pc:sldMk cId="156616505" sldId="291"/>
            <ac:spMk id="6" creationId="{0084A439-9174-4894-9DEE-A38AA86929C4}"/>
          </ac:spMkLst>
        </pc:spChg>
        <pc:spChg chg="add mod">
          <ac:chgData name="武 文" userId="cd6a9b05-8684-42fa-a147-7ac63e8dbc86" providerId="ADAL" clId="{88E56C1C-C9B4-434F-BF1A-0F7C41968411}" dt="2022-01-11T08:38:05.591" v="9782" actId="17032"/>
          <ac:spMkLst>
            <pc:docMk/>
            <pc:sldMk cId="156616505" sldId="291"/>
            <ac:spMk id="8" creationId="{AB5830F9-AAC3-4E06-9A16-D96F63B24506}"/>
          </ac:spMkLst>
        </pc:spChg>
        <pc:spChg chg="add mod">
          <ac:chgData name="武 文" userId="cd6a9b05-8684-42fa-a147-7ac63e8dbc86" providerId="ADAL" clId="{88E56C1C-C9B4-434F-BF1A-0F7C41968411}" dt="2022-01-11T08:29:52.348" v="9731" actId="571"/>
          <ac:spMkLst>
            <pc:docMk/>
            <pc:sldMk cId="156616505" sldId="291"/>
            <ac:spMk id="9" creationId="{626288A8-0518-402F-B85A-819E79926DE4}"/>
          </ac:spMkLst>
        </pc:spChg>
        <pc:spChg chg="add mod">
          <ac:chgData name="武 文" userId="cd6a9b05-8684-42fa-a147-7ac63e8dbc86" providerId="ADAL" clId="{88E56C1C-C9B4-434F-BF1A-0F7C41968411}" dt="2022-01-11T08:39:43.714" v="9796" actId="571"/>
          <ac:spMkLst>
            <pc:docMk/>
            <pc:sldMk cId="156616505" sldId="291"/>
            <ac:spMk id="10" creationId="{CF548E7E-A81E-4924-BC12-EED212BE7C36}"/>
          </ac:spMkLst>
        </pc:spChg>
        <pc:grpChg chg="add mod">
          <ac:chgData name="武 文" userId="cd6a9b05-8684-42fa-a147-7ac63e8dbc86" providerId="ADAL" clId="{88E56C1C-C9B4-434F-BF1A-0F7C41968411}" dt="2022-01-11T08:29:16.929" v="9726" actId="1076"/>
          <ac:grpSpMkLst>
            <pc:docMk/>
            <pc:sldMk cId="156616505" sldId="291"/>
            <ac:grpSpMk id="7" creationId="{23B960E1-5E2A-43AD-908E-2740A0AA1944}"/>
          </ac:grpSpMkLst>
        </pc:grpChg>
      </pc:sldChg>
      <pc:sldChg chg="addSp delSp modSp add ord">
        <pc:chgData name="武 文" userId="cd6a9b05-8684-42fa-a147-7ac63e8dbc86" providerId="ADAL" clId="{88E56C1C-C9B4-434F-BF1A-0F7C41968411}" dt="2022-01-11T05:14:06.237" v="6353" actId="17032"/>
        <pc:sldMkLst>
          <pc:docMk/>
          <pc:sldMk cId="2029974180" sldId="292"/>
        </pc:sldMkLst>
        <pc:spChg chg="del">
          <ac:chgData name="武 文" userId="cd6a9b05-8684-42fa-a147-7ac63e8dbc86" providerId="ADAL" clId="{88E56C1C-C9B4-434F-BF1A-0F7C41968411}" dt="2022-01-11T05:13:06.557" v="6257"/>
          <ac:spMkLst>
            <pc:docMk/>
            <pc:sldMk cId="2029974180" sldId="292"/>
            <ac:spMk id="2" creationId="{1BB6AED9-73BA-42E2-AABD-441122419DC3}"/>
          </ac:spMkLst>
        </pc:spChg>
        <pc:spChg chg="del">
          <ac:chgData name="武 文" userId="cd6a9b05-8684-42fa-a147-7ac63e8dbc86" providerId="ADAL" clId="{88E56C1C-C9B4-434F-BF1A-0F7C41968411}" dt="2022-01-11T05:13:06.557" v="6257"/>
          <ac:spMkLst>
            <pc:docMk/>
            <pc:sldMk cId="2029974180" sldId="292"/>
            <ac:spMk id="3" creationId="{CD18DDCD-A049-4A5A-B7C2-7B00930782AD}"/>
          </ac:spMkLst>
        </pc:spChg>
        <pc:spChg chg="add mod">
          <ac:chgData name="武 文" userId="cd6a9b05-8684-42fa-a147-7ac63e8dbc86" providerId="ADAL" clId="{88E56C1C-C9B4-434F-BF1A-0F7C41968411}" dt="2022-01-11T05:14:06.237" v="6353" actId="17032"/>
          <ac:spMkLst>
            <pc:docMk/>
            <pc:sldMk cId="2029974180" sldId="292"/>
            <ac:spMk id="4" creationId="{BE9B1677-8679-4F85-BB74-0CB2350C8CE4}"/>
          </ac:spMkLst>
        </pc:spChg>
        <pc:spChg chg="add mod">
          <ac:chgData name="武 文" userId="cd6a9b05-8684-42fa-a147-7ac63e8dbc86" providerId="ADAL" clId="{88E56C1C-C9B4-434F-BF1A-0F7C41968411}" dt="2022-01-11T05:13:06.557" v="6257"/>
          <ac:spMkLst>
            <pc:docMk/>
            <pc:sldMk cId="2029974180" sldId="292"/>
            <ac:spMk id="5" creationId="{B12389A9-CEF7-4713-B846-5D33CD7006A9}"/>
          </ac:spMkLst>
        </pc:spChg>
      </pc:sldChg>
      <pc:sldChg chg="addSp delSp modSp add del modTransition modAnim">
        <pc:chgData name="武 文" userId="cd6a9b05-8684-42fa-a147-7ac63e8dbc86" providerId="ADAL" clId="{88E56C1C-C9B4-434F-BF1A-0F7C41968411}" dt="2022-01-11T07:42:28.142" v="8496" actId="2696"/>
        <pc:sldMkLst>
          <pc:docMk/>
          <pc:sldMk cId="683147424" sldId="293"/>
        </pc:sldMkLst>
        <pc:spChg chg="del">
          <ac:chgData name="武 文" userId="cd6a9b05-8684-42fa-a147-7ac63e8dbc86" providerId="ADAL" clId="{88E56C1C-C9B4-434F-BF1A-0F7C41968411}" dt="2022-01-11T05:51:44.822" v="7413" actId="478"/>
          <ac:spMkLst>
            <pc:docMk/>
            <pc:sldMk cId="683147424" sldId="293"/>
            <ac:spMk id="2" creationId="{B1DDE9C2-C866-487D-BFDC-4C6DF274CB5A}"/>
          </ac:spMkLst>
        </pc:spChg>
        <pc:spChg chg="mod">
          <ac:chgData name="武 文" userId="cd6a9b05-8684-42fa-a147-7ac63e8dbc86" providerId="ADAL" clId="{88E56C1C-C9B4-434F-BF1A-0F7C41968411}" dt="2022-01-11T05:53:22.609" v="7418" actId="1076"/>
          <ac:spMkLst>
            <pc:docMk/>
            <pc:sldMk cId="683147424" sldId="293"/>
            <ac:spMk id="3" creationId="{F0FE100C-B029-45C1-94F0-9D1C273B0023}"/>
          </ac:spMkLst>
        </pc:spChg>
        <pc:spChg chg="add mod">
          <ac:chgData name="武 文" userId="cd6a9b05-8684-42fa-a147-7ac63e8dbc86" providerId="ADAL" clId="{88E56C1C-C9B4-434F-BF1A-0F7C41968411}" dt="2022-01-11T05:53:39.652" v="7419" actId="207"/>
          <ac:spMkLst>
            <pc:docMk/>
            <pc:sldMk cId="683147424" sldId="293"/>
            <ac:spMk id="6" creationId="{F81411B0-0026-4518-94FA-AEEA01C192CB}"/>
          </ac:spMkLst>
        </pc:spChg>
        <pc:spChg chg="add mod">
          <ac:chgData name="武 文" userId="cd6a9b05-8684-42fa-a147-7ac63e8dbc86" providerId="ADAL" clId="{88E56C1C-C9B4-434F-BF1A-0F7C41968411}" dt="2022-01-11T05:53:22.609" v="7418" actId="1076"/>
          <ac:spMkLst>
            <pc:docMk/>
            <pc:sldMk cId="683147424" sldId="293"/>
            <ac:spMk id="7" creationId="{6FD141E7-01DF-4FC5-9BD9-5FC8B058B5D2}"/>
          </ac:spMkLst>
        </pc:spChg>
        <pc:picChg chg="add mod">
          <ac:chgData name="武 文" userId="cd6a9b05-8684-42fa-a147-7ac63e8dbc86" providerId="ADAL" clId="{88E56C1C-C9B4-434F-BF1A-0F7C41968411}" dt="2022-01-11T05:53:22.609" v="7418" actId="1076"/>
          <ac:picMkLst>
            <pc:docMk/>
            <pc:sldMk cId="683147424" sldId="293"/>
            <ac:picMk id="5" creationId="{7B4C5AE1-1A8F-4E32-AC84-4616D952958B}"/>
          </ac:picMkLst>
        </pc:picChg>
      </pc:sldChg>
      <pc:sldChg chg="addSp delSp modSp add delAnim modAnim">
        <pc:chgData name="武 文" userId="cd6a9b05-8684-42fa-a147-7ac63e8dbc86" providerId="ADAL" clId="{88E56C1C-C9B4-434F-BF1A-0F7C41968411}" dt="2022-01-11T07:45:44.741" v="8506" actId="13822"/>
        <pc:sldMkLst>
          <pc:docMk/>
          <pc:sldMk cId="3291211715" sldId="294"/>
        </pc:sldMkLst>
        <pc:spChg chg="del">
          <ac:chgData name="武 文" userId="cd6a9b05-8684-42fa-a147-7ac63e8dbc86" providerId="ADAL" clId="{88E56C1C-C9B4-434F-BF1A-0F7C41968411}" dt="2022-01-11T06:02:12.698" v="7531" actId="478"/>
          <ac:spMkLst>
            <pc:docMk/>
            <pc:sldMk cId="3291211715" sldId="294"/>
            <ac:spMk id="2" creationId="{16E222C8-BF9F-485C-948E-FF24A79D09DB}"/>
          </ac:spMkLst>
        </pc:spChg>
        <pc:spChg chg="del mod">
          <ac:chgData name="武 文" userId="cd6a9b05-8684-42fa-a147-7ac63e8dbc86" providerId="ADAL" clId="{88E56C1C-C9B4-434F-BF1A-0F7C41968411}" dt="2022-01-11T06:00:23.935" v="7448" actId="3680"/>
          <ac:spMkLst>
            <pc:docMk/>
            <pc:sldMk cId="3291211715" sldId="294"/>
            <ac:spMk id="3" creationId="{9D35E8C6-9623-4EE4-A9E5-27C889140188}"/>
          </ac:spMkLst>
        </pc:spChg>
        <pc:spChg chg="add del mod">
          <ac:chgData name="武 文" userId="cd6a9b05-8684-42fa-a147-7ac63e8dbc86" providerId="ADAL" clId="{88E56C1C-C9B4-434F-BF1A-0F7C41968411}" dt="2022-01-11T05:58:36.938" v="7424" actId="478"/>
          <ac:spMkLst>
            <pc:docMk/>
            <pc:sldMk cId="3291211715" sldId="294"/>
            <ac:spMk id="4" creationId="{8A1019F2-48F1-4129-BE89-6342C9240B64}"/>
          </ac:spMkLst>
        </pc:spChg>
        <pc:spChg chg="add mod">
          <ac:chgData name="武 文" userId="cd6a9b05-8684-42fa-a147-7ac63e8dbc86" providerId="ADAL" clId="{88E56C1C-C9B4-434F-BF1A-0F7C41968411}" dt="2022-01-11T07:45:44.741" v="8506" actId="13822"/>
          <ac:spMkLst>
            <pc:docMk/>
            <pc:sldMk cId="3291211715" sldId="294"/>
            <ac:spMk id="5" creationId="{B7090D5D-787E-47E5-B1ED-9968B5F26F6B}"/>
          </ac:spMkLst>
        </pc:spChg>
        <pc:spChg chg="add del mod">
          <ac:chgData name="武 文" userId="cd6a9b05-8684-42fa-a147-7ac63e8dbc86" providerId="ADAL" clId="{88E56C1C-C9B4-434F-BF1A-0F7C41968411}" dt="2022-01-11T05:58:57.020" v="7432" actId="478"/>
          <ac:spMkLst>
            <pc:docMk/>
            <pc:sldMk cId="3291211715" sldId="294"/>
            <ac:spMk id="7" creationId="{B79A4B85-047E-4F9B-A844-A8F7D4C43C2E}"/>
          </ac:spMkLst>
        </pc:spChg>
        <pc:spChg chg="add mod">
          <ac:chgData name="武 文" userId="cd6a9b05-8684-42fa-a147-7ac63e8dbc86" providerId="ADAL" clId="{88E56C1C-C9B4-434F-BF1A-0F7C41968411}" dt="2022-01-11T06:09:20.993" v="7654" actId="1076"/>
          <ac:spMkLst>
            <pc:docMk/>
            <pc:sldMk cId="3291211715" sldId="294"/>
            <ac:spMk id="8" creationId="{8598680D-1558-44AA-8A8F-D76D461E2F12}"/>
          </ac:spMkLst>
        </pc:spChg>
        <pc:spChg chg="add del mod">
          <ac:chgData name="武 文" userId="cd6a9b05-8684-42fa-a147-7ac63e8dbc86" providerId="ADAL" clId="{88E56C1C-C9B4-434F-BF1A-0F7C41968411}" dt="2022-01-11T05:59:12.261" v="7438" actId="478"/>
          <ac:spMkLst>
            <pc:docMk/>
            <pc:sldMk cId="3291211715" sldId="294"/>
            <ac:spMk id="9" creationId="{9D512EE9-4221-4E2B-A818-684DF6149E90}"/>
          </ac:spMkLst>
        </pc:spChg>
        <pc:spChg chg="add del mod">
          <ac:chgData name="武 文" userId="cd6a9b05-8684-42fa-a147-7ac63e8dbc86" providerId="ADAL" clId="{88E56C1C-C9B4-434F-BF1A-0F7C41968411}" dt="2022-01-11T05:59:12.343" v="7440"/>
          <ac:spMkLst>
            <pc:docMk/>
            <pc:sldMk cId="3291211715" sldId="294"/>
            <ac:spMk id="10" creationId="{50EDCF9F-D1C7-4CA3-8D64-1DF1D9B24894}"/>
          </ac:spMkLst>
        </pc:spChg>
        <pc:spChg chg="add del mod">
          <ac:chgData name="武 文" userId="cd6a9b05-8684-42fa-a147-7ac63e8dbc86" providerId="ADAL" clId="{88E56C1C-C9B4-434F-BF1A-0F7C41968411}" dt="2022-01-11T05:59:22.364" v="7444" actId="478"/>
          <ac:spMkLst>
            <pc:docMk/>
            <pc:sldMk cId="3291211715" sldId="294"/>
            <ac:spMk id="11" creationId="{A74C6894-2392-484B-9864-EC52E3D44083}"/>
          </ac:spMkLst>
        </pc:spChg>
        <pc:spChg chg="add mod">
          <ac:chgData name="武 文" userId="cd6a9b05-8684-42fa-a147-7ac63e8dbc86" providerId="ADAL" clId="{88E56C1C-C9B4-434F-BF1A-0F7C41968411}" dt="2022-01-11T07:45:36.720" v="8505" actId="1076"/>
          <ac:spMkLst>
            <pc:docMk/>
            <pc:sldMk cId="3291211715" sldId="294"/>
            <ac:spMk id="13" creationId="{D71313CC-B551-42E6-B735-778A76BE92AA}"/>
          </ac:spMkLst>
        </pc:spChg>
        <pc:graphicFrameChg chg="add mod ord modGraphic">
          <ac:chgData name="武 文" userId="cd6a9b05-8684-42fa-a147-7ac63e8dbc86" providerId="ADAL" clId="{88E56C1C-C9B4-434F-BF1A-0F7C41968411}" dt="2022-01-11T06:08:22.347" v="7642" actId="1076"/>
          <ac:graphicFrameMkLst>
            <pc:docMk/>
            <pc:sldMk cId="3291211715" sldId="294"/>
            <ac:graphicFrameMk id="12" creationId="{C29B6830-38F9-486F-B552-5917C0DD49DB}"/>
          </ac:graphicFrameMkLst>
        </pc:graphicFrameChg>
        <pc:picChg chg="add del mod">
          <ac:chgData name="武 文" userId="cd6a9b05-8684-42fa-a147-7ac63e8dbc86" providerId="ADAL" clId="{88E56C1C-C9B4-434F-BF1A-0F7C41968411}" dt="2022-01-11T06:02:10.881" v="7530" actId="478"/>
          <ac:picMkLst>
            <pc:docMk/>
            <pc:sldMk cId="3291211715" sldId="294"/>
            <ac:picMk id="6" creationId="{F0CE7856-1029-4397-8EC6-FF9EB2E94890}"/>
          </ac:picMkLst>
        </pc:picChg>
      </pc:sldChg>
      <pc:sldChg chg="addSp delSp modSp delAnim modAnim">
        <pc:chgData name="武 文" userId="cd6a9b05-8684-42fa-a147-7ac63e8dbc86" providerId="ADAL" clId="{88E56C1C-C9B4-434F-BF1A-0F7C41968411}" dt="2022-01-11T09:24:21.007" v="11236"/>
        <pc:sldMkLst>
          <pc:docMk/>
          <pc:sldMk cId="1584472804" sldId="295"/>
        </pc:sldMkLst>
        <pc:spChg chg="mod">
          <ac:chgData name="武 文" userId="cd6a9b05-8684-42fa-a147-7ac63e8dbc86" providerId="ADAL" clId="{88E56C1C-C9B4-434F-BF1A-0F7C41968411}" dt="2022-01-11T07:35:12.042" v="8392" actId="20577"/>
          <ac:spMkLst>
            <pc:docMk/>
            <pc:sldMk cId="1584472804" sldId="295"/>
            <ac:spMk id="2" creationId="{19CFF595-4BAB-432B-A722-8E16BB46E13D}"/>
          </ac:spMkLst>
        </pc:spChg>
        <pc:spChg chg="del mod">
          <ac:chgData name="武 文" userId="cd6a9b05-8684-42fa-a147-7ac63e8dbc86" providerId="ADAL" clId="{88E56C1C-C9B4-434F-BF1A-0F7C41968411}" dt="2022-01-11T07:36:00.677" v="8415" actId="478"/>
          <ac:spMkLst>
            <pc:docMk/>
            <pc:sldMk cId="1584472804" sldId="295"/>
            <ac:spMk id="3" creationId="{E17E1144-D199-4EB6-80EA-CE351018E2FF}"/>
          </ac:spMkLst>
        </pc:spChg>
        <pc:spChg chg="mod">
          <ac:chgData name="武 文" userId="cd6a9b05-8684-42fa-a147-7ac63e8dbc86" providerId="ADAL" clId="{88E56C1C-C9B4-434F-BF1A-0F7C41968411}" dt="2022-01-11T07:37:12.949" v="8419" actId="164"/>
          <ac:spMkLst>
            <pc:docMk/>
            <pc:sldMk cId="1584472804" sldId="295"/>
            <ac:spMk id="4" creationId="{D4139587-2192-4C0E-8913-2F293C17FB49}"/>
          </ac:spMkLst>
        </pc:spChg>
        <pc:spChg chg="mod">
          <ac:chgData name="武 文" userId="cd6a9b05-8684-42fa-a147-7ac63e8dbc86" providerId="ADAL" clId="{88E56C1C-C9B4-434F-BF1A-0F7C41968411}" dt="2022-01-11T07:37:12.949" v="8419" actId="164"/>
          <ac:spMkLst>
            <pc:docMk/>
            <pc:sldMk cId="1584472804" sldId="295"/>
            <ac:spMk id="5" creationId="{04C97ED5-4792-485C-8DAC-0D413DA8F2A2}"/>
          </ac:spMkLst>
        </pc:spChg>
        <pc:spChg chg="add del mod">
          <ac:chgData name="武 文" userId="cd6a9b05-8684-42fa-a147-7ac63e8dbc86" providerId="ADAL" clId="{88E56C1C-C9B4-434F-BF1A-0F7C41968411}" dt="2022-01-11T07:37:04.285" v="8417" actId="478"/>
          <ac:spMkLst>
            <pc:docMk/>
            <pc:sldMk cId="1584472804" sldId="295"/>
            <ac:spMk id="8" creationId="{64D09704-FEA7-41EB-B4EE-3FEBBCAF1479}"/>
          </ac:spMkLst>
        </pc:spChg>
        <pc:spChg chg="add mod">
          <ac:chgData name="武 文" userId="cd6a9b05-8684-42fa-a147-7ac63e8dbc86" providerId="ADAL" clId="{88E56C1C-C9B4-434F-BF1A-0F7C41968411}" dt="2022-01-11T07:37:24.471" v="8421" actId="1076"/>
          <ac:spMkLst>
            <pc:docMk/>
            <pc:sldMk cId="1584472804" sldId="295"/>
            <ac:spMk id="9" creationId="{2AE99C9D-F1BD-4710-9A45-432085A58655}"/>
          </ac:spMkLst>
        </pc:spChg>
        <pc:spChg chg="add mod">
          <ac:chgData name="武 文" userId="cd6a9b05-8684-42fa-a147-7ac63e8dbc86" providerId="ADAL" clId="{88E56C1C-C9B4-434F-BF1A-0F7C41968411}" dt="2022-01-11T07:41:01.128" v="8492" actId="13822"/>
          <ac:spMkLst>
            <pc:docMk/>
            <pc:sldMk cId="1584472804" sldId="295"/>
            <ac:spMk id="11" creationId="{45DCD40D-BB04-4502-8660-9B7D99F04EB7}"/>
          </ac:spMkLst>
        </pc:spChg>
        <pc:grpChg chg="add mod">
          <ac:chgData name="武 文" userId="cd6a9b05-8684-42fa-a147-7ac63e8dbc86" providerId="ADAL" clId="{88E56C1C-C9B4-434F-BF1A-0F7C41968411}" dt="2022-01-11T07:37:17.989" v="8420" actId="1076"/>
          <ac:grpSpMkLst>
            <pc:docMk/>
            <pc:sldMk cId="1584472804" sldId="295"/>
            <ac:grpSpMk id="10" creationId="{47AD9959-439A-4EBC-9EAF-D329843C966F}"/>
          </ac:grpSpMkLst>
        </pc:grpChg>
        <pc:picChg chg="del">
          <ac:chgData name="武 文" userId="cd6a9b05-8684-42fa-a147-7ac63e8dbc86" providerId="ADAL" clId="{88E56C1C-C9B4-434F-BF1A-0F7C41968411}" dt="2022-01-11T07:36:04.137" v="8416" actId="478"/>
          <ac:picMkLst>
            <pc:docMk/>
            <pc:sldMk cId="1584472804" sldId="295"/>
            <ac:picMk id="7" creationId="{DF0DC6F5-F143-413F-9402-F908ED63211F}"/>
          </ac:picMkLst>
        </pc:picChg>
      </pc:sldChg>
      <pc:sldChg chg="addSp delSp modSp add delAnim modAnim">
        <pc:chgData name="武 文" userId="cd6a9b05-8684-42fa-a147-7ac63e8dbc86" providerId="ADAL" clId="{88E56C1C-C9B4-434F-BF1A-0F7C41968411}" dt="2022-01-11T09:23:20.110" v="11228"/>
        <pc:sldMkLst>
          <pc:docMk/>
          <pc:sldMk cId="3847904072" sldId="296"/>
        </pc:sldMkLst>
        <pc:spChg chg="mod">
          <ac:chgData name="武 文" userId="cd6a9b05-8684-42fa-a147-7ac63e8dbc86" providerId="ADAL" clId="{88E56C1C-C9B4-434F-BF1A-0F7C41968411}" dt="2022-01-11T07:23:00.003" v="8199" actId="20577"/>
          <ac:spMkLst>
            <pc:docMk/>
            <pc:sldMk cId="3847904072" sldId="296"/>
            <ac:spMk id="2" creationId="{19CFF595-4BAB-432B-A722-8E16BB46E13D}"/>
          </ac:spMkLst>
        </pc:spChg>
        <pc:spChg chg="del">
          <ac:chgData name="武 文" userId="cd6a9b05-8684-42fa-a147-7ac63e8dbc86" providerId="ADAL" clId="{88E56C1C-C9B4-434F-BF1A-0F7C41968411}" dt="2022-01-11T07:21:23.741" v="8152" actId="478"/>
          <ac:spMkLst>
            <pc:docMk/>
            <pc:sldMk cId="3847904072" sldId="296"/>
            <ac:spMk id="3" creationId="{E17E1144-D199-4EB6-80EA-CE351018E2FF}"/>
          </ac:spMkLst>
        </pc:spChg>
        <pc:spChg chg="add del mod">
          <ac:chgData name="武 文" userId="cd6a9b05-8684-42fa-a147-7ac63e8dbc86" providerId="ADAL" clId="{88E56C1C-C9B4-434F-BF1A-0F7C41968411}" dt="2022-01-11T07:21:28.093" v="8153" actId="478"/>
          <ac:spMkLst>
            <pc:docMk/>
            <pc:sldMk cId="3847904072" sldId="296"/>
            <ac:spMk id="5" creationId="{0B4FD979-1262-4234-B02E-19C48DEBDB59}"/>
          </ac:spMkLst>
        </pc:spChg>
        <pc:spChg chg="add mod topLvl">
          <ac:chgData name="武 文" userId="cd6a9b05-8684-42fa-a147-7ac63e8dbc86" providerId="ADAL" clId="{88E56C1C-C9B4-434F-BF1A-0F7C41968411}" dt="2022-01-11T07:35:01.363" v="8390" actId="164"/>
          <ac:spMkLst>
            <pc:docMk/>
            <pc:sldMk cId="3847904072" sldId="296"/>
            <ac:spMk id="6" creationId="{DB111CC6-2E15-479B-820E-E89DA92F61EA}"/>
          </ac:spMkLst>
        </pc:spChg>
        <pc:spChg chg="mod topLvl">
          <ac:chgData name="武 文" userId="cd6a9b05-8684-42fa-a147-7ac63e8dbc86" providerId="ADAL" clId="{88E56C1C-C9B4-434F-BF1A-0F7C41968411}" dt="2022-01-11T07:35:01.363" v="8390" actId="164"/>
          <ac:spMkLst>
            <pc:docMk/>
            <pc:sldMk cId="3847904072" sldId="296"/>
            <ac:spMk id="8" creationId="{17F6C572-E053-4508-A541-2D39E73B3D41}"/>
          </ac:spMkLst>
        </pc:spChg>
        <pc:spChg chg="add mod">
          <ac:chgData name="武 文" userId="cd6a9b05-8684-42fa-a147-7ac63e8dbc86" providerId="ADAL" clId="{88E56C1C-C9B4-434F-BF1A-0F7C41968411}" dt="2022-01-11T07:31:20.623" v="8361" actId="948"/>
          <ac:spMkLst>
            <pc:docMk/>
            <pc:sldMk cId="3847904072" sldId="296"/>
            <ac:spMk id="9" creationId="{2657684B-5B00-4176-810E-00369BD5DC35}"/>
          </ac:spMkLst>
        </pc:spChg>
        <pc:spChg chg="add mod">
          <ac:chgData name="武 文" userId="cd6a9b05-8684-42fa-a147-7ac63e8dbc86" providerId="ADAL" clId="{88E56C1C-C9B4-434F-BF1A-0F7C41968411}" dt="2022-01-11T07:44:32.809" v="8504" actId="14100"/>
          <ac:spMkLst>
            <pc:docMk/>
            <pc:sldMk cId="3847904072" sldId="296"/>
            <ac:spMk id="10" creationId="{0023934A-84FD-4B82-8197-9B18D08A6E38}"/>
          </ac:spMkLst>
        </pc:spChg>
        <pc:grpChg chg="add del mod">
          <ac:chgData name="武 文" userId="cd6a9b05-8684-42fa-a147-7ac63e8dbc86" providerId="ADAL" clId="{88E56C1C-C9B4-434F-BF1A-0F7C41968411}" dt="2022-01-11T07:33:47.364" v="8381" actId="165"/>
          <ac:grpSpMkLst>
            <pc:docMk/>
            <pc:sldMk cId="3847904072" sldId="296"/>
            <ac:grpSpMk id="11" creationId="{1EEE5A3B-AC8C-4B58-A7B3-A4449CE3047F}"/>
          </ac:grpSpMkLst>
        </pc:grpChg>
        <pc:grpChg chg="add mod">
          <ac:chgData name="武 文" userId="cd6a9b05-8684-42fa-a147-7ac63e8dbc86" providerId="ADAL" clId="{88E56C1C-C9B4-434F-BF1A-0F7C41968411}" dt="2022-01-11T07:44:26.391" v="8502" actId="14100"/>
          <ac:grpSpMkLst>
            <pc:docMk/>
            <pc:sldMk cId="3847904072" sldId="296"/>
            <ac:grpSpMk id="12" creationId="{7FE2C8C8-DCA1-482A-9325-E988CA9EC7A3}"/>
          </ac:grpSpMkLst>
        </pc:grpChg>
        <pc:picChg chg="del">
          <ac:chgData name="武 文" userId="cd6a9b05-8684-42fa-a147-7ac63e8dbc86" providerId="ADAL" clId="{88E56C1C-C9B4-434F-BF1A-0F7C41968411}" dt="2022-01-11T07:21:29.476" v="8154" actId="478"/>
          <ac:picMkLst>
            <pc:docMk/>
            <pc:sldMk cId="3847904072" sldId="296"/>
            <ac:picMk id="7" creationId="{DF0DC6F5-F143-413F-9402-F908ED63211F}"/>
          </ac:picMkLst>
        </pc:picChg>
      </pc:sldChg>
      <pc:sldChg chg="delSp modSp add modAnim">
        <pc:chgData name="武 文" userId="cd6a9b05-8684-42fa-a147-7ac63e8dbc86" providerId="ADAL" clId="{88E56C1C-C9B4-434F-BF1A-0F7C41968411}" dt="2022-01-11T08:56:39.901" v="10644" actId="20577"/>
        <pc:sldMkLst>
          <pc:docMk/>
          <pc:sldMk cId="2112871218" sldId="297"/>
        </pc:sldMkLst>
        <pc:spChg chg="del">
          <ac:chgData name="武 文" userId="cd6a9b05-8684-42fa-a147-7ac63e8dbc86" providerId="ADAL" clId="{88E56C1C-C9B4-434F-BF1A-0F7C41968411}" dt="2022-01-11T08:53:32.870" v="10550" actId="478"/>
          <ac:spMkLst>
            <pc:docMk/>
            <pc:sldMk cId="2112871218" sldId="297"/>
            <ac:spMk id="2" creationId="{B8CD5A64-1E8A-4C02-BB01-8CC164A57EC9}"/>
          </ac:spMkLst>
        </pc:spChg>
        <pc:spChg chg="mod">
          <ac:chgData name="武 文" userId="cd6a9b05-8684-42fa-a147-7ac63e8dbc86" providerId="ADAL" clId="{88E56C1C-C9B4-434F-BF1A-0F7C41968411}" dt="2022-01-11T08:56:39.901" v="10644" actId="20577"/>
          <ac:spMkLst>
            <pc:docMk/>
            <pc:sldMk cId="2112871218" sldId="297"/>
            <ac:spMk id="3" creationId="{F485B0B8-8880-4C33-9E6F-19B6CF0C2709}"/>
          </ac:spMkLst>
        </pc:spChg>
      </pc:sldChg>
      <pc:sldChg chg="addSp delSp modSp add modAnim">
        <pc:chgData name="武 文" userId="cd6a9b05-8684-42fa-a147-7ac63e8dbc86" providerId="ADAL" clId="{88E56C1C-C9B4-434F-BF1A-0F7C41968411}" dt="2022-01-11T09:10:37.205" v="11203"/>
        <pc:sldMkLst>
          <pc:docMk/>
          <pc:sldMk cId="2607399822" sldId="298"/>
        </pc:sldMkLst>
        <pc:spChg chg="del">
          <ac:chgData name="武 文" userId="cd6a9b05-8684-42fa-a147-7ac63e8dbc86" providerId="ADAL" clId="{88E56C1C-C9B4-434F-BF1A-0F7C41968411}" dt="2022-01-11T09:03:36.562" v="11041" actId="478"/>
          <ac:spMkLst>
            <pc:docMk/>
            <pc:sldMk cId="2607399822" sldId="298"/>
            <ac:spMk id="2" creationId="{FBA3989B-D4C4-4F7D-83DF-457F6E8DB51E}"/>
          </ac:spMkLst>
        </pc:spChg>
        <pc:spChg chg="del mod">
          <ac:chgData name="武 文" userId="cd6a9b05-8684-42fa-a147-7ac63e8dbc86" providerId="ADAL" clId="{88E56C1C-C9B4-434F-BF1A-0F7C41968411}" dt="2022-01-11T09:04:33.935" v="11044" actId="478"/>
          <ac:spMkLst>
            <pc:docMk/>
            <pc:sldMk cId="2607399822" sldId="298"/>
            <ac:spMk id="3" creationId="{A22CBD02-A302-4E25-875C-EF39E9FD23D5}"/>
          </ac:spMkLst>
        </pc:spChg>
        <pc:spChg chg="add mod">
          <ac:chgData name="武 文" userId="cd6a9b05-8684-42fa-a147-7ac63e8dbc86" providerId="ADAL" clId="{88E56C1C-C9B4-434F-BF1A-0F7C41968411}" dt="2022-01-11T09:03:41.761" v="11042" actId="164"/>
          <ac:spMkLst>
            <pc:docMk/>
            <pc:sldMk cId="2607399822" sldId="298"/>
            <ac:spMk id="4" creationId="{74968054-E72C-41D6-BB87-437BFD53CD5E}"/>
          </ac:spMkLst>
        </pc:spChg>
        <pc:spChg chg="add mod">
          <ac:chgData name="武 文" userId="cd6a9b05-8684-42fa-a147-7ac63e8dbc86" providerId="ADAL" clId="{88E56C1C-C9B4-434F-BF1A-0F7C41968411}" dt="2022-01-11T09:03:41.761" v="11042" actId="164"/>
          <ac:spMkLst>
            <pc:docMk/>
            <pc:sldMk cId="2607399822" sldId="298"/>
            <ac:spMk id="5" creationId="{2DD77498-6B05-4B7D-99BE-3B6A1C13EE7B}"/>
          </ac:spMkLst>
        </pc:spChg>
        <pc:spChg chg="mod">
          <ac:chgData name="武 文" userId="cd6a9b05-8684-42fa-a147-7ac63e8dbc86" providerId="ADAL" clId="{88E56C1C-C9B4-434F-BF1A-0F7C41968411}" dt="2022-01-11T09:04:46.826" v="11059" actId="20577"/>
          <ac:spMkLst>
            <pc:docMk/>
            <pc:sldMk cId="2607399822" sldId="298"/>
            <ac:spMk id="8" creationId="{DA892F55-5BF3-4CD9-A470-6DDCB75FDDA8}"/>
          </ac:spMkLst>
        </pc:spChg>
        <pc:spChg chg="mod">
          <ac:chgData name="武 文" userId="cd6a9b05-8684-42fa-a147-7ac63e8dbc86" providerId="ADAL" clId="{88E56C1C-C9B4-434F-BF1A-0F7C41968411}" dt="2022-01-11T09:09:47.092" v="11202" actId="14100"/>
          <ac:spMkLst>
            <pc:docMk/>
            <pc:sldMk cId="2607399822" sldId="298"/>
            <ac:spMk id="9" creationId="{6064C3BD-4044-42B1-A576-2F237E0B95AE}"/>
          </ac:spMkLst>
        </pc:spChg>
        <pc:grpChg chg="add mod">
          <ac:chgData name="武 文" userId="cd6a9b05-8684-42fa-a147-7ac63e8dbc86" providerId="ADAL" clId="{88E56C1C-C9B4-434F-BF1A-0F7C41968411}" dt="2022-01-11T09:03:45.456" v="11043" actId="1076"/>
          <ac:grpSpMkLst>
            <pc:docMk/>
            <pc:sldMk cId="2607399822" sldId="298"/>
            <ac:grpSpMk id="6" creationId="{AC9592AB-787E-4C7F-8D36-D3D6FD361C84}"/>
          </ac:grpSpMkLst>
        </pc:grpChg>
        <pc:grpChg chg="add mod">
          <ac:chgData name="武 文" userId="cd6a9b05-8684-42fa-a147-7ac63e8dbc86" providerId="ADAL" clId="{88E56C1C-C9B4-434F-BF1A-0F7C41968411}" dt="2022-01-11T09:04:39.350" v="11046" actId="1076"/>
          <ac:grpSpMkLst>
            <pc:docMk/>
            <pc:sldMk cId="2607399822" sldId="298"/>
            <ac:grpSpMk id="7" creationId="{45D17295-B262-45F7-B426-C0F7FC8057F3}"/>
          </ac:grpSpMkLst>
        </pc:grpChg>
      </pc:sldChg>
      <pc:sldChg chg="addSp delSp modSp add">
        <pc:chgData name="武 文" userId="cd6a9b05-8684-42fa-a147-7ac63e8dbc86" providerId="ADAL" clId="{88E56C1C-C9B4-434F-BF1A-0F7C41968411}" dt="2022-01-11T09:11:29.250" v="11217" actId="20577"/>
        <pc:sldMkLst>
          <pc:docMk/>
          <pc:sldMk cId="1720964150" sldId="299"/>
        </pc:sldMkLst>
        <pc:spChg chg="del">
          <ac:chgData name="武 文" userId="cd6a9b05-8684-42fa-a147-7ac63e8dbc86" providerId="ADAL" clId="{88E56C1C-C9B4-434F-BF1A-0F7C41968411}" dt="2022-01-11T09:11:06.753" v="11205"/>
          <ac:spMkLst>
            <pc:docMk/>
            <pc:sldMk cId="1720964150" sldId="299"/>
            <ac:spMk id="2" creationId="{335285B4-0C33-447A-9ED5-BD72EB3488EA}"/>
          </ac:spMkLst>
        </pc:spChg>
        <pc:spChg chg="del">
          <ac:chgData name="武 文" userId="cd6a9b05-8684-42fa-a147-7ac63e8dbc86" providerId="ADAL" clId="{88E56C1C-C9B4-434F-BF1A-0F7C41968411}" dt="2022-01-11T09:11:06.753" v="11205"/>
          <ac:spMkLst>
            <pc:docMk/>
            <pc:sldMk cId="1720964150" sldId="299"/>
            <ac:spMk id="3" creationId="{03486E2E-4127-44D9-93A7-F5334CB78B5B}"/>
          </ac:spMkLst>
        </pc:spChg>
        <pc:spChg chg="add mod">
          <ac:chgData name="武 文" userId="cd6a9b05-8684-42fa-a147-7ac63e8dbc86" providerId="ADAL" clId="{88E56C1C-C9B4-434F-BF1A-0F7C41968411}" dt="2022-01-11T09:11:22.028" v="11215" actId="6549"/>
          <ac:spMkLst>
            <pc:docMk/>
            <pc:sldMk cId="1720964150" sldId="299"/>
            <ac:spMk id="4" creationId="{214281F3-6BFD-4CD3-A509-0241C280E494}"/>
          </ac:spMkLst>
        </pc:spChg>
        <pc:spChg chg="add mod">
          <ac:chgData name="武 文" userId="cd6a9b05-8684-42fa-a147-7ac63e8dbc86" providerId="ADAL" clId="{88E56C1C-C9B4-434F-BF1A-0F7C41968411}" dt="2022-01-11T09:11:29.250" v="11217" actId="20577"/>
          <ac:spMkLst>
            <pc:docMk/>
            <pc:sldMk cId="1720964150" sldId="299"/>
            <ac:spMk id="5" creationId="{590E5FFD-1B21-47C2-BC4B-DA8EA94A13B2}"/>
          </ac:spMkLst>
        </pc:spChg>
      </pc:sldChg>
      <pc:sldMasterChg chg="modSldLayout">
        <pc:chgData name="武 文" userId="cd6a9b05-8684-42fa-a147-7ac63e8dbc86" providerId="ADAL" clId="{88E56C1C-C9B4-434F-BF1A-0F7C41968411}" dt="2022-01-11T07:43:22.167" v="8500" actId="14100"/>
        <pc:sldMasterMkLst>
          <pc:docMk/>
          <pc:sldMasterMk cId="1330280290" sldId="2147483768"/>
        </pc:sldMasterMkLst>
        <pc:sldLayoutChg chg="modSp">
          <pc:chgData name="武 文" userId="cd6a9b05-8684-42fa-a147-7ac63e8dbc86" providerId="ADAL" clId="{88E56C1C-C9B4-434F-BF1A-0F7C41968411}" dt="2022-01-11T07:43:22.167" v="8500" actId="14100"/>
          <pc:sldLayoutMkLst>
            <pc:docMk/>
            <pc:sldMasterMk cId="1330280290" sldId="2147483768"/>
            <pc:sldLayoutMk cId="339799373" sldId="2147483770"/>
          </pc:sldLayoutMkLst>
          <pc:spChg chg="mod">
            <ac:chgData name="武 文" userId="cd6a9b05-8684-42fa-a147-7ac63e8dbc86" providerId="ADAL" clId="{88E56C1C-C9B4-434F-BF1A-0F7C41968411}" dt="2022-01-11T07:43:11.328" v="8499" actId="14100"/>
            <ac:spMkLst>
              <pc:docMk/>
              <pc:sldMasterMk cId="1330280290" sldId="2147483768"/>
              <pc:sldLayoutMk cId="339799373" sldId="2147483770"/>
              <ac:spMk id="2" creationId="{260EE16E-42BC-D54D-8C6B-3B8A906CAC2F}"/>
            </ac:spMkLst>
          </pc:spChg>
          <pc:spChg chg="mod">
            <ac:chgData name="武 文" userId="cd6a9b05-8684-42fa-a147-7ac63e8dbc86" providerId="ADAL" clId="{88E56C1C-C9B4-434F-BF1A-0F7C41968411}" dt="2022-01-11T07:43:22.167" v="8500" actId="14100"/>
            <ac:spMkLst>
              <pc:docMk/>
              <pc:sldMasterMk cId="1330280290" sldId="2147483768"/>
              <pc:sldLayoutMk cId="339799373" sldId="2147483770"/>
              <ac:spMk id="3" creationId="{C7B40A72-F62B-BD42-A131-3CFC9B7239D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239E4-FDAB-0046-B9FD-DCDA8BC1BB8D}" type="datetimeFigureOut">
              <a:rPr kumimoji="1" lang="zh-CN" altLang="en-US" smtClean="0"/>
              <a:t>2023/5/10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8CB6-ABA5-C342-A317-E48383D45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78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46483E-F8F6-5840-AFB8-2716A9B0E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A4B0FFC-EF17-D147-AAED-B660D2C9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11EB3E-CE57-F147-A82F-2320D608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9EE412-61E7-484D-B0BF-B6FF458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76B5EB3-42E9-9145-A31A-37DDE72D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2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F7033-B3DA-F04E-B3F7-895F4E96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9921F76-128D-A842-A562-E60A0827B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D08F26-B5B6-4749-AF3F-CE64301B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A59D62-1A80-BE42-8104-8D53D3B7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3ADFB4-E7C3-EF49-8A59-6673334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22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6BC5998-D09F-544A-8B42-9971EF68F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4DF8FAF-E692-E44E-9E2D-8E53606AE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CA25C3-5650-B44C-A92F-D499326A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B7601E-E43C-3046-AEF0-A6CCEA44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C8CDEA-9A87-7C4A-9D3E-47E9B6CF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49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0EE16E-42BC-D54D-8C6B-3B8A906C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18257"/>
            <a:ext cx="8787160" cy="667544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7B40A72-F62B-BD42-A131-3CFC9B72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2" y="873370"/>
            <a:ext cx="8776008" cy="584810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2000"/>
            </a:lvl3pPr>
            <a:lvl4pPr>
              <a:lnSpc>
                <a:spcPct val="125000"/>
              </a:lnSpc>
              <a:defRPr sz="2000"/>
            </a:lvl4pPr>
            <a:lvl5pPr>
              <a:lnSpc>
                <a:spcPct val="125000"/>
              </a:lnSpc>
              <a:defRPr sz="20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C7061A9-594B-AE40-A91B-163C598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39823CD-4CFE-6D4C-A926-BA2358BE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1615D5-F572-FC48-BE74-9A2C4DBC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9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3B3768-B71B-1E4E-B008-07C61570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356D8CB-E77D-CD4A-A20B-EB99959A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F421C43-977E-C843-8AB5-58B3F084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D5A269-0718-5F4B-9B59-58B545E1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B6EB30-6A26-9542-ABFE-6130F6D8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0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AE56B9-1DCF-EF4B-BC9D-C543BCF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04F019-231E-384A-954F-B9900119D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4A455A-E68B-0446-A606-F2F3AB9F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05A0BEB-60D6-0648-A9BE-5F163428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387734E-73EB-2545-AD92-6053C29C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A00D1B-FC18-8740-B6FD-A2389C8E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67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5B2613-84D5-6A46-B9BB-F95A3712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6737117-CEF7-824C-9210-EF927D68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C04C609-B7D1-9541-A711-1B0C0821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7AC7B53-F78A-7B4B-8AA1-6FEF506F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BC3C267-40E3-CD41-B86C-3D04512E1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A00FFAF-F6EC-ED47-95E2-BB150ED5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05429FD-3721-D24E-86B9-0304DA2F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2E4A2B4-00F8-0F40-BB99-F8C47E7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61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C83239-09A9-1240-91AB-BF9EB267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DA333E5-BF6F-BB42-B261-E33002B9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39BCFA6-1309-344F-A2A9-FEE30068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C4793AD-BC6A-E54A-98ED-864108F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C0BFBF5-69B5-9D42-89E0-530C21C6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31D0638-08E6-4442-B055-CD5FABE9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B4BA62D-8345-5647-B352-1685481D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3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6FABEF-DE48-884D-BD81-5ABB93F0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26E552-E64E-F34D-B38F-48FA8A4F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A013EE8-F226-F64B-81F3-E0551CF7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BEA320-7D9E-3E47-870A-5448F024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8BDBF2B-58DE-F943-A73B-7B15320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CF63B9-C2A3-C94D-85AF-95576AF7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75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3209B8-100E-484A-BE37-1FF8B9C7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1AF15B8-545F-ED4A-A70D-E965EC7B4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50287A-A0A7-FE47-ACFB-6D8D6732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59C166-6141-EE4D-AAA3-F6C76A33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35EC47E-73E5-5B47-B669-8B76B287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6E66D4-86F6-0C49-BEF7-A67B95E9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11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8BE8657-1A41-B144-A362-5A9C6B3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E2C3F0-253A-FB49-AA6C-52348447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4BC6BA-24F9-E646-8946-282526D5A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2022/01/11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804F26-372B-4945-AAF6-9D1F04606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Probability and Statistics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DF7435-8FAF-7644-B218-A18E170E8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20AE-F2C7-7145-96E0-B5A40FC57F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0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6CC030-FE84-FA4A-9EEA-4AC18A4F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906664"/>
          </a:xfrm>
        </p:spPr>
        <p:txBody>
          <a:bodyPr>
            <a:normAutofit/>
          </a:bodyPr>
          <a:lstStyle/>
          <a:p>
            <a:r>
              <a:rPr kumimoji="1" lang="en-US" altLang="zh-CN" sz="3600" b="1" dirty="0"/>
              <a:t>Chapter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7: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Interval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estimate</a:t>
            </a:r>
            <a:endParaRPr kumimoji="1"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92BA3A4-272E-8140-A14B-0637C4C27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906664"/>
          </a:xfrm>
        </p:spPr>
        <p:txBody>
          <a:bodyPr>
            <a:normAutofit/>
          </a:bodyPr>
          <a:lstStyle/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1600" dirty="0"/>
              <a:t>School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 Mathematics</a:t>
            </a:r>
          </a:p>
          <a:p>
            <a:r>
              <a:rPr kumimoji="1" lang="en-US" altLang="zh-CN" sz="1600" dirty="0"/>
              <a:t>South China University of Technology</a:t>
            </a:r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0E10F58-7D89-254D-B62D-311C6B1F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97" y="3429000"/>
            <a:ext cx="1187605" cy="11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4C40B757-D55F-7348-B483-0008D41796D8}"/>
                  </a:ext>
                </a:extLst>
              </p:cNvPr>
              <p:cNvSpPr/>
              <p:nvPr/>
            </p:nvSpPr>
            <p:spPr>
              <a:xfrm>
                <a:off x="193267" y="428227"/>
                <a:ext cx="8757465" cy="24353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200" dirty="0">
                    <a:solidFill>
                      <a:srgbClr val="FF0000"/>
                    </a:solidFill>
                  </a:rPr>
                  <a:t>Example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 </a:t>
                </a:r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altLang="zh-CN" sz="2000" dirty="0"/>
                  <a:t>A sample of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=31</m:t>
                    </m:r>
                  </m:oMath>
                </a14:m>
                <a:r>
                  <a:rPr lang="en-US" altLang="zh-CN" sz="2000" dirty="0"/>
                  <a:t> trained typists was selected, and the preferred keyboard height was determined for each typist. The resulting sample average preferred height was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=80</m:t>
                    </m:r>
                  </m:oMath>
                </a14:m>
                <a:r>
                  <a:rPr lang="en-US" altLang="zh-CN" sz="2000" dirty="0"/>
                  <a:t> cm . Assuming that the preferred height is normally distributed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𝜎</m:t>
                    </m:r>
                    <m:r>
                      <a:rPr lang="en-US" altLang="zh-CN" sz="2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zh-CN" sz="2000" dirty="0"/>
                  <a:t> cm , obtain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95%</m:t>
                    </m:r>
                  </m:oMath>
                </a14:m>
                <a:r>
                  <a:rPr lang="en-US" altLang="zh-CN" sz="2000" dirty="0"/>
                  <a:t> CI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sz="2000" dirty="0"/>
                  <a:t>, the true average preferred height for the population of all experienced typists.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C40B757-D55F-7348-B483-0008D4179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7" y="428227"/>
                <a:ext cx="8757465" cy="2435347"/>
              </a:xfrm>
              <a:prstGeom prst="rect">
                <a:avLst/>
              </a:prstGeom>
              <a:blipFill>
                <a:blip r:embed="rId2"/>
                <a:stretch>
                  <a:fillRect l="-723" r="-578" b="-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A148E02-B948-EF44-B680-E8B7BA6A5042}"/>
              </a:ext>
            </a:extLst>
          </p:cNvPr>
          <p:cNvSpPr/>
          <p:nvPr/>
        </p:nvSpPr>
        <p:spPr>
          <a:xfrm>
            <a:off x="193267" y="3066547"/>
            <a:ext cx="41889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</a:rPr>
              <a:t>Solution </a:t>
            </a:r>
            <a:r>
              <a:rPr lang="en-US" altLang="zh-CN" sz="2000" dirty="0"/>
              <a:t>The resulting interval is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ECA93485-2121-A146-9288-19B3699FEBB6}"/>
                  </a:ext>
                </a:extLst>
              </p:cNvPr>
              <p:cNvSpPr/>
              <p:nvPr/>
            </p:nvSpPr>
            <p:spPr>
              <a:xfrm>
                <a:off x="784037" y="3700407"/>
                <a:ext cx="1858779" cy="733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2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CN" sz="220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altLang="zh-CN" sz="2200" i="1">
                          <a:latin typeface="Cambria Math"/>
                        </a:rPr>
                        <m:t>1.96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CA93485-2121-A146-9288-19B3699FE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37" y="3700407"/>
                <a:ext cx="1858779" cy="733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xmlns="" id="{B6F36642-FAF3-CF4F-9DCC-B82590FA544C}"/>
                  </a:ext>
                </a:extLst>
              </p:cNvPr>
              <p:cNvSpPr txBox="1"/>
              <p:nvPr/>
            </p:nvSpPr>
            <p:spPr>
              <a:xfrm>
                <a:off x="2616995" y="3745744"/>
                <a:ext cx="2422010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=80</m:t>
                    </m:r>
                    <m:r>
                      <a:rPr lang="en-US" altLang="zh-CN" sz="2200" b="0" i="1" smtClean="0">
                        <a:latin typeface="Cambria Math"/>
                        <a:ea typeface="Cambria Math"/>
                      </a:rPr>
                      <m:t>±1.96×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b="0" i="1" smtClean="0">
                                <a:latin typeface="Cambria Math"/>
                                <a:ea typeface="Cambria Math"/>
                              </a:rPr>
                              <m:t>31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2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B6F36642-FAF3-CF4F-9DCC-B82590FA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95" y="3745744"/>
                <a:ext cx="2422010" cy="592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xmlns="" id="{CA9B5606-C30B-BE4A-8040-D9A2393AD991}"/>
                  </a:ext>
                </a:extLst>
              </p:cNvPr>
              <p:cNvSpPr txBox="1"/>
              <p:nvPr/>
            </p:nvSpPr>
            <p:spPr>
              <a:xfrm>
                <a:off x="4770620" y="3793121"/>
                <a:ext cx="33204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=80</m:t>
                      </m:r>
                      <m:r>
                        <a:rPr lang="en-US" altLang="zh-CN" sz="2200" b="0" i="1" smtClean="0">
                          <a:latin typeface="Cambria Math"/>
                          <a:ea typeface="Cambria Math"/>
                        </a:rPr>
                        <m:t>±0.7=(7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/>
                        </a:rPr>
                        <m:t>9</m:t>
                      </m:r>
                      <m:r>
                        <a:rPr lang="en-US" altLang="zh-CN" sz="2200" b="0" i="1" smtClean="0">
                          <a:latin typeface="Cambria Math"/>
                          <a:ea typeface="Cambria Math"/>
                        </a:rPr>
                        <m:t>.3, 80.7)</m:t>
                      </m:r>
                    </m:oMath>
                  </m:oMathPara>
                </a14:m>
                <a:endParaRPr lang="zh-CN" alt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CA9B5606-C30B-BE4A-8040-D9A2393A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20" y="3793121"/>
                <a:ext cx="3320461" cy="430887"/>
              </a:xfrm>
              <a:prstGeom prst="rect">
                <a:avLst/>
              </a:prstGeom>
              <a:blipFill>
                <a:blip r:embed="rId5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A6539466-38FA-8948-9108-1FA59D2ED34D}"/>
                  </a:ext>
                </a:extLst>
              </p:cNvPr>
              <p:cNvSpPr/>
              <p:nvPr/>
            </p:nvSpPr>
            <p:spPr>
              <a:xfrm>
                <a:off x="193267" y="4549223"/>
                <a:ext cx="8777746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That is, we can be highly confident, at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95% </m:t>
                    </m:r>
                  </m:oMath>
                </a14:m>
                <a:r>
                  <a:rPr lang="en-US" altLang="zh-CN" sz="2000" dirty="0"/>
                  <a:t>confidence level, that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000" b="0" i="1" smtClean="0">
                        <a:latin typeface="Cambria Math"/>
                      </a:rPr>
                      <m:t>.3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&lt;80.7</m:t>
                    </m:r>
                  </m:oMath>
                </a14:m>
                <a:r>
                  <a:rPr lang="en-US" altLang="zh-CN" sz="2000" dirty="0"/>
                  <a:t>. This interval is relatively narrow, indicating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sz="2000" dirty="0"/>
                  <a:t> has been rather precisely estimated.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6539466-38FA-8948-9108-1FA59D2ED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7" y="4549223"/>
                <a:ext cx="8777746" cy="1208664"/>
              </a:xfrm>
              <a:prstGeom prst="rect">
                <a:avLst/>
              </a:prstGeom>
              <a:blipFill>
                <a:blip r:embed="rId6"/>
                <a:stretch>
                  <a:fillRect l="-764" b="-8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6593E98-AA15-0146-B9DC-98C93A196BC6}"/>
              </a:ext>
            </a:extLst>
          </p:cNvPr>
          <p:cNvSpPr txBox="1"/>
          <p:nvPr/>
        </p:nvSpPr>
        <p:spPr>
          <a:xfrm>
            <a:off x="9609513" y="3383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C2C501F0-BAD3-4C4E-A067-54F676F09C8A}"/>
                  </a:ext>
                </a:extLst>
              </p:cNvPr>
              <p:cNvSpPr txBox="1"/>
              <p:nvPr/>
            </p:nvSpPr>
            <p:spPr>
              <a:xfrm>
                <a:off x="193267" y="5839390"/>
                <a:ext cx="8560315" cy="40011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79.3&lt;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&lt;80.7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kumimoji="1" lang="en-US" altLang="zh-CN" sz="2000" dirty="0"/>
                  <a:t>?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C501F0-BAD3-4C4E-A067-54F676F09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7" y="5839390"/>
                <a:ext cx="8560315" cy="400110"/>
              </a:xfrm>
              <a:prstGeom prst="rect">
                <a:avLst/>
              </a:prstGeom>
              <a:blipFill>
                <a:blip r:embed="rId7"/>
                <a:stretch>
                  <a:fillRect l="-593" t="-8824" b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AAD6776-AC54-4D4A-F51E-6933E5DF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430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>
            <a:extLst>
              <a:ext uri="{FF2B5EF4-FFF2-40B4-BE49-F238E27FC236}">
                <a16:creationId xmlns:a16="http://schemas.microsoft.com/office/drawing/2014/main" xmlns="" id="{5322AD54-D763-0340-905D-43C01C2F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49" y="1379684"/>
            <a:ext cx="3050144" cy="409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xmlns="" id="{C330D190-2F76-E344-AFF3-73401D86421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6020" y="1059777"/>
                <a:ext cx="5758189" cy="4738446"/>
              </a:xfrm>
            </p:spPr>
            <p:txBody>
              <a:bodyPr/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No!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We start with the event </a:t>
                </a:r>
                <a:br>
                  <a:rPr kumimoji="1" lang="en-US" altLang="zh-CN" sz="2000" dirty="0"/>
                </a:br>
                <a:r>
                  <a:rPr kumimoji="1" lang="en-US" altLang="zh-CN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−1.96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type m:val="lin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</m:den>
                    </m:f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1.96∙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en-US" altLang="zh-CN" sz="2000" dirty="0"/>
                  <a:t> </a:t>
                </a:r>
                <a:br>
                  <a:rPr kumimoji="1" lang="en-US" altLang="zh-CN" sz="2000" dirty="0"/>
                </a:br>
                <a:r>
                  <a:rPr kumimoji="1" lang="en-US" altLang="zh-CN" sz="2000" dirty="0"/>
                  <a:t>of probability 0.95 to occur.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By substituting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kumimoji="1" lang="en-US" altLang="zh-CN" sz="2000" dirty="0"/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-US" altLang="zh-CN" sz="2000" dirty="0"/>
                  <a:t>,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all randomness disappears</a:t>
                </a:r>
                <a:r>
                  <a:rPr kumimoji="1" lang="en-US" altLang="zh-CN" sz="2000" dirty="0"/>
                  <a:t>. The resulting 95% confidence interval is a fixed interval.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“95% confidence” relies on a long-run frequency interpretation of probability. It means: in the long-run,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95% of all the 95% confidence intervals will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sz="2000" dirty="0"/>
                  <a:t>.</a:t>
                </a:r>
                <a:endParaRPr kumimoji="1" lang="zh-CN" altLang="en-US" sz="20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C330D190-2F76-E344-AFF3-73401D864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6020" y="1059777"/>
                <a:ext cx="5758189" cy="4738446"/>
              </a:xfrm>
              <a:blipFill>
                <a:blip r:embed="rId3"/>
                <a:stretch>
                  <a:fillRect l="-879" r="-3077" b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E17D8FB-607B-1EBC-FAD2-E0934CF5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1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2EFCF4-CB00-5A47-9FBA-1F39C38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levels of confidence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7330FAC9-839F-474A-80AF-D11FB8A4E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𝑍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r>
                  <a:rPr lang="en-US" altLang="zh-CN" dirty="0"/>
                  <a:t>. Recall that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critical value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dirty="0"/>
                  <a:t>, is defined by  </a:t>
                </a:r>
                <a:br>
                  <a:rPr lang="en-US" altLang="zh-CN" dirty="0"/>
                </a:b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/2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Since the </a:t>
                </a:r>
                <a:r>
                  <a:rPr lang="en-US" altLang="zh-CN" dirty="0" err="1"/>
                  <a:t>pdf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symmetric about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≤−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𝛼</m:t>
                    </m:r>
                    <m:r>
                      <a:rPr lang="en-US" altLang="zh-CN" i="1">
                        <a:latin typeface="Cambria Math"/>
                      </a:rPr>
                      <m:t>/2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As a result,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=1−</m:t>
                    </m:r>
                    <m:r>
                      <a:rPr lang="en-US" altLang="zh-CN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dirty="0"/>
                  <a:t>, we have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=1−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/>
                  <a:t>. </a:t>
                </a:r>
                <a:endParaRPr lang="zh-CN" altLang="en-US" dirty="0"/>
              </a:p>
              <a:p>
                <a:r>
                  <a:rPr kumimoji="1" lang="en-US" altLang="zh-CN" dirty="0"/>
                  <a:t>Then we have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𝜇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=1−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. 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330FAC9-839F-474A-80AF-D11FB8A4E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832EF8D-55A6-F249-AB4C-A0D13F2E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84" y="1944360"/>
            <a:ext cx="4067032" cy="201744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C474C52-1F0D-3136-CE10-6FA48BA7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2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C34F6B6-F0C3-3E42-90D6-4BCAA42E687C}"/>
              </a:ext>
            </a:extLst>
          </p:cNvPr>
          <p:cNvGrpSpPr/>
          <p:nvPr/>
        </p:nvGrpSpPr>
        <p:grpSpPr>
          <a:xfrm>
            <a:off x="178420" y="374074"/>
            <a:ext cx="8787160" cy="2701635"/>
            <a:chOff x="178420" y="1756065"/>
            <a:chExt cx="8787160" cy="270163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2515EE5E-1A71-1947-A0E2-6044CAF1A77C}"/>
                </a:ext>
              </a:extLst>
            </p:cNvPr>
            <p:cNvSpPr/>
            <p:nvPr/>
          </p:nvSpPr>
          <p:spPr>
            <a:xfrm>
              <a:off x="178420" y="1756065"/>
              <a:ext cx="8787160" cy="488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Definition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EADB86A9-5001-7E4E-8706-AED6EE99241B}"/>
                    </a:ext>
                  </a:extLst>
                </p:cNvPr>
                <p:cNvSpPr/>
                <p:nvPr/>
              </p:nvSpPr>
              <p:spPr>
                <a:xfrm>
                  <a:off x="178420" y="2244437"/>
                  <a:ext cx="8787160" cy="221326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5000"/>
                    </a:lnSpc>
                  </a:pPr>
                  <a:r>
                    <a:rPr lang="en-US" altLang="zh-CN" dirty="0"/>
                    <a:t>A 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en-US" altLang="zh-CN" b="1" dirty="0">
                      <a:solidFill>
                        <a:srgbClr val="0432FF"/>
                      </a:solidFill>
                    </a:rPr>
                    <a:t> confidence interval </a:t>
                  </a:r>
                  <a:r>
                    <a:rPr lang="en-US" altLang="zh-CN" dirty="0"/>
                    <a:t>for the mean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CN" dirty="0"/>
                    <a:t> of a normal population when the value of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dirty="0"/>
                    <a:t> is known is given by </a:t>
                  </a:r>
                  <a:br>
                    <a:rPr lang="en-US" altLang="zh-CN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,  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r>
                    <a:rPr lang="en-US" altLang="zh-CN" dirty="0"/>
                    <a:t/>
                  </a:r>
                  <a:br>
                    <a:rPr lang="en-US" altLang="zh-CN" dirty="0"/>
                  </a:br>
                  <a:r>
                    <a:rPr lang="en-US" altLang="zh-CN" dirty="0"/>
                    <a:t>or equivalently, by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ADB86A9-5001-7E4E-8706-AED6EE9924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420" y="2244437"/>
                  <a:ext cx="8787160" cy="2213263"/>
                </a:xfrm>
                <a:prstGeom prst="rect">
                  <a:avLst/>
                </a:prstGeom>
                <a:blipFill>
                  <a:blip r:embed="rId2"/>
                  <a:stretch>
                    <a:fillRect l="-485" r="-900" b="-150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0ABB276F-0E88-564A-AA5D-F1387AD18E44}"/>
                  </a:ext>
                </a:extLst>
              </p:cNvPr>
              <p:cNvSpPr txBox="1"/>
              <p:nvPr/>
            </p:nvSpPr>
            <p:spPr>
              <a:xfrm>
                <a:off x="178420" y="3283527"/>
                <a:ext cx="8787160" cy="339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The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width </a:t>
                </a:r>
                <a:r>
                  <a:rPr kumimoji="1" lang="en-US" altLang="zh-CN" sz="2000" dirty="0"/>
                  <a:t>of the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en-US" altLang="zh-CN" sz="2000" dirty="0"/>
                  <a:t> confidence interval is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The width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altLang="zh-CN" sz="2000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/>
                      </a:rPr>
                      <m:t>→0</m:t>
                    </m:r>
                  </m:oMath>
                </a14:m>
                <a:r>
                  <a:rPr kumimoji="1" lang="en-US" altLang="zh-CN" sz="2000" dirty="0"/>
                  <a:t> as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1" lang="en-US" altLang="zh-CN" sz="2000" dirty="0"/>
                  <a:t>.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For a fixed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000" dirty="0"/>
                  <a:t>. 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000" dirty="0"/>
                  <a:t> decreases (more confidence), then the width increases (less precision). T</a:t>
                </a:r>
                <a:r>
                  <a:rPr lang="en-US" altLang="zh-CN" sz="2000" dirty="0"/>
                  <a:t>he wider the confidence interval is, the more confident we can be that the interval contains the unknown parameter.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Sometimes, restrictions on the size of our sample prevent us from achieving short intervals without sacrificing some degree of confidence.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BB276F-0E88-564A-AA5D-F1387AD18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0" y="3283527"/>
                <a:ext cx="8787160" cy="3393878"/>
              </a:xfrm>
              <a:prstGeom prst="rect">
                <a:avLst/>
              </a:prstGeom>
              <a:blipFill>
                <a:blip r:embed="rId3"/>
                <a:stretch>
                  <a:fillRect l="-432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9B668FF-C1DC-4549-A4AE-87A70664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5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xmlns="" id="{73EBEC8C-9C22-FE43-888F-538697299E8C}"/>
                  </a:ext>
                </a:extLst>
              </p:cNvPr>
              <p:cNvSpPr txBox="1"/>
              <p:nvPr/>
            </p:nvSpPr>
            <p:spPr>
              <a:xfrm>
                <a:off x="181395" y="418492"/>
                <a:ext cx="8781209" cy="278537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+mj-lt"/>
                  </a:rPr>
                  <a:t>Example 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altLang="zh-CN" sz="2000" dirty="0"/>
                  <a:t>Suppose the response time of a computer to a particular editing command is normally distributed with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/>
                      </a:rPr>
                      <m:t>25</m:t>
                    </m:r>
                  </m:oMath>
                </a14:m>
                <a:r>
                  <a:rPr lang="en-US" altLang="zh-CN" sz="2000" dirty="0"/>
                  <a:t> millisecond. A new operating system has been installed, and we wish to estimate the true average response time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sz="2000" dirty="0"/>
                  <a:t> for the new environment. Assuming that response times are still normally distributed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𝜎</m:t>
                    </m:r>
                    <m:r>
                      <a:rPr lang="en-US" altLang="zh-CN" sz="2000" i="1">
                        <a:latin typeface="Cambria Math"/>
                      </a:rPr>
                      <m:t>=25</m:t>
                    </m:r>
                  </m:oMath>
                </a14:m>
                <a:r>
                  <a:rPr lang="en-US" altLang="zh-CN" sz="2000" dirty="0"/>
                  <a:t>, what sample size is necessary to ensure that the resulting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95% </m:t>
                    </m:r>
                  </m:oMath>
                </a14:m>
                <a:r>
                  <a:rPr lang="en-US" altLang="zh-CN" sz="2000" dirty="0"/>
                  <a:t>CI has a width of (at most)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10</m:t>
                    </m:r>
                  </m:oMath>
                </a14:m>
                <a:r>
                  <a:rPr lang="en-US" altLang="zh-CN" sz="2000" dirty="0"/>
                  <a:t>?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EBEC8C-9C22-FE43-888F-53869729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95" y="418492"/>
                <a:ext cx="8781209" cy="2785378"/>
              </a:xfrm>
              <a:prstGeom prst="rect">
                <a:avLst/>
              </a:prstGeom>
              <a:blipFill rotWithShape="0">
                <a:blip r:embed="rId2"/>
                <a:stretch>
                  <a:fillRect l="-693" r="-624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xmlns="" id="{84B4FF48-95DB-B647-A0C9-3C856F53E8F4}"/>
                  </a:ext>
                </a:extLst>
              </p:cNvPr>
              <p:cNvSpPr txBox="1"/>
              <p:nvPr/>
            </p:nvSpPr>
            <p:spPr>
              <a:xfrm>
                <a:off x="181395" y="3335212"/>
                <a:ext cx="7695855" cy="108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+mj-lt"/>
                  </a:rPr>
                  <a:t>Solution</a:t>
                </a:r>
              </a:p>
              <a:p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95</m:t>
                    </m:r>
                    <m:r>
                      <a:rPr lang="en-US" altLang="zh-CN" sz="2000" i="1">
                        <a:latin typeface="Cambria Math"/>
                      </a:rPr>
                      <m:t>%</m:t>
                    </m:r>
                  </m:oMath>
                </a14:m>
                <a:r>
                  <a:rPr lang="en-US" altLang="zh-CN" sz="2000" dirty="0"/>
                  <a:t> CI has a width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/>
                        <a:ea typeface="Cambria Math"/>
                      </a:rPr>
                      <m:t>=2×1.96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25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98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0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84B4FF48-95DB-B647-A0C9-3C856F53E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95" y="3335212"/>
                <a:ext cx="7695855" cy="1083630"/>
              </a:xfrm>
              <a:prstGeom prst="rect">
                <a:avLst/>
              </a:prstGeom>
              <a:blipFill>
                <a:blip r:embed="rId3"/>
                <a:stretch>
                  <a:fillRect l="-988" b="-5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xmlns="" id="{7ADDF6B4-0BBC-8C4D-8EF4-6C3CB16A262F}"/>
                  </a:ext>
                </a:extLst>
              </p:cNvPr>
              <p:cNvSpPr txBox="1"/>
              <p:nvPr/>
            </p:nvSpPr>
            <p:spPr>
              <a:xfrm>
                <a:off x="181395" y="4418842"/>
                <a:ext cx="7245806" cy="55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+mj-lt"/>
                  </a:rPr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98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zh-CN" altLang="en-US" sz="2000" dirty="0">
                    <a:latin typeface="+mj-lt"/>
                  </a:rPr>
                  <a:t> </a:t>
                </a:r>
                <a:r>
                  <a:rPr lang="en-US" altLang="zh-CN" sz="2000" dirty="0">
                    <a:latin typeface="+mj-lt"/>
                  </a:rPr>
                  <a:t>to obtain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9.8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=96.04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.</a:t>
                </a:r>
                <a:endParaRPr lang="zh-CN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7ADDF6B4-0BBC-8C4D-8EF4-6C3CB16A2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95" y="4418842"/>
                <a:ext cx="7245806" cy="559640"/>
              </a:xfrm>
              <a:prstGeom prst="rect">
                <a:avLst/>
              </a:prstGeom>
              <a:blipFill>
                <a:blip r:embed="rId4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66152B20-D70F-3E4B-8659-595DDAA52B9A}"/>
                  </a:ext>
                </a:extLst>
              </p:cNvPr>
              <p:cNvSpPr/>
              <p:nvPr/>
            </p:nvSpPr>
            <p:spPr>
              <a:xfrm>
                <a:off x="181395" y="4978482"/>
                <a:ext cx="71441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must be an integer, a sample size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97</m:t>
                    </m:r>
                  </m:oMath>
                </a14:m>
                <a:r>
                  <a:rPr lang="en-US" altLang="zh-CN" sz="2000" dirty="0"/>
                  <a:t> is required.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152B20-D70F-3E4B-8659-595DDAA5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95" y="4978482"/>
                <a:ext cx="7144196" cy="400110"/>
              </a:xfrm>
              <a:prstGeom prst="rect">
                <a:avLst/>
              </a:prstGeom>
              <a:blipFill>
                <a:blip r:embed="rId5"/>
                <a:stretch>
                  <a:fillRect l="-888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C01AD062-362D-2047-9B09-EA1ACC98B2D6}"/>
                  </a:ext>
                </a:extLst>
              </p:cNvPr>
              <p:cNvSpPr txBox="1"/>
              <p:nvPr/>
            </p:nvSpPr>
            <p:spPr>
              <a:xfrm>
                <a:off x="181394" y="5517886"/>
                <a:ext cx="8781209" cy="8385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In general, to ensure an interval width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zh-CN" dirty="0"/>
                  <a:t>, the necessary sample size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should be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							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 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1AD062-362D-2047-9B09-EA1ACC98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94" y="5517886"/>
                <a:ext cx="8781209" cy="838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3E93B71-0B4D-B7B5-516C-A221162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0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FE272D-059A-C94C-8439-A3DF056E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Deriving a confidence interval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0CAAA3B-94AF-404D-93ED-105E9A57A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996" y="739435"/>
                <a:ext cx="8776008" cy="273725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45000"/>
                  </a:lnSpc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 the sample on which the CI for a parameter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/>
                  <a:t> is to be based. Suppose a random variable, denoted by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, satisfying the following two properties can be found:</a:t>
                </a:r>
              </a:p>
              <a:p>
                <a:pPr marL="914400" lvl="1" indent="-457200">
                  <a:lnSpc>
                    <a:spcPct val="145000"/>
                  </a:lnSpc>
                  <a:buFont typeface="+mj-lt"/>
                  <a:buAutoNum type="arabicPeriod"/>
                </a:pPr>
                <a:r>
                  <a:rPr lang="en-US" altLang="zh-CN" dirty="0"/>
                  <a:t>The variable depends on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914400" lvl="1" indent="-457200">
                  <a:lnSpc>
                    <a:spcPct val="145000"/>
                  </a:lnSpc>
                  <a:buFont typeface="+mj-lt"/>
                  <a:buAutoNum type="arabicPeriod"/>
                </a:pPr>
                <a:r>
                  <a:rPr lang="en-US" altLang="zh-CN" dirty="0"/>
                  <a:t>The probability distribution of the variable does not depend 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/>
                  <a:t> or on any other unknown parameters.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CAAA3B-94AF-404D-93ED-105E9A57A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996" y="739435"/>
                <a:ext cx="8776008" cy="2737252"/>
              </a:xfrm>
              <a:blipFill>
                <a:blip r:embed="rId2"/>
                <a:stretch>
                  <a:fillRect l="-625" r="-833" b="-7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8181037E-A356-E741-9E0E-CC351ACD3CC4}"/>
                  </a:ext>
                </a:extLst>
              </p:cNvPr>
              <p:cNvSpPr txBox="1"/>
              <p:nvPr/>
            </p:nvSpPr>
            <p:spPr>
              <a:xfrm>
                <a:off x="269240" y="3721773"/>
                <a:ext cx="8605520" cy="26132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kumimoji="1" lang="en-US" altLang="zh-CN" sz="2000" dirty="0"/>
                  <a:t>For example,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If the population is normal with known variance and the parameter of interest is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b="0" i="1" dirty="0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zh-CN" altLang="en-US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satisfies both properties.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If the population is exponential with parameter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satisfies both properties.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81037E-A356-E741-9E0E-CC351ACD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3721773"/>
                <a:ext cx="8605520" cy="2613279"/>
              </a:xfrm>
              <a:prstGeom prst="rect">
                <a:avLst/>
              </a:prstGeom>
              <a:blipFill>
                <a:blip r:embed="rId3"/>
                <a:stretch>
                  <a:fillRect l="-636" b="-27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011503F-E2C6-EA1F-066E-34720A06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F2FD92B-854D-224D-B02C-A722F1BED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660401"/>
                <a:ext cx="8776008" cy="36372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/>
                  <a:t>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, constants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can be found to satisfy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;</m:t>
                            </m:r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=1−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Because of the second property,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do not depend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Suppose one can solve the inequality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;</m:t>
                        </m:r>
                        <m:r>
                          <a:rPr lang="en-US" altLang="zh-CN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as follows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𝑙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)&lt;</m:t>
                    </m:r>
                    <m:r>
                      <a:rPr lang="en-US" altLang="zh-CN" i="1">
                        <a:latin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𝑢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)&lt;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432FF"/>
                            </a:solidFill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=1−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/>
                  <a:t> and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dirty="0"/>
                  <a:t> confidence interval is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432FF"/>
                            </a:solidFill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FD92B-854D-224D-B02C-A722F1BED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660401"/>
                <a:ext cx="8776008" cy="3637280"/>
              </a:xfrm>
              <a:blipFill>
                <a:blip r:embed="rId2"/>
                <a:stretch>
                  <a:fillRect l="-577" r="-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757867B8-4485-6C4D-B45F-B5FE573B1C66}"/>
                  </a:ext>
                </a:extLst>
              </p:cNvPr>
              <p:cNvSpPr txBox="1"/>
              <p:nvPr/>
            </p:nvSpPr>
            <p:spPr>
              <a:xfrm>
                <a:off x="299720" y="4602481"/>
                <a:ext cx="8544560" cy="12356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For example, if the population is normal with known variance and we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 dirty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kumimoji="1" lang="en-US" altLang="zh-CN" sz="2000" dirty="0"/>
                  <a:t>, then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en-US" altLang="zh-CN" sz="2000" dirty="0"/>
                  <a:t>.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7867B8-4485-6C4D-B45F-B5FE573B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" y="4602481"/>
                <a:ext cx="8544560" cy="1235659"/>
              </a:xfrm>
              <a:prstGeom prst="rect">
                <a:avLst/>
              </a:prstGeom>
              <a:blipFill>
                <a:blip r:embed="rId3"/>
                <a:stretch>
                  <a:fillRect l="-641" t="-1463" b="-4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CD6B9C5-43ED-937B-6A52-5E3B08F8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9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BB055AD-B05B-0245-9EFE-7E0EC2DC66FD}"/>
              </a:ext>
            </a:extLst>
          </p:cNvPr>
          <p:cNvGrpSpPr/>
          <p:nvPr/>
        </p:nvGrpSpPr>
        <p:grpSpPr>
          <a:xfrm>
            <a:off x="391160" y="1413777"/>
            <a:ext cx="8361680" cy="3396275"/>
            <a:chOff x="416560" y="325120"/>
            <a:chExt cx="8361680" cy="33962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0C3FEB4F-B877-9F47-972E-C6A43E18AE6B}"/>
                </a:ext>
              </a:extLst>
            </p:cNvPr>
            <p:cNvSpPr/>
            <p:nvPr/>
          </p:nvSpPr>
          <p:spPr>
            <a:xfrm>
              <a:off x="416560" y="325120"/>
              <a:ext cx="8361680" cy="396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Example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26D28267-EE47-D240-A7FB-21C17A0D6F8D}"/>
                    </a:ext>
                  </a:extLst>
                </p:cNvPr>
                <p:cNvSpPr/>
                <p:nvPr/>
              </p:nvSpPr>
              <p:spPr>
                <a:xfrm>
                  <a:off x="416560" y="721359"/>
                  <a:ext cx="8361680" cy="30000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just">
                    <a:lnSpc>
                      <a:spcPct val="125000"/>
                    </a:lnSpc>
                  </a:pPr>
                  <a:r>
                    <a:rPr lang="en-US" altLang="zh-CN" sz="2000" dirty="0"/>
                    <a:t>A theoretical model suggests that the time to breakdown of an insulating fluid between electrodes at a particular voltage has an exponential distribution with parameter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zh-CN" sz="2000" dirty="0"/>
                    <a:t>. A random sample of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r>
                    <a:rPr lang="en-US" altLang="zh-CN" sz="2000" dirty="0"/>
                    <a:t> breakdown times yields the following sample data (in min): </a:t>
                  </a:r>
                </a:p>
                <a:p>
                  <a:pPr algn="just">
                    <a:lnSpc>
                      <a:spcPct val="150000"/>
                    </a:lnSpc>
                  </a:pPr>
                  <a:endParaRPr lang="en-US" altLang="zh-CN" sz="2000" dirty="0"/>
                </a:p>
                <a:p>
                  <a:pPr algn="just">
                    <a:lnSpc>
                      <a:spcPct val="150000"/>
                    </a:lnSpc>
                  </a:pPr>
                  <a:endParaRPr lang="en-US" altLang="zh-CN" sz="20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zh-CN" sz="2000" dirty="0"/>
                    <a:t>A 95% CI for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zh-CN" sz="2000" dirty="0"/>
                    <a:t> and for the true average breakdown time are desired. </a:t>
                  </a:r>
                </a:p>
                <a:p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6D28267-EE47-D240-A7FB-21C17A0D6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60" y="721359"/>
                  <a:ext cx="8361680" cy="3000036"/>
                </a:xfrm>
                <a:prstGeom prst="rect">
                  <a:avLst/>
                </a:prstGeom>
                <a:blipFill>
                  <a:blip r:embed="rId2"/>
                  <a:stretch>
                    <a:fillRect l="-758" r="-758" b="-12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6">
                <a:extLst>
                  <a:ext uri="{FF2B5EF4-FFF2-40B4-BE49-F238E27FC236}">
                    <a16:creationId xmlns:a16="http://schemas.microsoft.com/office/drawing/2014/main" xmlns="" id="{A5AD6F4B-CC5A-2048-9CA8-A08F9A437E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786599"/>
                  </p:ext>
                </p:extLst>
              </p:nvPr>
            </p:nvGraphicFramePr>
            <p:xfrm>
              <a:off x="484725" y="3503428"/>
              <a:ext cx="817455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455">
                      <a:extLst>
                        <a:ext uri="{9D8B030D-6E8A-4147-A177-3AD203B41FA5}">
                          <a16:colId xmlns:a16="http://schemas.microsoft.com/office/drawing/2014/main" xmlns="" val="2242865480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4238845153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2119783670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2510221457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1481897858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2460400665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1789087224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2491027394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390812657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xmlns="" val="1397891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19584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41.53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18.73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2.99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30.34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12.33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117.52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73.02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223.63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4.00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26.78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90522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6">
                <a:extLst>
                  <a:ext uri="{FF2B5EF4-FFF2-40B4-BE49-F238E27FC236}">
                    <a16:creationId xmlns:a16="http://schemas.microsoft.com/office/drawing/2014/main" id="{A5AD6F4B-CC5A-2048-9CA8-A08F9A437E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786599"/>
                  </p:ext>
                </p:extLst>
              </p:nvPr>
            </p:nvGraphicFramePr>
            <p:xfrm>
              <a:off x="484725" y="3503428"/>
              <a:ext cx="817455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455">
                      <a:extLst>
                        <a:ext uri="{9D8B030D-6E8A-4147-A177-3AD203B41FA5}">
                          <a16:colId xmlns:a16="http://schemas.microsoft.com/office/drawing/2014/main" val="2242865480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4238845153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2119783670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2510221457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1481897858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2460400665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1789087224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2491027394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390812657"/>
                        </a:ext>
                      </a:extLst>
                    </a:gridCol>
                    <a:gridCol w="817455">
                      <a:extLst>
                        <a:ext uri="{9D8B030D-6E8A-4147-A177-3AD203B41FA5}">
                          <a16:colId xmlns:a16="http://schemas.microsoft.com/office/drawing/2014/main" val="1397891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63" r="-907813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793846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125" r="-70625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8462" r="-59538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688" r="-50468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4688" r="-40468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5385" r="-298462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6250" r="-20312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3846" r="-10000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07813" r="-1563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584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41.53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18.73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2.99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30.34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12.33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117.52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73.02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223.63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4.00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26.78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0522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4BBD16B-D44C-0793-B5B0-9288DAAD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32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BC096D4-3274-3141-A827-D240C6211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996" y="276446"/>
                <a:ext cx="8776008" cy="36592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b="1" dirty="0">
                    <a:solidFill>
                      <a:srgbClr val="C00000"/>
                    </a:solidFill>
                  </a:rPr>
                  <a:t>Solution. </a:t>
                </a:r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0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/>
                  <a:t> Then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dirty="0"/>
                  <a:t>Read from Table A.7. We have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0.975,20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0.025,20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=0.975−0.025=0.95</m:t>
                      </m:r>
                    </m:oMath>
                  </m:oMathPara>
                </a14:m>
                <a:r>
                  <a:rPr kumimoji="1" lang="en-US" altLang="zh-CN" b="0" dirty="0"/>
                  <a:t/>
                </a:r>
                <a:br>
                  <a:rPr kumimoji="1" lang="en-US" altLang="zh-CN" b="0" dirty="0"/>
                </a:br>
                <a:endParaRPr kumimoji="1" lang="en-US" altLang="zh-CN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9.591≤2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)≤34.170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9.591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34.170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=550.87</m:t>
                    </m:r>
                  </m:oMath>
                </a14:m>
                <a:r>
                  <a:rPr kumimoji="1" lang="en-US" altLang="zh-CN" dirty="0"/>
                  <a:t>, the 95% CI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(0.00871,0.03101)</a:t>
                </a:r>
                <a:r>
                  <a:rPr kumimoji="1" lang="en-US" altLang="zh-CN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BC096D4-3274-3141-A827-D240C6211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996" y="276446"/>
                <a:ext cx="8776008" cy="3659299"/>
              </a:xfrm>
              <a:blipFill rotWithShape="0">
                <a:blip r:embed="rId2"/>
                <a:stretch>
                  <a:fillRect l="-694" b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0499258-7661-8546-B694-9561434CD69E}"/>
              </a:ext>
            </a:extLst>
          </p:cNvPr>
          <p:cNvGrpSpPr/>
          <p:nvPr/>
        </p:nvGrpSpPr>
        <p:grpSpPr>
          <a:xfrm>
            <a:off x="391160" y="3935745"/>
            <a:ext cx="8361680" cy="2754085"/>
            <a:chOff x="0" y="1977403"/>
            <a:chExt cx="9144000" cy="322370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097D3DD-A1C8-3D45-883D-60D716C6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77403"/>
              <a:ext cx="9144000" cy="290319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4EA217D1-DD48-8A40-AADC-B1A1A18C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925618"/>
              <a:ext cx="9144000" cy="275486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E8581D3-5B28-88BE-C5FC-152F1E2F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6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4A938F-098F-4842-A293-109B5629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1D932B2-C0DA-224D-A23A-5B6A49D09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dirty="0"/>
                  <a:t>Recall that 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Exponential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then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/>
                  <a:t> From the above, we have </a:t>
                </a:r>
                <a:endParaRPr kumimoji="1"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34.170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9.591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The 95% CI for the true average breakdown time 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(32.24,114.87)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D932B2-C0DA-224D-A23A-5B6A49D09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210C700-2B50-403B-B931-98E9D8A5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98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07FD9B-4070-3146-88CA-2EEFCBC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9369"/>
            <a:ext cx="7886700" cy="171926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kumimoji="1" lang="en-US" altLang="zh-CN" sz="3200" dirty="0"/>
              <a:t>7.1 Basic properties of confidence interval</a:t>
            </a:r>
            <a:endParaRPr kumimoji="1" lang="zh-CN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DDF24C7-916A-4426-C0A1-E4785C54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7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4CC1DD26-CCAF-B24D-A373-4CD06882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9369"/>
            <a:ext cx="7886700" cy="171926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just"/>
            <a:r>
              <a:rPr lang="en-US" altLang="zh-CN" sz="3200" dirty="0"/>
              <a:t>7.2 Large-sample confidence intervals for a population mean and proportion</a:t>
            </a:r>
            <a:endParaRPr lang="zh-CN" altLang="en-US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005B670-D6AB-E882-71C4-48D64296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93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xmlns="" id="{6702986B-C37A-2A45-8F01-06D01076F5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 large-sample interval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702986B-C37A-2A45-8F01-06D01076F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3B10E83-F046-454D-82F1-FFA468207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981308"/>
                <a:ext cx="8776008" cy="393252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Case 2.1: A Large-Sample Interval for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with known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𝝈</m:t>
                    </m:r>
                  </m:oMath>
                </a14:m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algn="just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be a random sample from a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not necessary normal</a:t>
                </a:r>
                <a:r>
                  <a:rPr lang="en-US" altLang="zh-CN" dirty="0"/>
                  <a:t>) population having a mean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𝜇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and standard deviation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just"/>
                <a:r>
                  <a:rPr lang="en-US" altLang="zh-CN" dirty="0"/>
                  <a:t>Provided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is large, the Central Limit Theorem (CLT) implies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sz="2400" i="1" dirty="0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CN" sz="2400" i="1" dirty="0" smtClean="0">
                              <a:solidFill>
                                <a:srgbClr val="0432FF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400" i="1" dirty="0">
                              <a:solidFill>
                                <a:srgbClr val="0432FF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 dirty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sz="2400" i="1" dirty="0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sz="2400" i="1" dirty="0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 dirty="0">
                                          <a:solidFill>
                                            <a:srgbClr val="0432FF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0432FF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altLang="zh-CN" sz="2400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∼ </m:t>
                          </m:r>
                          <m:r>
                            <a:rPr lang="en-US" altLang="zh-CN" sz="2400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box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dirty="0"/>
                  <a:t>    approximately. Then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1−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. </a:t>
                </a:r>
                <a:endParaRPr lang="en-US" altLang="zh-CN" dirty="0"/>
              </a:p>
              <a:p>
                <a:pPr algn="just"/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B10E83-F046-454D-82F1-FFA468207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981308"/>
                <a:ext cx="8776008" cy="3932524"/>
              </a:xfrm>
              <a:blipFill>
                <a:blip r:embed="rId3"/>
                <a:stretch>
                  <a:fillRect l="-694" r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AC2B851-39AF-4C38-9FD2-635BDC49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74" y="2842763"/>
            <a:ext cx="3003654" cy="1489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AAFF1C88-07D1-4E79-874B-F5E777889A28}"/>
                  </a:ext>
                </a:extLst>
              </p:cNvPr>
              <p:cNvSpPr/>
              <p:nvPr/>
            </p:nvSpPr>
            <p:spPr>
              <a:xfrm>
                <a:off x="178420" y="4913832"/>
                <a:ext cx="8776008" cy="11707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 </a:t>
                </a:r>
                <a:r>
                  <a:rPr lang="en-US" altLang="zh-CN" sz="2000" b="1" dirty="0"/>
                  <a:t>large-sample confidence interval for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with the confidence level approximately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sz="2000" dirty="0"/>
                  <a:t> is</a:t>
                </a:r>
              </a:p>
              <a:p>
                <a:pPr algn="ctr"/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AFF1C88-07D1-4E79-874B-F5E777889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0" y="4913832"/>
                <a:ext cx="8776008" cy="1170774"/>
              </a:xfrm>
              <a:prstGeom prst="rect">
                <a:avLst/>
              </a:prstGeom>
              <a:blipFill>
                <a:blip r:embed="rId5"/>
                <a:stretch>
                  <a:fillRect l="-555" t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1A49FB-35A7-798B-2D79-8690052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6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6077C14-CF53-497F-80A7-9CE72730C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229279"/>
                <a:ext cx="8776008" cy="3077944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Case 2.1: A Large-Sample Interval for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𝝈</m:t>
                    </m:r>
                  </m:oMath>
                </a14:m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unknown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In practical, the population standard deviation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is hardly to be known.</a:t>
                </a:r>
              </a:p>
              <a:p>
                <a:r>
                  <a:rPr lang="en-US" altLang="zh-CN" dirty="0"/>
                  <a:t>C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onsider the standardized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077C14-CF53-497F-80A7-9CE72730C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229279"/>
                <a:ext cx="8776008" cy="3077944"/>
              </a:xfrm>
              <a:blipFill>
                <a:blip r:embed="rId2"/>
                <a:stretch>
                  <a:fillRect l="-625" b="-18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F58DCDC0-3CC5-4D6C-8D1C-272C0EAC3FCE}"/>
                  </a:ext>
                </a:extLst>
              </p:cNvPr>
              <p:cNvSpPr txBox="1"/>
              <p:nvPr/>
            </p:nvSpPr>
            <p:spPr>
              <a:xfrm>
                <a:off x="189572" y="3537959"/>
                <a:ext cx="8776008" cy="1973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Proposition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sufficiently large, then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approximately. This implies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dirty="0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is </a:t>
                </a:r>
                <a:r>
                  <a:rPr lang="en-US" altLang="zh-CN" b="1" dirty="0"/>
                  <a:t>a large-sample confidence interval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dirty="0"/>
                  <a:t>with the confidence level approximately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8DCDC0-3CC5-4D6C-8D1C-272C0EAC3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2" y="3537959"/>
                <a:ext cx="8776008" cy="1973104"/>
              </a:xfrm>
              <a:prstGeom prst="rect">
                <a:avLst/>
              </a:prstGeom>
              <a:blipFill>
                <a:blip r:embed="rId3"/>
                <a:stretch>
                  <a:fillRect l="-485" r="-1040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D01EAD5-626F-DEED-9512-C26A5BE1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49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1F800D-569E-4686-9115-468BE1DE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One-sided confidence intervals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210C8D7-57F4-4052-9C3C-7953D2A2E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981308"/>
                <a:ext cx="8776008" cy="2952517"/>
              </a:xfrm>
            </p:spPr>
            <p:txBody>
              <a:bodyPr/>
              <a:lstStyle/>
              <a:p>
                <a:r>
                  <a:rPr lang="en-US" altLang="zh-CN" dirty="0"/>
                  <a:t>In some circumstances, an investigator will want only a lower confidence bound or an upper confidence bound. For this, we provide the one-sided confidence intervals.</a:t>
                </a:r>
              </a:p>
              <a:p>
                <a:pPr algn="just"/>
                <a:r>
                  <a:rPr lang="en-US" altLang="zh-CN" dirty="0"/>
                  <a:t>Recall that 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is large enough, then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sz="24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altLang="zh-CN" sz="2400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432FF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432FF"/>
                                </a:solidFill>
                                <a:latin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CN" sz="2400" i="1" dirty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 dirty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rgbClr val="0432FF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zh-CN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∼ </m:t>
                        </m:r>
                        <m:r>
                          <a:rPr lang="en-US" altLang="zh-CN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box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dirty="0"/>
                  <a:t>approximately. Thus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10C8D7-57F4-4052-9C3C-7953D2A2E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981308"/>
                <a:ext cx="8776008" cy="2952517"/>
              </a:xfrm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CE1210E7-DD5E-4958-A41D-CE33D451162F}"/>
                  </a:ext>
                </a:extLst>
              </p:cNvPr>
              <p:cNvSpPr txBox="1"/>
              <p:nvPr/>
            </p:nvSpPr>
            <p:spPr>
              <a:xfrm>
                <a:off x="189572" y="3952875"/>
                <a:ext cx="8776008" cy="2446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Proposition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A large-sample upper confidence bound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432FF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A large-sample lower confidence bound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1210E7-DD5E-4958-A41D-CE33D4511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2" y="3952875"/>
                <a:ext cx="8776008" cy="2446567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9380A24-2EC4-5B7B-9E51-ABB852D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92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9CF305-F504-4D60-9E80-BFD90DD1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xmlns="" id="{60B8C96B-396D-490B-8AA4-C6934A98E0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0548575"/>
                  </p:ext>
                </p:extLst>
              </p:nvPr>
            </p:nvGraphicFramePr>
            <p:xfrm>
              <a:off x="200993" y="1999075"/>
              <a:ext cx="8764587" cy="43535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667524">
                      <a:extLst>
                        <a:ext uri="{9D8B030D-6E8A-4147-A177-3AD203B41FA5}">
                          <a16:colId xmlns:a16="http://schemas.microsoft.com/office/drawing/2014/main" xmlns="" val="4196983556"/>
                        </a:ext>
                      </a:extLst>
                    </a:gridCol>
                    <a:gridCol w="3099334">
                      <a:extLst>
                        <a:ext uri="{9D8B030D-6E8A-4147-A177-3AD203B41FA5}">
                          <a16:colId xmlns:a16="http://schemas.microsoft.com/office/drawing/2014/main" xmlns="" val="2089657266"/>
                        </a:ext>
                      </a:extLst>
                    </a:gridCol>
                    <a:gridCol w="2997729">
                      <a:extLst>
                        <a:ext uri="{9D8B030D-6E8A-4147-A177-3AD203B41FA5}">
                          <a16:colId xmlns:a16="http://schemas.microsoft.com/office/drawing/2014/main" xmlns="" val="3877876207"/>
                        </a:ext>
                      </a:extLst>
                    </a:gridCol>
                  </a:tblGrid>
                  <a:tr h="26479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Population</a:t>
                          </a:r>
                        </a:p>
                        <a:p>
                          <a:pPr algn="r"/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Variance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 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54385598"/>
                      </a:ext>
                    </a:extLst>
                  </a:tr>
                  <a:tr h="1228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Known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dirty="0"/>
                            <a:t>for all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/>
                            <a:t>,</a:t>
                          </a:r>
                        </a:p>
                        <a:p>
                          <a:pPr algn="ctr">
                            <a:lnSpc>
                              <a:spcPct val="12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 smtClean="0">
                                            <a:latin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137160" marR="137160" marT="137160" marB="1371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for large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800" dirty="0"/>
                            <a:t>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80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i="1" smtClean="0">
                                            <a:latin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 </a:t>
                          </a:r>
                          <a:r>
                            <a:rPr lang="en-US" altLang="zh-CN" sz="1800" dirty="0"/>
                            <a:t>approximately</a:t>
                          </a:r>
                          <a:endParaRPr lang="zh-CN" altLang="en-US" sz="1800" dirty="0"/>
                        </a:p>
                      </a:txBody>
                      <a:tcPr marL="137160" marR="137160" marT="137160" marB="137160" anchor="ctr"/>
                    </a:tc>
                    <a:extLst>
                      <a:ext uri="{0D108BD9-81ED-4DB2-BD59-A6C34878D82A}">
                        <a16:rowId xmlns:a16="http://schemas.microsoft.com/office/drawing/2014/main" xmlns="" val="2484357584"/>
                      </a:ext>
                    </a:extLst>
                  </a:tr>
                  <a:tr h="1228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Unknown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7160" marR="137160" marT="137160" marB="1371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for large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/>
                            <a:t>,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 smtClean="0">
                                            <a:latin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approximately</a:t>
                          </a:r>
                          <a:endParaRPr lang="zh-CN" altLang="en-US" dirty="0"/>
                        </a:p>
                      </a:txBody>
                      <a:tcPr marL="137160" marR="137160" marT="137160" marB="137160" anchor="ctr"/>
                    </a:tc>
                    <a:extLst>
                      <a:ext uri="{0D108BD9-81ED-4DB2-BD59-A6C34878D82A}">
                        <a16:rowId xmlns:a16="http://schemas.microsoft.com/office/drawing/2014/main" xmlns="" val="3007820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id="{60B8C96B-396D-490B-8AA4-C6934A98E0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0548575"/>
                  </p:ext>
                </p:extLst>
              </p:nvPr>
            </p:nvGraphicFramePr>
            <p:xfrm>
              <a:off x="200993" y="1999075"/>
              <a:ext cx="8764587" cy="429241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667524">
                      <a:extLst>
                        <a:ext uri="{9D8B030D-6E8A-4147-A177-3AD203B41FA5}">
                          <a16:colId xmlns:a16="http://schemas.microsoft.com/office/drawing/2014/main" val="4196983556"/>
                        </a:ext>
                      </a:extLst>
                    </a:gridCol>
                    <a:gridCol w="3099334">
                      <a:extLst>
                        <a:ext uri="{9D8B030D-6E8A-4147-A177-3AD203B41FA5}">
                          <a16:colId xmlns:a16="http://schemas.microsoft.com/office/drawing/2014/main" val="2089657266"/>
                        </a:ext>
                      </a:extLst>
                    </a:gridCol>
                    <a:gridCol w="2997729">
                      <a:extLst>
                        <a:ext uri="{9D8B030D-6E8A-4147-A177-3AD203B41FA5}">
                          <a16:colId xmlns:a16="http://schemas.microsoft.com/office/drawing/2014/main" val="3877876207"/>
                        </a:ext>
                      </a:extLst>
                    </a:gridCol>
                  </a:tblGrid>
                  <a:tr h="9205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8" t="-3311" r="-228995" b="-368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 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4385598"/>
                      </a:ext>
                    </a:extLst>
                  </a:tr>
                  <a:tr h="1685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Known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2"/>
                          <a:stretch>
                            <a:fillRect l="-86248" t="-56115" r="-97053" b="-100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2"/>
                          <a:stretch>
                            <a:fillRect l="-192683" t="-56115" r="-407" b="-100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357584"/>
                      </a:ext>
                    </a:extLst>
                  </a:tr>
                  <a:tr h="1685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Unknown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7160" marR="137160" marT="137160" marB="13716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2"/>
                          <a:stretch>
                            <a:fillRect l="-192683" t="-156679" r="-407" b="-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8204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1B109E7-F418-4E25-ADB7-4A4EBB995B6D}"/>
              </a:ext>
            </a:extLst>
          </p:cNvPr>
          <p:cNvCxnSpPr>
            <a:cxnSpLocks/>
          </p:cNvCxnSpPr>
          <p:nvPr/>
        </p:nvCxnSpPr>
        <p:spPr>
          <a:xfrm>
            <a:off x="200993" y="1999075"/>
            <a:ext cx="2666206" cy="91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A42BE1D-A72D-4E6F-8D42-F29D3A562E74}"/>
              </a:ext>
            </a:extLst>
          </p:cNvPr>
          <p:cNvSpPr/>
          <p:nvPr/>
        </p:nvSpPr>
        <p:spPr>
          <a:xfrm>
            <a:off x="5234939" y="4629988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A9595969-5344-4158-B615-FD9220289F7B}"/>
                  </a:ext>
                </a:extLst>
              </p:cNvPr>
              <p:cNvSpPr txBox="1"/>
              <p:nvPr/>
            </p:nvSpPr>
            <p:spPr>
              <a:xfrm>
                <a:off x="2958639" y="4732184"/>
                <a:ext cx="2941320" cy="1205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lnSpc>
                    <a:spcPct val="125000"/>
                  </a:lnSpc>
                  <a:defRPr/>
                </a:pP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,</a:t>
                </a:r>
              </a:p>
              <a:p>
                <a:pPr lvl="0" algn="ctr" defTabSz="914400">
                  <a:lnSpc>
                    <a:spcPct val="12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595969-5344-4158-B615-FD9220289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639" y="4732184"/>
                <a:ext cx="2941320" cy="1205458"/>
              </a:xfrm>
              <a:prstGeom prst="rect">
                <a:avLst/>
              </a:prstGeom>
              <a:blipFill>
                <a:blip r:embed="rId3"/>
                <a:stretch>
                  <a:fillRect l="-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2CF363F2-B760-4468-8652-EFC242A7AD4C}"/>
                  </a:ext>
                </a:extLst>
              </p:cNvPr>
              <p:cNvSpPr txBox="1"/>
              <p:nvPr/>
            </p:nvSpPr>
            <p:spPr>
              <a:xfrm>
                <a:off x="200993" y="981308"/>
                <a:ext cx="8764587" cy="773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be a random sample from a population with mean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𝜇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and standard deviation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zh-CN" dirty="0"/>
                  <a:t>. Denote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its sample mean and sample variance.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F363F2-B760-4468-8652-EFC242A7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93" y="981308"/>
                <a:ext cx="8764587" cy="773545"/>
              </a:xfrm>
              <a:prstGeom prst="rect">
                <a:avLst/>
              </a:prstGeom>
              <a:blipFill>
                <a:blip r:embed="rId4"/>
                <a:stretch>
                  <a:fillRect l="-487" r="-695" b="-8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D7B9625-7338-DECC-9644-764ACA39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3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B9D2519-284E-4169-819F-96821E05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78906"/>
            <a:ext cx="7886700" cy="15001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7.3 Intervals based on a normal population distribution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14BC3CB-9BFF-4208-BACF-C630B43F1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A40D9A5-6C2E-3DF3-BEAD-D0EC358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33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76CE090-1F08-41B7-9E31-BE04A70B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4863796"/>
            <a:ext cx="4152900" cy="1978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xmlns="" id="{2DD7D8EB-66FB-450A-B9ED-9DF10112BE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Properties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distributions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2DD7D8EB-66FB-450A-B9ED-9DF10112B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040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xmlns="" id="{965C342B-F91D-4F13-8CA9-79B289362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420" y="3429001"/>
                <a:ext cx="8776008" cy="27813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800" i="1" dirty="0"/>
                  <a:t> </a:t>
                </a:r>
                <a:r>
                  <a:rPr lang="en-US" altLang="zh-CN" sz="1800" dirty="0"/>
                  <a:t>denote the density function curve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df.</a:t>
                </a:r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8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curve is bell-shaped and centered at 0.</a:t>
                </a:r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8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curve is more spread out than the standard normal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800" dirty="0"/>
                  <a:t> curve.</a:t>
                </a:r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800" dirty="0"/>
                  <a:t>As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increases, the spread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curve decreases.</a:t>
                </a:r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800" dirty="0"/>
                  <a:t>As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1800" dirty="0"/>
                  <a:t>, the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800" dirty="0"/>
                  <a:t> curves approaches</a:t>
                </a:r>
                <a:br>
                  <a:rPr lang="en-US" altLang="zh-CN" sz="1800" dirty="0"/>
                </a:br>
                <a:r>
                  <a:rPr lang="en-US" altLang="zh-CN" sz="1800" dirty="0"/>
                  <a:t>the standard normal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800" dirty="0"/>
                  <a:t> curve. </a:t>
                </a:r>
                <a:br>
                  <a:rPr lang="en-US" altLang="zh-CN" sz="1800" dirty="0"/>
                </a:br>
                <a:r>
                  <a:rPr lang="en-US" altLang="zh-CN" sz="1600" dirty="0"/>
                  <a:t>(So the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curve is often called the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600" dirty="0"/>
                  <a:t> curve with df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sz="1600" dirty="0"/>
                  <a:t>.)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5C342B-F91D-4F13-8CA9-79B289362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420" y="3429001"/>
                <a:ext cx="8776008" cy="2781300"/>
              </a:xfrm>
              <a:blipFill>
                <a:blip r:embed="rId4"/>
                <a:stretch>
                  <a:fillRect l="-556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8666E80E-B071-4D08-B78B-CC3FB7CC533E}"/>
              </a:ext>
            </a:extLst>
          </p:cNvPr>
          <p:cNvGrpSpPr/>
          <p:nvPr/>
        </p:nvGrpSpPr>
        <p:grpSpPr>
          <a:xfrm>
            <a:off x="189572" y="981308"/>
            <a:ext cx="8776008" cy="2263140"/>
            <a:chOff x="178420" y="1112520"/>
            <a:chExt cx="8776008" cy="22631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5E2C7CCD-DE18-407C-ABCF-32F3D00907E3}"/>
                </a:ext>
              </a:extLst>
            </p:cNvPr>
            <p:cNvSpPr/>
            <p:nvPr/>
          </p:nvSpPr>
          <p:spPr>
            <a:xfrm>
              <a:off x="178420" y="1112520"/>
              <a:ext cx="8776008" cy="37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Theorem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32A04F10-C4EF-4C33-9003-A65D7A891B15}"/>
                    </a:ext>
                  </a:extLst>
                </p:cNvPr>
                <p:cNvSpPr/>
                <p:nvPr/>
              </p:nvSpPr>
              <p:spPr>
                <a:xfrm>
                  <a:off x="178420" y="1485900"/>
                  <a:ext cx="8764856" cy="188976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5000"/>
                    </a:lnSpc>
                  </a:pPr>
                  <a:r>
                    <a:rPr lang="en-US" altLang="zh-CN" dirty="0"/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be a random sample from a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normal</a:t>
                  </a:r>
                  <a:r>
                    <a:rPr lang="en-US" altLang="zh-CN" dirty="0"/>
                    <a:t> distribution with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both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a14:m>
                  <a:r>
                    <a:rPr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unknown</a:t>
                  </a:r>
                  <a:r>
                    <a:rPr lang="en-US" altLang="zh-CN" dirty="0"/>
                    <a:t>. Then the random variable </a:t>
                  </a:r>
                </a:p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ct val="125000"/>
                    </a:lnSpc>
                  </a:pPr>
                  <a:r>
                    <a:rPr lang="en-US" altLang="zh-CN" dirty="0"/>
                    <a:t>has a probability distribution called a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b="1" dirty="0">
                      <a:solidFill>
                        <a:srgbClr val="FF0000"/>
                      </a:solidFill>
                    </a:rPr>
                    <a:t> distribution </a:t>
                  </a:r>
                  <a:r>
                    <a:rPr lang="en-US" altLang="zh-CN" dirty="0"/>
                    <a:t>with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altLang="zh-CN" dirty="0"/>
                    <a:t> degree of freedom (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df</a:t>
                  </a:r>
                  <a:r>
                    <a:rPr lang="en-US" altLang="zh-CN" dirty="0"/>
                    <a:t>).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32A04F10-C4EF-4C33-9003-A65D7A891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420" y="1485900"/>
                  <a:ext cx="8764856" cy="1889760"/>
                </a:xfrm>
                <a:prstGeom prst="rect">
                  <a:avLst/>
                </a:prstGeom>
                <a:blipFill>
                  <a:blip r:embed="rId5"/>
                  <a:stretch>
                    <a:fillRect l="-486" r="-1250" b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C3A0746-BE3C-BA0A-057A-E2BEB8E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9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243F120-965E-4256-8777-2A209660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10" y="144455"/>
            <a:ext cx="3296509" cy="1461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EA5C091-0329-45DA-8762-B08C630C7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99060"/>
                <a:ext cx="5799748" cy="2537460"/>
              </a:xfrm>
              <a:solidFill>
                <a:schemeClr val="bg1"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critical value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/>
                          </a:rPr>
                          <m:t>𝜈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is the value for which </a:t>
                </a:r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has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distribution with df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For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increases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decreases.</a:t>
                </a:r>
              </a:p>
              <a:p>
                <a:r>
                  <a:rPr lang="en-US" altLang="zh-CN" dirty="0"/>
                  <a:t>While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A5C091-0329-45DA-8762-B08C630C7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99060"/>
                <a:ext cx="5799748" cy="2537460"/>
              </a:xfrm>
              <a:blipFill>
                <a:blip r:embed="rId3"/>
                <a:stretch>
                  <a:fillRect l="-1050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8FE5C3A-A396-4D82-8A8A-090B3BF3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" y="3819995"/>
            <a:ext cx="9144000" cy="293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C374155-45F4-4666-80C9-400EECFF5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384" y="3954274"/>
            <a:ext cx="3573779" cy="299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xmlns="" id="{F7D38700-DE50-C6E6-7386-387420BAE10F}"/>
                  </a:ext>
                </a:extLst>
              </p:cNvPr>
              <p:cNvSpPr txBox="1"/>
              <p:nvPr/>
            </p:nvSpPr>
            <p:spPr bwMode="auto">
              <a:xfrm>
                <a:off x="2032992" y="2532224"/>
                <a:ext cx="5756672" cy="134540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F7D38700-DE50-C6E6-7386-387420BA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992" y="2532224"/>
                <a:ext cx="5756672" cy="13454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16E4B88-731C-5FBF-32F0-EBB9784F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0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7FE79D-6ED2-4658-A70B-EB4A3380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one-sample </a:t>
            </a:r>
            <a:r>
              <a:rPr lang="zh-CN" altLang="en-US" dirty="0"/>
              <a:t>𝑡 </a:t>
            </a:r>
            <a:r>
              <a:rPr lang="en-US" altLang="zh-CN" dirty="0"/>
              <a:t>confidence interval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xmlns="" id="{CFFBA62C-85F4-4F6E-9570-577F0320E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981308"/>
                <a:ext cx="8776008" cy="57471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Recall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distribution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 df.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=1−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Solving the inequality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, one has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altLang="zh-CN" i="1" smtClean="0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=1−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FFBA62C-85F4-4F6E-9570-577F0320E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981308"/>
                <a:ext cx="8776008" cy="5747151"/>
              </a:xfr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9AF3744-B928-4B25-87E3-3574BD12607F}"/>
                  </a:ext>
                </a:extLst>
              </p:cNvPr>
              <p:cNvSpPr txBox="1"/>
              <p:nvPr/>
            </p:nvSpPr>
            <p:spPr>
              <a:xfrm>
                <a:off x="289560" y="3589021"/>
                <a:ext cx="8366760" cy="2427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Proposition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a random sample from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normal population </a:t>
                </a:r>
                <a:r>
                  <a:rPr lang="en-US" altLang="zh-CN" dirty="0"/>
                  <a:t>with mean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. Denote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its sample mean and sample standard deviation computed from the results of a random sample. Then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confidence interval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is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or, more compactly,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±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type m:val="lin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AF3744-B928-4B25-87E3-3574BD12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3589021"/>
                <a:ext cx="8366760" cy="2427011"/>
              </a:xfrm>
              <a:prstGeom prst="rect">
                <a:avLst/>
              </a:prstGeom>
              <a:blipFill>
                <a:blip r:embed="rId3"/>
                <a:stretch>
                  <a:fillRect l="-582" t="-1250" r="-1019" b="-25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81DD96D5-FF35-A997-218D-52B4A6D2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81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A6ECD-D2AD-4A0D-BF1A-E99FA3E2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39AC3EE-E42F-4CAE-B42B-A466B586A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It 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easy to select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control the width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interval, since the width involves unknown (before the data is collected)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9AC3EE-E42F-4CAE-B42B-A466B586A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7">
                <a:extLst>
                  <a:ext uri="{FF2B5EF4-FFF2-40B4-BE49-F238E27FC236}">
                    <a16:creationId xmlns:a16="http://schemas.microsoft.com/office/drawing/2014/main" xmlns="" id="{6B3D5396-AB36-479C-BC21-9FF6343BE4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8374202"/>
                  </p:ext>
                </p:extLst>
              </p:nvPr>
            </p:nvGraphicFramePr>
            <p:xfrm>
              <a:off x="584243" y="2176676"/>
              <a:ext cx="8002596" cy="400037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480531">
                      <a:extLst>
                        <a:ext uri="{9D8B030D-6E8A-4147-A177-3AD203B41FA5}">
                          <a16:colId xmlns:a16="http://schemas.microsoft.com/office/drawing/2014/main" xmlns="" val="4196983556"/>
                        </a:ext>
                      </a:extLst>
                    </a:gridCol>
                    <a:gridCol w="3238746">
                      <a:extLst>
                        <a:ext uri="{9D8B030D-6E8A-4147-A177-3AD203B41FA5}">
                          <a16:colId xmlns:a16="http://schemas.microsoft.com/office/drawing/2014/main" xmlns="" val="2089657266"/>
                        </a:ext>
                      </a:extLst>
                    </a:gridCol>
                    <a:gridCol w="3283319">
                      <a:extLst>
                        <a:ext uri="{9D8B030D-6E8A-4147-A177-3AD203B41FA5}">
                          <a16:colId xmlns:a16="http://schemas.microsoft.com/office/drawing/2014/main" xmlns="" val="1226672806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en-US" altLang="zh-CN" sz="1600" dirty="0"/>
                            <a:t>Estimate the mean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n-US" altLang="zh-CN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199442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en-US" altLang="zh-CN" sz="1600" dirty="0"/>
                            <a:t>Population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 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54385598"/>
                      </a:ext>
                    </a:extLst>
                  </a:tr>
                  <a:tr h="60882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CN" dirty="0"/>
                            <a:t> known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en-US" altLang="zh-CN" sz="1600" dirty="0"/>
                            <a:t>for all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CN" sz="160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smtClean="0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(0,1)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 marL="137160" marR="137160" marT="137160" marB="13716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en-US" altLang="zh-CN" sz="1600" dirty="0"/>
                            <a:t>for large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600" dirty="0"/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CN" sz="160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smtClean="0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(0,1)</m:t>
                              </m:r>
                            </m:oMath>
                          </a14:m>
                          <a:r>
                            <a:rPr lang="en-US" altLang="zh-CN" sz="1600" dirty="0"/>
                            <a:t> approx.</a:t>
                          </a:r>
                          <a:endParaRPr lang="zh-CN" altLang="en-US" sz="1600" dirty="0"/>
                        </a:p>
                      </a:txBody>
                      <a:tcPr marL="137160" marR="137160" marT="137160" marB="137160" anchor="ctr"/>
                    </a:tc>
                    <a:extLst>
                      <a:ext uri="{0D108BD9-81ED-4DB2-BD59-A6C34878D82A}">
                        <a16:rowId xmlns:a16="http://schemas.microsoft.com/office/drawing/2014/main" xmlns="" val="2484357584"/>
                      </a:ext>
                    </a:extLst>
                  </a:tr>
                  <a:tr h="67042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d>
                                <m:dPr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altLang="zh-CN" sz="1600" dirty="0"/>
                            <a:t> CI: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1600" dirty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zh-CN" sz="16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600" dirty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  <m:r>
                                <a:rPr lang="en-US" altLang="zh-CN" sz="160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sz="1600" dirty="0"/>
                            <a:t> with width control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6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6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zh-CN" sz="16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160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60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kumimoji="1" lang="en-US" altLang="zh-CN" sz="16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zh-CN" sz="1600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zh-CN" sz="160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b>
                                      </m:sSub>
                                      <m:r>
                                        <a:rPr kumimoji="1" lang="en-US" altLang="zh-CN" sz="160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sz="16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sz="1600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sz="1600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6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600" dirty="0"/>
                            <a:t>.</a:t>
                          </a:r>
                          <a:endParaRPr lang="zh-CN" altLang="en-US" sz="1600" dirty="0"/>
                        </a:p>
                      </a:txBody>
                      <a:tcPr marL="137160" marR="137160" marT="137160" marB="13716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78755392"/>
                      </a:ext>
                    </a:extLst>
                  </a:tr>
                  <a:tr h="768217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CN" dirty="0"/>
                            <a:t> unknown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ctr" defTabSz="914400">
                            <a:lnSpc>
                              <a:spcPct val="125000"/>
                            </a:lnSpc>
                            <a:defRPr/>
                          </a:pPr>
                          <a:r>
                            <a:rPr lang="en-US" altLang="zh-CN" sz="1600" dirty="0"/>
                            <a:t>for all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600" dirty="0"/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CN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 marL="137160" marR="137160" marT="137160" marB="137160" anchor="ctr"/>
                    </a:tc>
                    <a:tc>
                      <a:txBody>
                        <a:bodyPr/>
                        <a:lstStyle/>
                        <a:p>
                          <a:pPr lvl="0" algn="ctr" defTabSz="914400">
                            <a:lnSpc>
                              <a:spcPct val="125000"/>
                            </a:lnSpc>
                            <a:defRPr/>
                          </a:pPr>
                          <a:r>
                            <a:rPr lang="en-US" altLang="zh-CN" sz="1600" dirty="0"/>
                            <a:t>for large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600" dirty="0"/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CN" sz="160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smtClean="0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600" dirty="0"/>
                            <a:t> approx</a:t>
                          </a:r>
                          <a:endParaRPr lang="zh-CN" altLang="en-US" sz="1600" dirty="0"/>
                        </a:p>
                      </a:txBody>
                      <a:tcPr marL="137160" marR="137160" marT="137160" marB="137160" anchor="ctr"/>
                    </a:tc>
                    <a:extLst>
                      <a:ext uri="{0D108BD9-81ED-4DB2-BD59-A6C34878D82A}">
                        <a16:rowId xmlns:a16="http://schemas.microsoft.com/office/drawing/2014/main" xmlns="" val="3007820444"/>
                      </a:ext>
                    </a:extLst>
                  </a:tr>
                  <a:tr h="6143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d>
                                <m:dPr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altLang="zh-CN" sz="1600" dirty="0"/>
                            <a:t> CI: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1600" dirty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zh-CN" sz="16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altLang="zh-CN" sz="1600" i="1" dirty="0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sz="16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dirty="0" smtClean="0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sz="160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60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sz="1600" dirty="0"/>
                            <a:t> without width control</a:t>
                          </a:r>
                          <a:endParaRPr lang="zh-CN" altLang="en-US" sz="1600" dirty="0"/>
                        </a:p>
                      </a:txBody>
                      <a:tcPr marL="137160" marR="137160" marT="137160" marB="1371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d>
                                <m:dPr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60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1600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altLang="zh-CN" sz="1600" dirty="0"/>
                            <a:t> CI: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6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1600" dirty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zh-CN" sz="16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600" dirty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  <m:r>
                                <a:rPr lang="en-US" altLang="zh-CN" sz="160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sz="1600" dirty="0"/>
                            <a:t> without width control</a:t>
                          </a:r>
                          <a:endParaRPr lang="zh-CN" altLang="en-US" sz="1600" dirty="0"/>
                        </a:p>
                      </a:txBody>
                      <a:tcPr marL="137160" marR="137160" marT="137160" marB="137160" anchor="ctr"/>
                    </a:tc>
                    <a:extLst>
                      <a:ext uri="{0D108BD9-81ED-4DB2-BD59-A6C34878D82A}">
                        <a16:rowId xmlns:a16="http://schemas.microsoft.com/office/drawing/2014/main" xmlns="" val="401064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7">
                <a:extLst>
                  <a:ext uri="{FF2B5EF4-FFF2-40B4-BE49-F238E27FC236}">
                    <a16:creationId xmlns:a16="http://schemas.microsoft.com/office/drawing/2014/main" id="{6B3D5396-AB36-479C-BC21-9FF6343BE4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8374202"/>
                  </p:ext>
                </p:extLst>
              </p:nvPr>
            </p:nvGraphicFramePr>
            <p:xfrm>
              <a:off x="584243" y="2176676"/>
              <a:ext cx="8002596" cy="3932493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480531">
                      <a:extLst>
                        <a:ext uri="{9D8B030D-6E8A-4147-A177-3AD203B41FA5}">
                          <a16:colId xmlns:a16="http://schemas.microsoft.com/office/drawing/2014/main" val="4196983556"/>
                        </a:ext>
                      </a:extLst>
                    </a:gridCol>
                    <a:gridCol w="3238746">
                      <a:extLst>
                        <a:ext uri="{9D8B030D-6E8A-4147-A177-3AD203B41FA5}">
                          <a16:colId xmlns:a16="http://schemas.microsoft.com/office/drawing/2014/main" val="2089657266"/>
                        </a:ext>
                      </a:extLst>
                    </a:gridCol>
                    <a:gridCol w="3283319">
                      <a:extLst>
                        <a:ext uri="{9D8B030D-6E8A-4147-A177-3AD203B41FA5}">
                          <a16:colId xmlns:a16="http://schemas.microsoft.com/office/drawing/2014/main" val="1226672806"/>
                        </a:ext>
                      </a:extLst>
                    </a:gridCol>
                  </a:tblGrid>
                  <a:tr h="366268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" t="-1667" r="-152" b="-98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9944255"/>
                      </a:ext>
                    </a:extLst>
                  </a:tr>
                  <a:tr h="3662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en-US" altLang="zh-CN" sz="1600" dirty="0"/>
                            <a:t>Population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 normal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4385598"/>
                      </a:ext>
                    </a:extLst>
                  </a:tr>
                  <a:tr h="780479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2" t="-47451" r="-441564" b="-10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3"/>
                          <a:stretch>
                            <a:fillRect l="-45865" t="-93798" r="-101692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3"/>
                          <a:stretch>
                            <a:fillRect l="-143970" t="-93798" r="-371" b="-3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357584"/>
                      </a:ext>
                    </a:extLst>
                  </a:tr>
                  <a:tr h="77228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3"/>
                          <a:stretch>
                            <a:fillRect l="-22782" t="-198413" r="-187" b="-21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755392"/>
                      </a:ext>
                    </a:extLst>
                  </a:tr>
                  <a:tr h="780479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2" t="-138745" r="-441564" b="-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3"/>
                          <a:stretch>
                            <a:fillRect l="-45865" t="-291473" r="-101692" b="-1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3"/>
                          <a:stretch>
                            <a:fillRect l="-143970" t="-291473" r="-371" b="-1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820444"/>
                      </a:ext>
                    </a:extLst>
                  </a:tr>
                  <a:tr h="86671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3"/>
                          <a:stretch>
                            <a:fillRect l="-45865" t="-355634" r="-101692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7160" marR="137160" marT="137160" marB="137160" anchor="ctr">
                        <a:blipFill>
                          <a:blip r:embed="rId3"/>
                          <a:stretch>
                            <a:fillRect l="-143970" t="-355634" r="-371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0640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4BC50F3-D0BF-0D05-6FF8-C5A9F87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9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8EADB6-6114-6543-96EE-8B4D5F39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0" dirty="0"/>
              <a:t>Introduction</a:t>
            </a:r>
            <a:endParaRPr kumimoji="1" lang="zh-CN" altLang="en-US" sz="2800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D9BEB3-37B8-B34D-820C-3F8F9541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01" y="931238"/>
            <a:ext cx="8776008" cy="963052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2000" dirty="0"/>
              <a:t>A </a:t>
            </a:r>
            <a:r>
              <a:rPr kumimoji="1" lang="en-US" altLang="zh-CN" sz="2000" dirty="0">
                <a:solidFill>
                  <a:srgbClr val="0432FF"/>
                </a:solidFill>
              </a:rPr>
              <a:t>point estimation (</a:t>
            </a:r>
            <a:r>
              <a:rPr kumimoji="1" lang="zh-CN" altLang="en-US" sz="2000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点估计</a:t>
            </a:r>
            <a:r>
              <a:rPr kumimoji="1" lang="en-US" altLang="zh-CN" sz="2000" dirty="0">
                <a:solidFill>
                  <a:srgbClr val="0432FF"/>
                </a:solidFill>
              </a:rPr>
              <a:t>)</a:t>
            </a:r>
            <a:r>
              <a:rPr kumimoji="1" lang="en-US" altLang="zh-CN" sz="2000" dirty="0"/>
              <a:t>, because it is a single number, by itself provides no information about the </a:t>
            </a:r>
            <a:r>
              <a:rPr kumimoji="1" lang="en-US" altLang="zh-CN" sz="2000" dirty="0">
                <a:solidFill>
                  <a:srgbClr val="FF0000"/>
                </a:solidFill>
              </a:rPr>
              <a:t>precision</a:t>
            </a:r>
            <a:r>
              <a:rPr kumimoji="1" lang="en-US" altLang="zh-CN" sz="2000" dirty="0"/>
              <a:t> and </a:t>
            </a:r>
            <a:r>
              <a:rPr kumimoji="1" lang="en-US" altLang="zh-CN" sz="2000" dirty="0">
                <a:solidFill>
                  <a:srgbClr val="FF0000"/>
                </a:solidFill>
              </a:rPr>
              <a:t>reliability</a:t>
            </a:r>
            <a:r>
              <a:rPr kumimoji="1" lang="en-US" altLang="zh-CN" sz="2000" dirty="0"/>
              <a:t> of estimation.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3C5E692-EF8E-884C-8882-84A0DB08DF86}"/>
              </a:ext>
            </a:extLst>
          </p:cNvPr>
          <p:cNvGrpSpPr/>
          <p:nvPr/>
        </p:nvGrpSpPr>
        <p:grpSpPr>
          <a:xfrm>
            <a:off x="527538" y="1894290"/>
            <a:ext cx="8389361" cy="3059723"/>
            <a:chOff x="178420" y="981309"/>
            <a:chExt cx="8787160" cy="30597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F01A3ACA-3ABC-054E-9D35-B358830A260B}"/>
                </a:ext>
              </a:extLst>
            </p:cNvPr>
            <p:cNvSpPr/>
            <p:nvPr/>
          </p:nvSpPr>
          <p:spPr>
            <a:xfrm>
              <a:off x="178420" y="981309"/>
              <a:ext cx="8787160" cy="39908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kumimoji="1" lang="en-US" altLang="zh-CN" dirty="0"/>
                <a:t>Example (Tossing a coin)</a:t>
              </a:r>
            </a:p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7D02799E-9765-EB4F-9ECE-DA51B3F489AA}"/>
                    </a:ext>
                  </a:extLst>
                </p:cNvPr>
                <p:cNvSpPr/>
                <p:nvPr/>
              </p:nvSpPr>
              <p:spPr>
                <a:xfrm>
                  <a:off x="178420" y="1380392"/>
                  <a:ext cx="8787160" cy="26606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19536"/>
                  </a:schemeClr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just">
                    <a:lnSpc>
                      <a:spcPct val="125000"/>
                    </a:lnSpc>
                  </a:pPr>
                  <a:r>
                    <a:rPr kumimoji="1" lang="en-US" altLang="zh-CN" dirty="0"/>
                    <a:t>A fair coin is given to a student. However, the student is not told if the coin is fair or not, and he/she is asked to estimate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1" lang="en-US" altLang="zh-CN" i="1" dirty="0"/>
                    <a:t> </a:t>
                  </a:r>
                  <a:r>
                    <a:rPr kumimoji="1" lang="en-US" altLang="zh-CN" dirty="0"/>
                    <a:t>the probability that the coin results to be a head in one tossing.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1" lang="en-US" altLang="zh-CN" dirty="0"/>
                    <a:t> be the result of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zh-CN" dirty="0" err="1"/>
                    <a:t>th</a:t>
                  </a:r>
                  <a:r>
                    <a:rPr kumimoji="1" lang="en-US" altLang="zh-CN" dirty="0"/>
                    <a:t> tossing.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en-US" altLang="zh-CN" dirty="0"/>
                    <a:t>.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The statistic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 dirty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zh-CN" dirty="0"/>
                    <a:t> is an unbiased estimator for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1" lang="en-US" altLang="zh-CN" dirty="0"/>
                    <a:t>. Tossing the coin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kumimoji="1" lang="en-US" altLang="zh-CN" dirty="0"/>
                    <a:t> times, he/she obtains a point estimation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kumimoji="1" lang="en-US" altLang="zh-CN" dirty="0"/>
                    <a:t> of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1" lang="en-US" altLang="zh-CN" dirty="0"/>
                    <a:t>. </a:t>
                  </a:r>
                </a:p>
                <a:p>
                  <a:pPr marL="285750" indent="-285750" algn="just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-US" altLang="zh-CN" dirty="0"/>
                    <a:t>(Precision) A point estimation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kumimoji="1" lang="en-US" altLang="zh-CN" dirty="0"/>
                    <a:t> says nothing about how close it might be to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1" lang="en-US" altLang="zh-CN" dirty="0"/>
                    <a:t>.</a:t>
                  </a:r>
                </a:p>
                <a:p>
                  <a:pPr marL="285750" indent="-285750" algn="just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-US" altLang="zh-CN" dirty="0"/>
                    <a:t>(Reliability) If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kumimoji="1" lang="en-US" altLang="zh-CN" dirty="0"/>
                    <a:t> is odd, then he/she will </a:t>
                  </a:r>
                  <a:r>
                    <a:rPr kumimoji="1" lang="en-US" altLang="zh-CN" dirty="0">
                      <a:solidFill>
                        <a:srgbClr val="FF0000"/>
                      </a:solidFill>
                    </a:rPr>
                    <a:t>never</a:t>
                  </a:r>
                  <a:r>
                    <a:rPr kumimoji="1" lang="en-US" altLang="zh-CN" dirty="0"/>
                    <a:t> have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kumimoji="1" lang="en-US" altLang="zh-CN" dirty="0"/>
                    <a:t> the true value of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1" lang="en-US" altLang="zh-CN" dirty="0"/>
                    <a:t>. </a:t>
                  </a:r>
                </a:p>
                <a:p>
                  <a:pPr marL="285750" indent="-285750" algn="just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endParaRPr kumimoji="1" lang="en-US" altLang="zh-CN" dirty="0"/>
                </a:p>
                <a:p>
                  <a:pPr marL="285750" indent="-285750" algn="just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7D02799E-9765-EB4F-9ECE-DA51B3F48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420" y="1380392"/>
                  <a:ext cx="8787160" cy="2660640"/>
                </a:xfrm>
                <a:prstGeom prst="rect">
                  <a:avLst/>
                </a:prstGeom>
                <a:blipFill>
                  <a:blip r:embed="rId2"/>
                  <a:stretch>
                    <a:fillRect l="-654" r="-508" b="-114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7D36EA05-0490-8E4F-A099-A1FA47A5A0CF}"/>
              </a:ext>
            </a:extLst>
          </p:cNvPr>
          <p:cNvSpPr txBox="1">
            <a:spLocks/>
          </p:cNvSpPr>
          <p:nvPr/>
        </p:nvSpPr>
        <p:spPr>
          <a:xfrm>
            <a:off x="227101" y="5169877"/>
            <a:ext cx="8776008" cy="11462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zh-CN" sz="2000" dirty="0"/>
              <a:t>An alternative is to calculate and report an entire interval of plausible values—</a:t>
            </a:r>
            <a:r>
              <a:rPr lang="en-US" altLang="zh-CN" sz="2000" dirty="0">
                <a:solidFill>
                  <a:srgbClr val="0432FF"/>
                </a:solidFill>
              </a:rPr>
              <a:t>an interval estimate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(</a:t>
            </a:r>
            <a:r>
              <a:rPr lang="zh-CN" altLang="en-US" sz="2000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区间估计</a:t>
            </a:r>
            <a:r>
              <a:rPr lang="en-US" altLang="zh-CN" sz="2000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en-US" altLang="zh-CN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432FF"/>
                </a:solidFill>
              </a:rPr>
              <a:t>confidence interval (CI, </a:t>
            </a:r>
            <a:r>
              <a:rPr lang="zh-CN" altLang="en-US" sz="2000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置信区间</a:t>
            </a:r>
            <a:r>
              <a:rPr lang="en-US" altLang="zh-CN" sz="2000" dirty="0">
                <a:solidFill>
                  <a:srgbClr val="0432FF"/>
                </a:solidFill>
              </a:rPr>
              <a:t>)</a:t>
            </a:r>
            <a:r>
              <a:rPr lang="en-US" altLang="zh-CN" sz="2000" dirty="0"/>
              <a:t>.</a:t>
            </a:r>
            <a:r>
              <a:rPr kumimoji="1" lang="en-US" altLang="zh-CN" sz="2000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EE9EF80-49F2-D310-6CAA-1457F0C0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6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3C747BB-876A-46D1-BA6C-AD0F0BCEDA97}"/>
              </a:ext>
            </a:extLst>
          </p:cNvPr>
          <p:cNvSpPr/>
          <p:nvPr/>
        </p:nvSpPr>
        <p:spPr>
          <a:xfrm>
            <a:off x="292018" y="294968"/>
            <a:ext cx="8559964" cy="35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894A54-5538-4DF2-BF5C-2584A1FE1A99}"/>
              </a:ext>
            </a:extLst>
          </p:cNvPr>
          <p:cNvSpPr/>
          <p:nvPr/>
        </p:nvSpPr>
        <p:spPr>
          <a:xfrm>
            <a:off x="292018" y="654828"/>
            <a:ext cx="8559964" cy="2058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Consider the following observations on modulus of elasticity (</a:t>
            </a:r>
            <a:r>
              <a:rPr lang="en-US" altLang="zh-CN" dirty="0" err="1"/>
              <a:t>Mpa</a:t>
            </a:r>
            <a:r>
              <a:rPr lang="en-US" altLang="zh-CN" dirty="0"/>
              <a:t>) obtained 1 minute after loading in a certain configuration: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Assume that the population distribution is normal. Find a two-sided 95% confidence interval for the population mean modulus of elasticity.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26C71FE1-9324-46BA-B52A-6F59F24ED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743379"/>
              </p:ext>
            </p:extLst>
          </p:nvPr>
        </p:nvGraphicFramePr>
        <p:xfrm>
          <a:off x="1246976" y="1348986"/>
          <a:ext cx="6650048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256">
                  <a:extLst>
                    <a:ext uri="{9D8B030D-6E8A-4147-A177-3AD203B41FA5}">
                      <a16:colId xmlns:a16="http://schemas.microsoft.com/office/drawing/2014/main" xmlns="" val="2165685926"/>
                    </a:ext>
                  </a:extLst>
                </a:gridCol>
                <a:gridCol w="831256">
                  <a:extLst>
                    <a:ext uri="{9D8B030D-6E8A-4147-A177-3AD203B41FA5}">
                      <a16:colId xmlns:a16="http://schemas.microsoft.com/office/drawing/2014/main" xmlns="" val="463392686"/>
                    </a:ext>
                  </a:extLst>
                </a:gridCol>
                <a:gridCol w="831256">
                  <a:extLst>
                    <a:ext uri="{9D8B030D-6E8A-4147-A177-3AD203B41FA5}">
                      <a16:colId xmlns:a16="http://schemas.microsoft.com/office/drawing/2014/main" xmlns="" val="2311724058"/>
                    </a:ext>
                  </a:extLst>
                </a:gridCol>
                <a:gridCol w="831256">
                  <a:extLst>
                    <a:ext uri="{9D8B030D-6E8A-4147-A177-3AD203B41FA5}">
                      <a16:colId xmlns:a16="http://schemas.microsoft.com/office/drawing/2014/main" xmlns="" val="3552198315"/>
                    </a:ext>
                  </a:extLst>
                </a:gridCol>
                <a:gridCol w="831256">
                  <a:extLst>
                    <a:ext uri="{9D8B030D-6E8A-4147-A177-3AD203B41FA5}">
                      <a16:colId xmlns:a16="http://schemas.microsoft.com/office/drawing/2014/main" xmlns="" val="388659464"/>
                    </a:ext>
                  </a:extLst>
                </a:gridCol>
                <a:gridCol w="831256">
                  <a:extLst>
                    <a:ext uri="{9D8B030D-6E8A-4147-A177-3AD203B41FA5}">
                      <a16:colId xmlns:a16="http://schemas.microsoft.com/office/drawing/2014/main" xmlns="" val="1496627317"/>
                    </a:ext>
                  </a:extLst>
                </a:gridCol>
                <a:gridCol w="831256">
                  <a:extLst>
                    <a:ext uri="{9D8B030D-6E8A-4147-A177-3AD203B41FA5}">
                      <a16:colId xmlns:a16="http://schemas.microsoft.com/office/drawing/2014/main" xmlns="" val="2808514854"/>
                    </a:ext>
                  </a:extLst>
                </a:gridCol>
                <a:gridCol w="831256">
                  <a:extLst>
                    <a:ext uri="{9D8B030D-6E8A-4147-A177-3AD203B41FA5}">
                      <a16:colId xmlns:a16="http://schemas.microsoft.com/office/drawing/2014/main" xmlns="" val="3645256342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10,490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16,620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17,300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15,480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12,970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17,260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13,400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13,900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933357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13,630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13,260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14,370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11,700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15,470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17,840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14,070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14,760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36015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48CD23F9-35A3-4E71-A6B3-20B5CC8DA6FE}"/>
                  </a:ext>
                </a:extLst>
              </p:cNvPr>
              <p:cNvSpPr txBox="1"/>
              <p:nvPr/>
            </p:nvSpPr>
            <p:spPr>
              <a:xfrm>
                <a:off x="292018" y="3073410"/>
                <a:ext cx="8559964" cy="3253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Solution.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The sample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/>
                  <a:t>, so a confidence interval for population mean modulus of elasticity is based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 df</a:t>
                </a:r>
                <a:r>
                  <a:rPr lang="en-US" altLang="zh-CN" dirty="0"/>
                  <a:t>. One find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=14532.5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=2055.67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A confidence level of 95% for a two-sided interval requires the t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0.025,   15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=2.131</m:t>
                    </m:r>
                  </m:oMath>
                </a14:m>
                <a:r>
                  <a:rPr lang="en-US" altLang="zh-CN" dirty="0"/>
                  <a:t>. The resulting interval is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0.025, 15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14532.5±</m:t>
                      </m:r>
                      <m:d>
                        <m:d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2.131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2055.67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14532.5±1095.2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13437.3,15627.7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CD23F9-35A3-4E71-A6B3-20B5CC8DA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" y="3073410"/>
                <a:ext cx="8559964" cy="3253648"/>
              </a:xfrm>
              <a:prstGeom prst="rect">
                <a:avLst/>
              </a:prstGeom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5E6EFFC-0F94-7911-35C2-9FB022A1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7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E86666-A4D8-4434-89DA-92D0EE14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 interval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B35E3CE-4502-4388-93A6-F61D8EE34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5150138"/>
                <a:ext cx="8776008" cy="1140480"/>
              </a:xfrm>
              <a:ln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If you are going to eat a single hot dog of this type, then it is reasonable to </a:t>
                </a:r>
                <a:r>
                  <a:rPr lang="en-US" altLang="zh-CN" sz="1800" b="1" dirty="0"/>
                  <a:t>predict</a:t>
                </a:r>
                <a:r>
                  <a:rPr lang="en-US" altLang="zh-CN" sz="1800" dirty="0"/>
                  <a:t> the resulting fat content is around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=21.90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sz="1800" dirty="0"/>
                  <a:t>However, this prediction gives no information about reliability or precision.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35E3CE-4502-4388-93A6-F61D8EE34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5150138"/>
                <a:ext cx="8776008" cy="1140480"/>
              </a:xfrm>
              <a:blipFill>
                <a:blip r:embed="rId2"/>
                <a:stretch>
                  <a:fillRect l="-347" r="-69" b="-370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3B960E1-5E2A-43AD-908E-2740A0AA1944}"/>
              </a:ext>
            </a:extLst>
          </p:cNvPr>
          <p:cNvGrpSpPr/>
          <p:nvPr/>
        </p:nvGrpSpPr>
        <p:grpSpPr>
          <a:xfrm>
            <a:off x="189572" y="567382"/>
            <a:ext cx="8776008" cy="2141465"/>
            <a:chOff x="189572" y="1002891"/>
            <a:chExt cx="8776008" cy="21414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583D6A1E-1513-4CE9-B416-634457AEC0D1}"/>
                </a:ext>
              </a:extLst>
            </p:cNvPr>
            <p:cNvSpPr/>
            <p:nvPr/>
          </p:nvSpPr>
          <p:spPr>
            <a:xfrm>
              <a:off x="189572" y="1002891"/>
              <a:ext cx="8776008" cy="3362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Example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xmlns="" id="{0084A439-9174-4894-9DEE-A38AA86929C4}"/>
                    </a:ext>
                  </a:extLst>
                </p:cNvPr>
                <p:cNvSpPr/>
                <p:nvPr/>
              </p:nvSpPr>
              <p:spPr>
                <a:xfrm>
                  <a:off x="189572" y="1339155"/>
                  <a:ext cx="8776008" cy="180520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25000"/>
                    </a:lnSpc>
                  </a:pPr>
                  <a:r>
                    <a:rPr lang="en-US" altLang="zh-CN" dirty="0"/>
                    <a:t>Consider the following sample of fat content (in percentage) of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randomly selected hot dogs:</a:t>
                  </a:r>
                </a:p>
                <a:p>
                  <a:pPr algn="ctr">
                    <a:lnSpc>
                      <a:spcPct val="125000"/>
                    </a:lnSpc>
                  </a:pPr>
                  <a:r>
                    <a:rPr lang="en-US" altLang="zh-CN" dirty="0"/>
                    <a:t>25.2  21.3  22.8  17.0  29.8  21.0  25.5  16.0  20.9  19.5</a:t>
                  </a:r>
                </a:p>
                <a:p>
                  <a:pPr>
                    <a:lnSpc>
                      <a:spcPct val="125000"/>
                    </a:lnSpc>
                  </a:pPr>
                  <a:r>
                    <a:rPr lang="en-US" altLang="zh-CN" dirty="0"/>
                    <a:t>Assuming that these were selected from a normal population distribution, find a 95% CI for the population mean fat content.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084A439-9174-4894-9DEE-A38AA8692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72" y="1339155"/>
                  <a:ext cx="8776008" cy="1805201"/>
                </a:xfrm>
                <a:prstGeom prst="rect">
                  <a:avLst/>
                </a:prstGeom>
                <a:blipFill>
                  <a:blip r:embed="rId3"/>
                  <a:stretch>
                    <a:fillRect l="-485" r="-277" b="-33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B5830F9-AAC3-4E06-9A16-D96F63B24506}"/>
                  </a:ext>
                </a:extLst>
              </p:cNvPr>
              <p:cNvSpPr txBox="1"/>
              <p:nvPr/>
            </p:nvSpPr>
            <p:spPr>
              <a:xfrm>
                <a:off x="189572" y="2833166"/>
                <a:ext cx="8776008" cy="21926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Solution.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The population is normal and its variance is unknown.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=21.90</m:t>
                    </m:r>
                  </m:oMath>
                </a14:m>
                <a:r>
                  <a:rPr lang="en-US" altLang="zh-CN" dirty="0"/>
                  <a:t> and the sample standard deviation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=4.134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The 95% CI is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0.025, 9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=21.90±2.262⋅</m:t>
                      </m:r>
                      <m:f>
                        <m:f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4.134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=21.90±2.96=</m:t>
                      </m:r>
                      <m:d>
                        <m:d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18.94, 24.86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5830F9-AAC3-4E06-9A16-D96F63B2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2" y="2833166"/>
                <a:ext cx="8776008" cy="2192652"/>
              </a:xfrm>
              <a:prstGeom prst="rect">
                <a:avLst/>
              </a:prstGeom>
              <a:blipFill>
                <a:blip r:embed="rId4"/>
                <a:stretch>
                  <a:fillRect l="-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858D32D-1D4B-CF9D-BCA7-3D11B62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F485B0B8-8880-4C33-9E6F-19B6CF0C2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247773"/>
                <a:ext cx="8776008" cy="647370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a (available) random sample from a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normal population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wish to 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, a single future observation.</a:t>
                </a:r>
              </a:p>
              <a:p>
                <a:r>
                  <a:rPr lang="en-US" altLang="zh-CN" dirty="0"/>
                  <a:t>Recall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will be a point predictor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and they are independent,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and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is known</a:t>
                </a:r>
                <a:r>
                  <a:rPr lang="en-US" altLang="zh-CN" dirty="0"/>
                  <a:t>, one has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is unknown</a:t>
                </a:r>
                <a:r>
                  <a:rPr lang="en-US" altLang="zh-CN" dirty="0"/>
                  <a:t>, one has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distribution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df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85B0B8-8880-4C33-9E6F-19B6CF0C2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247773"/>
                <a:ext cx="8776008" cy="6473703"/>
              </a:xfrm>
              <a:blipFill>
                <a:blip r:embed="rId2"/>
                <a:stretch>
                  <a:fillRect l="-486" t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2EDCFBA-68C4-BB1A-BCEB-FBDCF35D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8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AC9592AB-787E-4C7F-8D36-D3D6FD361C84}"/>
              </a:ext>
            </a:extLst>
          </p:cNvPr>
          <p:cNvGrpSpPr/>
          <p:nvPr/>
        </p:nvGrpSpPr>
        <p:grpSpPr>
          <a:xfrm>
            <a:off x="189572" y="265471"/>
            <a:ext cx="8776008" cy="2507226"/>
            <a:chOff x="189572" y="1097280"/>
            <a:chExt cx="8776008" cy="25072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74968054-E72C-41D6-BB87-437BFD53CD5E}"/>
                </a:ext>
              </a:extLst>
            </p:cNvPr>
            <p:cNvSpPr/>
            <p:nvPr/>
          </p:nvSpPr>
          <p:spPr>
            <a:xfrm>
              <a:off x="189572" y="1097280"/>
              <a:ext cx="8776008" cy="306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Proposition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2DD77498-6B05-4B7D-99BE-3B6A1C13EE7B}"/>
                    </a:ext>
                  </a:extLst>
                </p:cNvPr>
                <p:cNvSpPr/>
                <p:nvPr/>
              </p:nvSpPr>
              <p:spPr>
                <a:xfrm>
                  <a:off x="189572" y="1404046"/>
                  <a:ext cx="8776008" cy="220046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25000"/>
                    </a:lnSpc>
                  </a:pPr>
                  <a:r>
                    <a:rPr lang="en-US" altLang="zh-CN" dirty="0"/>
                    <a:t>A </a:t>
                  </a:r>
                  <a:r>
                    <a:rPr lang="en-US" altLang="zh-CN" b="1" dirty="0">
                      <a:solidFill>
                        <a:srgbClr val="C00000"/>
                      </a:solidFill>
                    </a:rPr>
                    <a:t>prediction interval </a:t>
                  </a:r>
                  <a:r>
                    <a:rPr lang="en-US" altLang="zh-CN" dirty="0"/>
                    <a:t>(PI) with </a:t>
                  </a:r>
                  <a:r>
                    <a:rPr lang="en-US" altLang="zh-CN" i="1" dirty="0"/>
                    <a:t>prediction level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en-US" altLang="zh-CN" dirty="0"/>
                    <a:t> for a single observation to be selected from a normal population distribution is </a:t>
                  </a:r>
                </a:p>
                <a:p>
                  <a:pPr marL="285750" indent="-285750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when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is known,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b="0" i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a14:m>
                  <a:endParaRPr lang="en-US" altLang="zh-CN" b="0" dirty="0">
                    <a:solidFill>
                      <a:srgbClr val="0432FF"/>
                    </a:solidFill>
                  </a:endParaRPr>
                </a:p>
                <a:p>
                  <a:pPr marL="285750" indent="-285750">
                    <a:lnSpc>
                      <a:spcPct val="125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When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is unknown,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a14:m>
                  <a:r>
                    <a:rPr lang="en-US" altLang="zh-CN" dirty="0">
                      <a:solidFill>
                        <a:srgbClr val="0432FF"/>
                      </a:solidFill>
                    </a:rPr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DD77498-6B05-4B7D-99BE-3B6A1C13E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72" y="1404046"/>
                  <a:ext cx="8776008" cy="2200460"/>
                </a:xfrm>
                <a:prstGeom prst="rect">
                  <a:avLst/>
                </a:prstGeom>
                <a:blipFill>
                  <a:blip r:embed="rId2"/>
                  <a:stretch>
                    <a:fillRect l="-4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5D17295-B262-45F7-B426-C0F7FC8057F3}"/>
              </a:ext>
            </a:extLst>
          </p:cNvPr>
          <p:cNvGrpSpPr/>
          <p:nvPr/>
        </p:nvGrpSpPr>
        <p:grpSpPr>
          <a:xfrm>
            <a:off x="189572" y="3079463"/>
            <a:ext cx="8776008" cy="3206300"/>
            <a:chOff x="189572" y="1002891"/>
            <a:chExt cx="8776008" cy="32063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DA892F55-5BF3-4CD9-A470-6DDCB75FDDA8}"/>
                </a:ext>
              </a:extLst>
            </p:cNvPr>
            <p:cNvSpPr/>
            <p:nvPr/>
          </p:nvSpPr>
          <p:spPr>
            <a:xfrm>
              <a:off x="189572" y="1002891"/>
              <a:ext cx="8776008" cy="3362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Example </a:t>
              </a:r>
              <a:r>
                <a:rPr lang="zh-CN" altLang="en-US" dirty="0"/>
                <a:t>（</a:t>
              </a:r>
              <a:r>
                <a:rPr lang="en-US" altLang="zh-CN" dirty="0"/>
                <a:t>continued</a:t>
              </a:r>
              <a:r>
                <a:rPr lang="zh-CN" altLang="en-US" dirty="0"/>
                <a:t>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xmlns="" id="{6064C3BD-4044-42B1-A576-2F237E0B95AE}"/>
                    </a:ext>
                  </a:extLst>
                </p:cNvPr>
                <p:cNvSpPr/>
                <p:nvPr/>
              </p:nvSpPr>
              <p:spPr>
                <a:xfrm>
                  <a:off x="189572" y="1339155"/>
                  <a:ext cx="8776008" cy="287003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25000"/>
                    </a:lnSpc>
                  </a:pPr>
                  <a:r>
                    <a:rPr lang="en-US" altLang="zh-CN" sz="1600" dirty="0"/>
                    <a:t>Consider the following sample of fat content (in percentage) of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randomly selected hot dogs:</a:t>
                  </a:r>
                </a:p>
                <a:p>
                  <a:pPr algn="ctr">
                    <a:lnSpc>
                      <a:spcPct val="125000"/>
                    </a:lnSpc>
                  </a:pPr>
                  <a:r>
                    <a:rPr lang="en-US" altLang="zh-CN" sz="1600" dirty="0"/>
                    <a:t>25.2  21.3  22.8  17.0  29.8  21.0  25.5  16.0  20.9  19.5</a:t>
                  </a:r>
                </a:p>
                <a:p>
                  <a:pPr>
                    <a:lnSpc>
                      <a:spcPct val="125000"/>
                    </a:lnSpc>
                  </a:pPr>
                  <a:r>
                    <a:rPr lang="en-US" altLang="zh-CN" sz="1600" dirty="0"/>
                    <a:t>Assuming that these were selected from a normal population distribution, a 95% </a:t>
                  </a:r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PI</a:t>
                  </a:r>
                  <a:r>
                    <a:rPr lang="en-US" altLang="zh-CN" sz="1600" dirty="0"/>
                    <a:t> for the fat content of a single hot dog is </a:t>
                  </a:r>
                </a:p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aln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21.90±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2.262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4.134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21.90±9.81</m:t>
                        </m:r>
                        <m:r>
                          <m:rPr>
                            <m:aln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12.09, 31.71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064C3BD-4044-42B1-A576-2F237E0B9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72" y="1339155"/>
                  <a:ext cx="8776008" cy="2870036"/>
                </a:xfrm>
                <a:prstGeom prst="rect">
                  <a:avLst/>
                </a:prstGeom>
                <a:blipFill>
                  <a:blip r:embed="rId3"/>
                  <a:stretch>
                    <a:fillRect l="-2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637FC6D-4D41-CF7B-5BD8-25A8EDD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3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E9B1677-8679-4F85-BB74-0CB2350C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9369"/>
            <a:ext cx="7886700" cy="1719262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7.4 CI for the variance and standard deviation of a normal population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12389A9-CEF7-4713-B846-5D33CD700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EE91986-505B-4BDC-43DE-639C4AE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974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F0DC6F5-F143-413F-9402-F908ED63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81" y="2769816"/>
            <a:ext cx="5623837" cy="18021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FF595-4BAB-432B-A722-8E16BB46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 for the variance of a normal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17E1144-D199-4EB6-80EA-CE351018E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830334"/>
                <a:ext cx="8776008" cy="2840539"/>
              </a:xfrm>
            </p:spPr>
            <p:txBody>
              <a:bodyPr/>
              <a:lstStyle/>
              <a:p>
                <a:r>
                  <a:rPr lang="en-US" altLang="zh-CN" sz="1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/>
                  <a:t> be a 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chi-squared random variable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/>
                  <a:t>with df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1800" dirty="0"/>
                  <a:t>, i.e.,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1800" dirty="0"/>
                  <a:t>. Let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be the pdf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/>
                  <a:t>. Then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1800" b="0" i="0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≤0.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7E1144-D199-4EB6-80EA-CE351018E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830334"/>
                <a:ext cx="8776008" cy="2840539"/>
              </a:xfrm>
              <a:blipFill>
                <a:blip r:embed="rId3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id="{4E585A50-BD51-4DA5-9544-7338DB557B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574" y="4638262"/>
                <a:ext cx="5994391" cy="1702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The 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chi-squared critical value</a:t>
                </a:r>
                <a:r>
                  <a:rPr lang="en-US" altLang="zh-CN" sz="1800" dirty="0"/>
                  <a:t>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800" dirty="0"/>
                  <a:t>, is the number satisfying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Sup>
                            <m:sSubSupPr>
                              <m:ctrlPr>
                                <a:rPr lang="en-US" altLang="zh-CN" sz="18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4E585A50-BD51-4DA5-9544-7338DB557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4" y="4638262"/>
                <a:ext cx="5994391" cy="1702897"/>
              </a:xfrm>
              <a:prstGeom prst="rect">
                <a:avLst/>
              </a:prstGeom>
              <a:blipFill>
                <a:blip r:embed="rId4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5934A23-2B2B-498E-9FB3-6D641142B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65" y="4638262"/>
            <a:ext cx="2651265" cy="186378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17DB017-6E58-90C3-97BA-EA2F8ABE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5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xmlns="" id="{19CFF595-4BAB-432B-A722-8E16BB46E1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known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9CFF595-4BAB-432B-A722-8E16BB46E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40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7FE2C8C8-DCA1-482A-9325-E988CA9EC7A3}"/>
              </a:ext>
            </a:extLst>
          </p:cNvPr>
          <p:cNvGrpSpPr/>
          <p:nvPr/>
        </p:nvGrpSpPr>
        <p:grpSpPr>
          <a:xfrm>
            <a:off x="265471" y="734947"/>
            <a:ext cx="8559964" cy="2437338"/>
            <a:chOff x="178420" y="734947"/>
            <a:chExt cx="8788599" cy="2437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xmlns="" id="{17F6C572-E053-4508-A541-2D39E73B3D41}"/>
                    </a:ext>
                  </a:extLst>
                </p:cNvPr>
                <p:cNvSpPr txBox="1"/>
                <p:nvPr/>
              </p:nvSpPr>
              <p:spPr>
                <a:xfrm>
                  <a:off x="178420" y="1113965"/>
                  <a:ext cx="8788599" cy="205832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prstClr val="black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</a:rPr>
                    <a:t> be a random sample from a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normal population </a:t>
                  </a:r>
                  <a:r>
                    <a:rPr lang="en-US" altLang="zh-CN" dirty="0">
                      <a:solidFill>
                        <a:prstClr val="black"/>
                      </a:solidFill>
                    </a:rPr>
                    <a:t>with mean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</a:rPr>
                    <a:t> and variance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</a:rPr>
                    <a:t>. Then for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b="0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altLang="zh-CN" dirty="0"/>
                </a:p>
                <a:p>
                  <a:r>
                    <a:rPr lang="en-US" altLang="zh-CN" dirty="0"/>
                    <a:t>Further,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7F6C572-E053-4508-A541-2D39E73B3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420" y="1113965"/>
                  <a:ext cx="8788599" cy="2058320"/>
                </a:xfrm>
                <a:prstGeom prst="rect">
                  <a:avLst/>
                </a:prstGeom>
                <a:blipFill>
                  <a:blip r:embed="rId3"/>
                  <a:stretch>
                    <a:fillRect l="-569" t="-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DB111CC6-2E15-479B-820E-E89DA92F61EA}"/>
                </a:ext>
              </a:extLst>
            </p:cNvPr>
            <p:cNvSpPr/>
            <p:nvPr/>
          </p:nvSpPr>
          <p:spPr>
            <a:xfrm>
              <a:off x="178420" y="734947"/>
              <a:ext cx="8787159" cy="36575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Proposition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2657684B-5B00-4176-810E-00369BD5DC35}"/>
                  </a:ext>
                </a:extLst>
              </p:cNvPr>
              <p:cNvSpPr/>
              <p:nvPr/>
            </p:nvSpPr>
            <p:spPr>
              <a:xfrm>
                <a:off x="407056" y="3265665"/>
                <a:ext cx="8064418" cy="2122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It follows from the above that  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Solving the inequalities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one has 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657684B-5B00-4176-810E-00369BD5D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6" y="3265665"/>
                <a:ext cx="8064418" cy="2122889"/>
              </a:xfrm>
              <a:prstGeom prst="rect">
                <a:avLst/>
              </a:prstGeom>
              <a:blipFill>
                <a:blip r:embed="rId4"/>
                <a:stretch>
                  <a:fillRect l="-529" t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0023934A-84FD-4B82-8197-9B18D08A6E38}"/>
                  </a:ext>
                </a:extLst>
              </p:cNvPr>
              <p:cNvSpPr txBox="1"/>
              <p:nvPr/>
            </p:nvSpPr>
            <p:spPr>
              <a:xfrm>
                <a:off x="265470" y="5481934"/>
                <a:ext cx="8559965" cy="9752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known) </a:t>
                </a:r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confidence interval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of a normal population</a:t>
                </a:r>
                <a:r>
                  <a:rPr lang="en-US" altLang="zh-CN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/>
                  <a:t>is </a:t>
                </a:r>
              </a:p>
              <a:p>
                <a:pPr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23934A-84FD-4B82-8197-9B18D08A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0" y="5481934"/>
                <a:ext cx="8559965" cy="975267"/>
              </a:xfrm>
              <a:prstGeom prst="rect">
                <a:avLst/>
              </a:prstGeom>
              <a:blipFill>
                <a:blip r:embed="rId5"/>
                <a:stretch>
                  <a:fillRect l="-569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0FD2E2B-6BC3-6D27-7207-11EA4244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9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xmlns="" id="{19CFF595-4BAB-432B-A722-8E16BB46E1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unknown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9CFF595-4BAB-432B-A722-8E16BB46E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40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47AD9959-439A-4EBC-9EAF-D329843C966F}"/>
              </a:ext>
            </a:extLst>
          </p:cNvPr>
          <p:cNvGrpSpPr/>
          <p:nvPr/>
        </p:nvGrpSpPr>
        <p:grpSpPr>
          <a:xfrm>
            <a:off x="292018" y="788690"/>
            <a:ext cx="8559964" cy="1911933"/>
            <a:chOff x="292018" y="1073682"/>
            <a:chExt cx="8559964" cy="19119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D4139587-2192-4C0E-8913-2F293C17FB49}"/>
                </a:ext>
              </a:extLst>
            </p:cNvPr>
            <p:cNvSpPr/>
            <p:nvPr/>
          </p:nvSpPr>
          <p:spPr>
            <a:xfrm>
              <a:off x="292018" y="1073682"/>
              <a:ext cx="8559964" cy="359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Theorem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04C97ED5-4792-485C-8DAC-0D413DA8F2A2}"/>
                    </a:ext>
                  </a:extLst>
                </p:cNvPr>
                <p:cNvSpPr/>
                <p:nvPr/>
              </p:nvSpPr>
              <p:spPr>
                <a:xfrm>
                  <a:off x="292018" y="1433542"/>
                  <a:ext cx="8559964" cy="155207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lvl="0">
                    <a:lnSpc>
                      <a:spcPct val="125000"/>
                    </a:lnSpc>
                  </a:pPr>
                  <a:r>
                    <a:rPr lang="en-US" altLang="zh-CN" dirty="0">
                      <a:solidFill>
                        <a:prstClr val="black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</a:rPr>
                    <a:t> be a random sample from a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normal population </a:t>
                  </a:r>
                  <a:r>
                    <a:rPr lang="en-US" altLang="zh-CN" dirty="0">
                      <a:solidFill>
                        <a:prstClr val="black"/>
                      </a:solidFill>
                    </a:rPr>
                    <a:t>with mean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</a:rPr>
                    <a:t> and variance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</a:rPr>
                    <a:t>. </a:t>
                  </a: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黑体" panose="02010609060101010101" pitchFamily="49" charset="-122"/>
                      <a:cs typeface="+mn-cs"/>
                    </a:rPr>
                    <a:t>Then the random variable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cs typeface="+mn-cs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𝜒</m:t>
                            </m:r>
                          </m:e>
                          <m:sup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e>
                        </m:d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</m:t>
                        </m:r>
                      </m:oMath>
                    </m:oMathPara>
                  </a14:m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4C97ED5-4792-485C-8DAC-0D413DA8F2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18" y="1433542"/>
                  <a:ext cx="8559964" cy="1552073"/>
                </a:xfrm>
                <a:prstGeom prst="rect">
                  <a:avLst/>
                </a:prstGeom>
                <a:blipFill>
                  <a:blip r:embed="rId3"/>
                  <a:stretch>
                    <a:fillRect l="-5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2AE99C9D-F1BD-4710-9A45-432085A58655}"/>
                  </a:ext>
                </a:extLst>
              </p:cNvPr>
              <p:cNvSpPr txBox="1"/>
              <p:nvPr/>
            </p:nvSpPr>
            <p:spPr>
              <a:xfrm>
                <a:off x="292018" y="2700623"/>
                <a:ext cx="8517876" cy="273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As a consequence,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Solving the inequalities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one has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E99C9D-F1BD-4710-9A45-432085A5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" y="2700623"/>
                <a:ext cx="8517876" cy="2735685"/>
              </a:xfrm>
              <a:prstGeom prst="rect">
                <a:avLst/>
              </a:prstGeom>
              <a:blipFill>
                <a:blip r:embed="rId4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45DCD40D-BB04-4502-8660-9B7D99F04EB7}"/>
                  </a:ext>
                </a:extLst>
              </p:cNvPr>
              <p:cNvSpPr txBox="1"/>
              <p:nvPr/>
            </p:nvSpPr>
            <p:spPr>
              <a:xfrm>
                <a:off x="292019" y="5496268"/>
                <a:ext cx="8559964" cy="99168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unknown) </a:t>
                </a:r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confidence interval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of a normal population</a:t>
                </a:r>
                <a:r>
                  <a:rPr lang="en-US" altLang="zh-CN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/>
                  <a:t>is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DCD40D-BB04-4502-8660-9B7D99F04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9" y="5496268"/>
                <a:ext cx="8559964" cy="991682"/>
              </a:xfrm>
              <a:prstGeom prst="rect">
                <a:avLst/>
              </a:prstGeom>
              <a:blipFill>
                <a:blip r:embed="rId5"/>
                <a:stretch>
                  <a:fillRect l="-569" t="-3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530D133-74A5-02DF-AFF2-048B47B7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B7090D5D-787E-47E5-B1ED-9968B5F26F6B}"/>
                  </a:ext>
                </a:extLst>
              </p:cNvPr>
              <p:cNvSpPr/>
              <p:nvPr/>
            </p:nvSpPr>
            <p:spPr>
              <a:xfrm>
                <a:off x="278371" y="722868"/>
                <a:ext cx="8669850" cy="17510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0C0"/>
                    </a:solidFill>
                  </a:rPr>
                  <a:t>Example</a:t>
                </a:r>
                <a:endParaRPr lang="zh-CN" altLang="en-US" sz="20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Suppose the following sample were selected from a normal population distribution.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Please find a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95% </m:t>
                    </m:r>
                  </m:oMath>
                </a14:m>
                <a:r>
                  <a:rPr lang="en-US" altLang="zh-CN" dirty="0"/>
                  <a:t>CI for the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090D5D-787E-47E5-B1ED-9968B5F26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1" y="722868"/>
                <a:ext cx="8669850" cy="1751057"/>
              </a:xfrm>
              <a:prstGeom prst="rect">
                <a:avLst/>
              </a:prstGeom>
              <a:blipFill>
                <a:blip r:embed="rId2"/>
                <a:stretch>
                  <a:fillRect l="-702" t="-1384" b="-4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xmlns="" id="{8598680D-1558-44AA-8A8F-D76D461E2F12}"/>
                  </a:ext>
                </a:extLst>
              </p:cNvPr>
              <p:cNvSpPr txBox="1"/>
              <p:nvPr/>
            </p:nvSpPr>
            <p:spPr>
              <a:xfrm>
                <a:off x="355063" y="2702648"/>
                <a:ext cx="8142891" cy="2684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+mj-lt"/>
                  </a:rPr>
                  <a:t>Solution.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The sample size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latin typeface="+mj-lt"/>
                  </a:rPr>
                  <a:t> The population mean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+mj-lt"/>
                  </a:rPr>
                  <a:t> is unknown.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j-lt"/>
                  </a:rPr>
                  <a:t>The computed value of the sample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=137324.3</m:t>
                    </m:r>
                  </m:oMath>
                </a14:m>
                <a:r>
                  <a:rPr lang="en-US" altLang="zh-CN" dirty="0"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With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df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=17−1=16</m:t>
                    </m:r>
                  </m:oMath>
                </a14:m>
                <a:r>
                  <a:rPr lang="en-US" altLang="zh-CN" dirty="0"/>
                  <a:t>, a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95% </m:t>
                    </m:r>
                  </m:oMath>
                </a14:m>
                <a:r>
                  <a:rPr lang="en-US" altLang="zh-CN" dirty="0"/>
                  <a:t>CI requires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0.975, 16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=6.908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0.025, 16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=28.845</m:t>
                    </m:r>
                  </m:oMath>
                </a14:m>
                <a:r>
                  <a:rPr lang="en-US" altLang="zh-CN" dirty="0"/>
                  <a:t>. </a:t>
                </a: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The desired CI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16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137324.3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28.845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16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137324.3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6.908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76172.3, 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318064.4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8598680D-1558-44AA-8A8F-D76D461E2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63" y="2702648"/>
                <a:ext cx="8142891" cy="2684453"/>
              </a:xfrm>
              <a:prstGeom prst="rect">
                <a:avLst/>
              </a:prstGeom>
              <a:blipFill>
                <a:blip r:embed="rId3"/>
                <a:stretch>
                  <a:fillRect l="-749" t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xmlns="" id="{C29B6830-38F9-486F-B552-5917C0DD4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75274"/>
              </p:ext>
            </p:extLst>
          </p:nvPr>
        </p:nvGraphicFramePr>
        <p:xfrm>
          <a:off x="1110766" y="1459040"/>
          <a:ext cx="700506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340">
                  <a:extLst>
                    <a:ext uri="{9D8B030D-6E8A-4147-A177-3AD203B41FA5}">
                      <a16:colId xmlns:a16="http://schemas.microsoft.com/office/drawing/2014/main" xmlns="" val="1172672726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1661424839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2046389024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2796085652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4207117351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574241319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3829155825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675775837"/>
                    </a:ext>
                  </a:extLst>
                </a:gridCol>
                <a:gridCol w="778340">
                  <a:extLst>
                    <a:ext uri="{9D8B030D-6E8A-4147-A177-3AD203B41FA5}">
                      <a16:colId xmlns:a16="http://schemas.microsoft.com/office/drawing/2014/main" xmlns="" val="1293651066"/>
                    </a:ext>
                  </a:extLst>
                </a:gridCol>
              </a:tblGrid>
              <a:tr h="25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1470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1690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1740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2030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2190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5779015"/>
                  </a:ext>
                </a:extLst>
              </a:tr>
              <a:tr h="25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2200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2290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2390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2480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2700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83695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D71313CC-B551-42E6-B735-778A76BE92AA}"/>
                  </a:ext>
                </a:extLst>
              </p:cNvPr>
              <p:cNvSpPr txBox="1"/>
              <p:nvPr/>
            </p:nvSpPr>
            <p:spPr>
              <a:xfrm>
                <a:off x="6878646" y="2580114"/>
                <a:ext cx="1910291" cy="5677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11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1313CC-B551-42E6-B735-778A76BE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646" y="2580114"/>
                <a:ext cx="1910291" cy="567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4258E1D-E568-698D-ABF6-A80A750E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2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14281F3-6BFD-4CD3-A509-0241C280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90E5FFD-1B21-47C2-BC4B-DA8EA94A1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end.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B68638F-293F-8E87-4D5B-191CBCE2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96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476F1A3-4369-9448-B439-13952BE37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628039"/>
                <a:ext cx="8496300" cy="2635861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Interval estimate (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区间估计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000" dirty="0"/>
                  <a:t>An </a:t>
                </a:r>
                <a:r>
                  <a:rPr lang="en-US" altLang="zh-CN" sz="2000" b="1" dirty="0">
                    <a:solidFill>
                      <a:srgbClr val="0432FF"/>
                    </a:solidFill>
                  </a:rPr>
                  <a:t>interval estimate </a:t>
                </a:r>
                <a:r>
                  <a:rPr lang="en-US" altLang="zh-CN" sz="2000" dirty="0"/>
                  <a:t>of a population parameter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/>
                  <a:t> is an interval of the form </a:t>
                </a:r>
              </a:p>
              <a:p>
                <a:pPr marL="0" indent="0" algn="ctr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 algn="just">
                  <a:lnSpc>
                    <a:spcPct val="125000"/>
                  </a:lnSpc>
                  <a:buNone/>
                </a:pPr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depend on the value of the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statistic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for a particular sample and also on the sampling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l-GR" altLang="zh-CN" sz="2000" dirty="0"/>
                  <a:t>. </a:t>
                </a:r>
                <a:endParaRPr lang="el-GR" altLang="zh-CN" sz="2000" dirty="0">
                  <a:effectLst/>
                </a:endParaRPr>
              </a:p>
              <a:p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76F1A3-4369-9448-B439-13952BE37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628039"/>
                <a:ext cx="8496300" cy="2635861"/>
              </a:xfrm>
              <a:blipFill>
                <a:blip r:embed="rId2"/>
                <a:stretch>
                  <a:fillRect l="-645" t="-922" r="-716" b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538667EE-C382-4E40-BDEA-4E0A9C2604BF}"/>
                  </a:ext>
                </a:extLst>
              </p:cNvPr>
              <p:cNvSpPr txBox="1"/>
              <p:nvPr/>
            </p:nvSpPr>
            <p:spPr>
              <a:xfrm>
                <a:off x="323850" y="3594101"/>
                <a:ext cx="8496300" cy="230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(Reliability)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/>
                  <a:t>A confidence interval is calculated by first selecting a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confidence level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置信水平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000" dirty="0"/>
                  <a:t>, which is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 measure of the degree of reliability </a:t>
                </a:r>
                <a:r>
                  <a:rPr lang="en-US" altLang="zh-CN" sz="2000" dirty="0"/>
                  <a:t>of the interval.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(Precision) The precision of an interval estimate is represented by the width of the interval,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i.e.,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 dirty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i="1" dirty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667EE-C382-4E40-BDEA-4E0A9C26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3594101"/>
                <a:ext cx="8496300" cy="2309287"/>
              </a:xfrm>
              <a:prstGeom prst="rect">
                <a:avLst/>
              </a:prstGeom>
              <a:blipFill>
                <a:blip r:embed="rId3"/>
                <a:stretch>
                  <a:fillRect l="-597" r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7AB2539-60DD-3A8F-2E38-89C39F9A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2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D934F7-1244-534B-904C-86379FA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Interpretation of Interval Estimates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4D334E40-B9A5-644E-ABFC-C3463FF61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0" y="3826573"/>
                <a:ext cx="8776008" cy="2729338"/>
              </a:xfrm>
            </p:spPr>
            <p:txBody>
              <a:bodyPr/>
              <a:lstStyle/>
              <a:p>
                <a:r>
                  <a:rPr kumimoji="1" lang="en-US" altLang="zh-CN" dirty="0"/>
                  <a:t>The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computed from selected sample, is called a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-confidence interval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置信区间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The fraction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/>
                  <a:t> is called the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degree of confidence (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or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confidence level (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置信水平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The endpoints,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called the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lower and upper confident limits (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置信下、上限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).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334E40-B9A5-644E-ABFC-C3463FF61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0" y="3826573"/>
                <a:ext cx="8776008" cy="2729338"/>
              </a:xfrm>
              <a:blipFill>
                <a:blip r:embed="rId2"/>
                <a:stretch>
                  <a:fillRect l="-433" b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5C5AB515-2BEC-4C4C-BEE0-885F77913734}"/>
                  </a:ext>
                </a:extLst>
              </p:cNvPr>
              <p:cNvSpPr txBox="1"/>
              <p:nvPr/>
            </p:nvSpPr>
            <p:spPr>
              <a:xfrm>
                <a:off x="189570" y="1039272"/>
                <a:ext cx="8776007" cy="2545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kumimoji="1" lang="en-US" altLang="zh-CN" sz="200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zh-CN" sz="2000" dirty="0"/>
                  <a:t> be a population parameter.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be two statistics. 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under certain sample.</a:t>
                </a: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:r>
                  <a:rPr kumimoji="1" lang="en-US" altLang="zh-CN" sz="2000" dirty="0"/>
                  <a:t>If we can find two 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such that </a:t>
                </a:r>
                <a:br>
                  <a:rPr kumimoji="1" lang="en-US" altLang="zh-CN" sz="2000" dirty="0"/>
                </a:br>
                <a:r>
                  <a:rPr kumimoji="1" lang="en-US" altLang="zh-CN" sz="2000" dirty="0"/>
                  <a:t>						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000" dirty="0"/>
                  <a:t> </a:t>
                </a:r>
                <a:br>
                  <a:rPr kumimoji="1" lang="en-US" altLang="zh-CN" sz="2000" dirty="0"/>
                </a:br>
                <a:r>
                  <a:rPr kumimoji="1" lang="en-US" altLang="zh-CN" sz="2000" dirty="0"/>
                  <a:t>for some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1" lang="en-US" altLang="zh-CN" sz="2000" dirty="0"/>
                  <a:t>, then we have a probability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000" dirty="0"/>
                  <a:t> of selecting a random sample that will produce an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containing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5AB515-2BEC-4C4C-BEE0-885F7791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0" y="1039272"/>
                <a:ext cx="8776007" cy="2545120"/>
              </a:xfrm>
              <a:prstGeom prst="rect">
                <a:avLst/>
              </a:prstGeom>
              <a:blipFill>
                <a:blip r:embed="rId3"/>
                <a:stretch>
                  <a:fillRect l="-577" r="-144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158940B-354B-4A70-51EC-57020B37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13AFD6-B261-2A4B-9F3C-53AA6B36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Estimating the Mean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FF19B5C6-CB8E-9E4E-92F1-20CB72A3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2" y="873370"/>
                <a:ext cx="8776008" cy="5586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Case 1</a:t>
                </a:r>
                <a:r>
                  <a:rPr lang="en-US" altLang="zh-CN" b="1" dirty="0"/>
                  <a:t>: CI for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altLang="zh-CN" b="1" dirty="0"/>
                  <a:t> of a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normal</a:t>
                </a:r>
                <a:r>
                  <a:rPr lang="en-US" altLang="zh-CN" b="1" dirty="0"/>
                  <a:t> distribution with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known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𝝈</m:t>
                    </m:r>
                  </m:oMath>
                </a14:m>
                <a:r>
                  <a:rPr lang="en-US" altLang="zh-CN" b="1" dirty="0"/>
                  <a:t>.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Suppose that the parameter of interest is the population mean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/>
                  <a:t> and that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1. </a:t>
                </a:r>
                <a:r>
                  <a:rPr lang="en-US" altLang="zh-CN" dirty="0"/>
                  <a:t>The population distribution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normal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2. </a:t>
                </a:r>
                <a:r>
                  <a:rPr lang="en-US" altLang="zh-CN" dirty="0"/>
                  <a:t>The value of the population standard deviation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known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 dirty="0" err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be a random sample,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and they are independent. Then for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>
                    <a:solidFill>
                      <a:srgbClr val="0432FF"/>
                    </a:solidFill>
                  </a:rPr>
                  <a:t/>
                </a:r>
                <a:br>
                  <a:rPr lang="en-US" altLang="zh-CN" b="0" dirty="0">
                    <a:solidFill>
                      <a:srgbClr val="0432FF"/>
                    </a:solidFill>
                  </a:rPr>
                </a:br>
                <a:r>
                  <a:rPr lang="en-US" altLang="zh-CN" dirty="0"/>
                  <a:t>i.e.,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 is normally distributed with mean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/>
                  <a:t>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𝑍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zh-CN" dirty="0"/>
                  <a:t>.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19B5C6-CB8E-9E4E-92F1-20CB72A3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2" y="873370"/>
                <a:ext cx="8776008" cy="5586424"/>
              </a:xfr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B07996-093D-7F7D-8C88-CFD12065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xmlns="" id="{9B9ADD6D-B317-B641-94DE-14B2129E87B9}"/>
                  </a:ext>
                </a:extLst>
              </p:cNvPr>
              <p:cNvSpPr txBox="1"/>
              <p:nvPr/>
            </p:nvSpPr>
            <p:spPr>
              <a:xfrm>
                <a:off x="431541" y="815376"/>
                <a:ext cx="8055895" cy="356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200" dirty="0">
                    <a:latin typeface="+mj-lt"/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/>
                          </a:rPr>
                          <m:t>−1.96</m:t>
                        </m:r>
                        <m:r>
                          <a:rPr lang="en-US" altLang="zh-CN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sz="2200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zh-CN" sz="2200" i="1">
                            <a:latin typeface="Cambria Math"/>
                            <a:ea typeface="Cambria Math"/>
                          </a:rPr>
                          <m:t>≤1.96</m:t>
                        </m:r>
                      </m:e>
                    </m:d>
                    <m:r>
                      <a:rPr lang="en-US" altLang="zh-CN" sz="2200" i="1">
                        <a:latin typeface="Cambria Math"/>
                      </a:rPr>
                      <m:t>=0.95</m:t>
                    </m:r>
                  </m:oMath>
                </a14:m>
                <a:r>
                  <a:rPr lang="en-US" altLang="zh-CN" sz="220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200" dirty="0"/>
                  <a:t>It means that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/>
                          </a:rPr>
                          <m:t>−1.96</m:t>
                        </m:r>
                        <m:r>
                          <a:rPr lang="en-US" altLang="zh-CN" sz="2200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200" i="1"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CN" sz="2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zh-CN" sz="2200" i="1">
                            <a:latin typeface="Cambria Math"/>
                            <a:ea typeface="Cambria Math"/>
                          </a:rPr>
                          <m:t>≤1.96</m:t>
                        </m:r>
                      </m:e>
                    </m:d>
                    <m:r>
                      <a:rPr lang="en-US" altLang="zh-CN" sz="2200" i="1">
                        <a:latin typeface="Cambria Math"/>
                      </a:rPr>
                      <m:t>=0.95</m:t>
                    </m:r>
                  </m:oMath>
                </a14:m>
                <a:r>
                  <a:rPr lang="en-US" altLang="zh-CN" sz="2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</a:rPr>
                      <m:t>−1.96</m:t>
                    </m:r>
                    <m:r>
                      <m:rPr>
                        <m:aln/>
                      </m:rPr>
                      <a:rPr lang="en-US" altLang="zh-CN" sz="22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200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2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2200" i="1">
                        <a:latin typeface="Cambria Math"/>
                        <a:ea typeface="Cambria Math"/>
                      </a:rPr>
                      <m:t>≤1.96</m:t>
                    </m:r>
                  </m:oMath>
                </a14:m>
                <a:r>
                  <a:rPr lang="en-US" altLang="zh-CN" sz="2200" i="1" dirty="0">
                    <a:ea typeface="Cambria Math"/>
                  </a:rPr>
                  <a:t>, </a:t>
                </a:r>
                <a:r>
                  <a:rPr lang="en-US" altLang="zh-CN" sz="2200" dirty="0">
                    <a:ea typeface="Cambria Math"/>
                  </a:rPr>
                  <a:t>we have </a:t>
                </a:r>
                <a:r>
                  <a:rPr lang="en-US" altLang="zh-CN" sz="2200" i="1" dirty="0">
                    <a:latin typeface="Cambria Math"/>
                    <a:ea typeface="Cambria Math"/>
                  </a:rPr>
                  <a:t/>
                </a:r>
                <a:br>
                  <a:rPr lang="en-US" altLang="zh-CN" sz="2200" i="1" dirty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zh-CN" sz="2200" i="1">
                          <a:latin typeface="Cambria Math"/>
                        </a:rPr>
                        <m:t>−1.96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type m:val="lin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m:rPr>
                          <m:aln/>
                        </m:rPr>
                        <a:rPr lang="en-US" altLang="zh-CN" sz="2200" i="1">
                          <a:latin typeface="Cambria Math"/>
                          <a:ea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200" i="1">
                          <a:latin typeface="Cambria Math"/>
                        </a:rPr>
                        <m:t>−</m:t>
                      </m:r>
                      <m:r>
                        <a:rPr lang="en-US" altLang="zh-CN" sz="2200" i="1">
                          <a:latin typeface="Cambria Math"/>
                        </a:rPr>
                        <m:t>𝜇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≤1.96∙</m:t>
                      </m:r>
                      <m:f>
                        <m:fPr>
                          <m:type m:val="lin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zh-CN" sz="220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200" i="1">
                          <a:latin typeface="Cambria Math"/>
                        </a:rPr>
                        <m:t>−1.96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type m:val="lin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m:rPr>
                          <m:aln/>
                        </m:rPr>
                        <a:rPr lang="en-US" altLang="zh-CN" sz="22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200" i="1">
                          <a:latin typeface="Cambria Math"/>
                        </a:rPr>
                        <m:t>−</m:t>
                      </m:r>
                      <m:r>
                        <a:rPr lang="en-US" altLang="zh-CN" sz="2200" i="1">
                          <a:latin typeface="Cambria Math"/>
                        </a:rPr>
                        <m:t>𝜇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≤−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200" i="1">
                          <a:latin typeface="Cambria Math"/>
                        </a:rPr>
                        <m:t>+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1.96∙</m:t>
                      </m:r>
                      <m:r>
                        <m:rPr>
                          <m:nor/>
                        </m:rPr>
                        <a:rPr lang="en-US" altLang="zh-CN" sz="2200" dirty="0">
                          <a:ea typeface="Cambria Math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200" i="1">
                          <a:latin typeface="Cambria Math"/>
                        </a:rPr>
                        <m:t>−1.96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type m:val="lin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m:rPr>
                          <m:aln/>
                        </m:rPr>
                        <a:rPr lang="en-US" altLang="zh-CN" sz="22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200" i="1">
                          <a:latin typeface="Cambria Math"/>
                        </a:rPr>
                        <m:t>𝜇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CN" sz="2200" i="1">
                          <a:latin typeface="Cambria Math"/>
                        </a:rPr>
                        <m:t>+</m:t>
                      </m:r>
                      <m:r>
                        <a:rPr lang="en-US" altLang="zh-CN" sz="2200" i="1">
                          <a:latin typeface="Cambria Math"/>
                          <a:ea typeface="Cambria Math"/>
                        </a:rPr>
                        <m:t>1.96∙</m:t>
                      </m:r>
                      <m:r>
                        <m:rPr>
                          <m:nor/>
                        </m:rPr>
                        <a:rPr lang="en-US" altLang="zh-CN" sz="2200" dirty="0">
                          <a:ea typeface="Cambria Math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altLang="zh-CN" sz="2200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9B9ADD6D-B317-B641-94DE-14B2129E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1" y="815376"/>
                <a:ext cx="8055895" cy="3561488"/>
              </a:xfrm>
              <a:prstGeom prst="rect">
                <a:avLst/>
              </a:prstGeo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FA67E9F5-847F-8442-B2CA-B7B6101A619D}"/>
              </a:ext>
            </a:extLst>
          </p:cNvPr>
          <p:cNvSpPr txBox="1"/>
          <p:nvPr/>
        </p:nvSpPr>
        <p:spPr>
          <a:xfrm>
            <a:off x="1329673" y="3945977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xmlns="" id="{511A3FDF-CB13-DC46-A805-277BA4A313BD}"/>
                  </a:ext>
                </a:extLst>
              </p:cNvPr>
              <p:cNvSpPr txBox="1"/>
              <p:nvPr/>
            </p:nvSpPr>
            <p:spPr>
              <a:xfrm>
                <a:off x="431541" y="4573736"/>
                <a:ext cx="8055895" cy="153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latin typeface="+mj-lt"/>
                  </a:rPr>
                  <a:t>The inequality in the bracket means that the true value of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200" dirty="0">
                    <a:latin typeface="+mj-lt"/>
                  </a:rPr>
                  <a:t> </a:t>
                </a:r>
                <a:r>
                  <a:rPr lang="en-US" altLang="zh-CN" sz="2200" dirty="0">
                    <a:latin typeface="+mj-lt"/>
                  </a:rPr>
                  <a:t>lies in the following 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+mj-lt"/>
                  </a:rPr>
                  <a:t>random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2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200" i="1">
                              <a:solidFill>
                                <a:srgbClr val="0432FF"/>
                              </a:solidFill>
                              <a:latin typeface="Cambria Math"/>
                            </a:rPr>
                            <m:t>−1.96</m:t>
                          </m:r>
                          <m:r>
                            <a:rPr lang="en-US" altLang="zh-CN" sz="22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200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2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200" i="0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200" i="1">
                              <a:solidFill>
                                <a:srgbClr val="0432FF"/>
                              </a:solidFill>
                              <a:latin typeface="Cambria Math"/>
                            </a:rPr>
                            <m:t>+1.96</m:t>
                          </m:r>
                          <m:r>
                            <a:rPr lang="en-US" altLang="zh-CN" sz="22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solidFill>
                                        <a:srgbClr val="0432FF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200" i="1">
                                      <a:solidFill>
                                        <a:srgbClr val="043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511A3FDF-CB13-DC46-A805-277BA4A31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1" y="4573736"/>
                <a:ext cx="8055895" cy="1530162"/>
              </a:xfrm>
              <a:prstGeom prst="rect">
                <a:avLst/>
              </a:prstGeom>
              <a:blipFill>
                <a:blip r:embed="rId3"/>
                <a:stretch>
                  <a:fillRect l="-984" t="-1992" r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标题 22">
            <a:extLst>
              <a:ext uri="{FF2B5EF4-FFF2-40B4-BE49-F238E27FC236}">
                <a16:creationId xmlns:a16="http://schemas.microsoft.com/office/drawing/2014/main" xmlns="" id="{098D7CBA-62FF-D244-9F37-67830711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95% confidence interval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18E68B2-1482-9AE5-B028-29F679DF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6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A77F26-A52B-0546-9E7C-7E9E5EC0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D08BC07-AE03-9749-B976-301778D6C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kumimoji="1" lang="en-US" altLang="zh-CN" dirty="0"/>
                  <a:t>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−1.96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+1.96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kumimoji="1" lang="en-US" altLang="zh-CN" dirty="0"/>
                  <a:t> is a random interval, since its endpoints are random variables.</a:t>
                </a:r>
              </a:p>
              <a:p>
                <a:pPr marL="285750" indent="-285750"/>
                <a:endParaRPr kumimoji="1" lang="en-US" altLang="zh-CN" dirty="0"/>
              </a:p>
              <a:p>
                <a:pPr marL="285750" indent="-285750"/>
                <a:endParaRPr kumimoji="1" lang="en-US" altLang="zh-CN" dirty="0"/>
              </a:p>
              <a:p>
                <a:pPr marL="285750" indent="-285750"/>
                <a:endParaRPr kumimoji="1" lang="en-US" altLang="zh-CN" dirty="0"/>
              </a:p>
              <a:p>
                <a:pPr marL="285750" indent="-285750"/>
                <a:r>
                  <a:rPr kumimoji="1" lang="en-US" altLang="zh-CN" dirty="0"/>
                  <a:t>The interval is centered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-US" altLang="zh-CN" dirty="0"/>
                  <a:t>. </a:t>
                </a:r>
                <a:r>
                  <a:rPr kumimoji="1" lang="en-US" altLang="zh-CN" dirty="0">
                    <a:highlight>
                      <a:srgbClr val="FFFF00"/>
                    </a:highlight>
                  </a:rPr>
                  <a:t>(Its location is random.)</a:t>
                </a:r>
              </a:p>
              <a:p>
                <a:pPr marL="285750" indent="-285750"/>
                <a:r>
                  <a:rPr kumimoji="1" lang="en-US" altLang="zh-CN" dirty="0"/>
                  <a:t>The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width</a:t>
                </a:r>
                <a:r>
                  <a:rPr kumimoji="1" lang="en-US" altLang="zh-CN" dirty="0"/>
                  <a:t> of the interval is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1.96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en-US" altLang="zh-CN" dirty="0"/>
                  <a:t>. </a:t>
                </a:r>
                <a:r>
                  <a:rPr kumimoji="1" lang="en-US" altLang="zh-CN" dirty="0">
                    <a:highlight>
                      <a:srgbClr val="FFFF00"/>
                    </a:highlight>
                  </a:rPr>
                  <a:t>(Its width is not random.)</a:t>
                </a: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−1.96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𝜇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1.96∙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/>
                      </a:rPr>
                      <m:t>)=0.95</m:t>
                    </m:r>
                  </m:oMath>
                </a14:m>
                <a:r>
                  <a:rPr kumimoji="1" lang="en-US" altLang="zh-CN" dirty="0"/>
                  <a:t> means “the probability is 0.95 that the random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−1.96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+1.96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kumimoji="1" lang="en-US" altLang="zh-CN" dirty="0"/>
                  <a:t> includes or covers the true value of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”.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08BC07-AE03-9749-B976-301778D6C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807E19-B603-FD46-B0EA-A498CF9B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04" y="2119745"/>
            <a:ext cx="4293792" cy="13092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4915C99-CF87-0905-EF75-2901448F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4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EF82FA2-BF35-C24D-AA50-80F48BFDC57B}"/>
              </a:ext>
            </a:extLst>
          </p:cNvPr>
          <p:cNvSpPr/>
          <p:nvPr/>
        </p:nvSpPr>
        <p:spPr>
          <a:xfrm>
            <a:off x="353291" y="1014153"/>
            <a:ext cx="8437418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Definition (95% confidence interval)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6B913181-28A3-8E4C-BD08-DC29E74BE75A}"/>
                  </a:ext>
                </a:extLst>
              </p:cNvPr>
              <p:cNvSpPr/>
              <p:nvPr/>
            </p:nvSpPr>
            <p:spPr>
              <a:xfrm>
                <a:off x="353291" y="1504604"/>
                <a:ext cx="8437418" cy="28762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25000"/>
                  </a:lnSpc>
                </a:pPr>
                <a:r>
                  <a:rPr kumimoji="1" lang="en-US" altLang="zh-CN" dirty="0"/>
                  <a:t>If after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we compute the observed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dirty="0"/>
                  <a:t> and substitute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dirty="0"/>
                  <a:t>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−1.96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+1.96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kumimoji="1" lang="en-US" altLang="zh-CN" dirty="0"/>
                  <a:t> in replace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-US" altLang="zh-CN" dirty="0"/>
                  <a:t>, the resulting fixed interval 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		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−1.96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+1.96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br>
                  <a:rPr kumimoji="1" lang="en-US" altLang="zh-CN" dirty="0"/>
                </a:br>
                <a:r>
                  <a:rPr kumimoji="1" lang="en-US" altLang="zh-CN" dirty="0"/>
                  <a:t>is called a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95% confidence interval</a:t>
                </a:r>
                <a:r>
                  <a:rPr kumimoji="1" lang="en-US" altLang="zh-CN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A concise expression for the interval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1.96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913181-28A3-8E4C-BD08-DC29E74BE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1504604"/>
                <a:ext cx="8437418" cy="2876203"/>
              </a:xfrm>
              <a:prstGeom prst="rect">
                <a:avLst/>
              </a:prstGeo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3520F06-C187-63D2-7BAB-7CCAD958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20AE-F2C7-7145-96E0-B5A40FC57F8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33369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5178</Words>
  <Application>Microsoft Macintosh PowerPoint</Application>
  <PresentationFormat>全屏显示(4:3)</PresentationFormat>
  <Paragraphs>377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Cambria Math</vt:lpstr>
      <vt:lpstr>KaiTi</vt:lpstr>
      <vt:lpstr>等线</vt:lpstr>
      <vt:lpstr>黑体</vt:lpstr>
      <vt:lpstr>Arial</vt:lpstr>
      <vt:lpstr>自定义设计方案</vt:lpstr>
      <vt:lpstr>Chapter 7: Interval estimate</vt:lpstr>
      <vt:lpstr>7.1 Basic properties of confidence interval</vt:lpstr>
      <vt:lpstr>Introduction</vt:lpstr>
      <vt:lpstr>PowerPoint 演示文稿</vt:lpstr>
      <vt:lpstr>Interpretation of Interval Estimates </vt:lpstr>
      <vt:lpstr>Estimating the Mean </vt:lpstr>
      <vt:lpstr>95% confidence interval </vt:lpstr>
      <vt:lpstr>PowerPoint 演示文稿</vt:lpstr>
      <vt:lpstr>PowerPoint 演示文稿</vt:lpstr>
      <vt:lpstr>PowerPoint 演示文稿</vt:lpstr>
      <vt:lpstr>PowerPoint 演示文稿</vt:lpstr>
      <vt:lpstr>Other levels of confidence</vt:lpstr>
      <vt:lpstr>PowerPoint 演示文稿</vt:lpstr>
      <vt:lpstr>PowerPoint 演示文稿</vt:lpstr>
      <vt:lpstr>Deriving a confidence interval</vt:lpstr>
      <vt:lpstr>PowerPoint 演示文稿</vt:lpstr>
      <vt:lpstr>PowerPoint 演示文稿</vt:lpstr>
      <vt:lpstr>PowerPoint 演示文稿</vt:lpstr>
      <vt:lpstr>PowerPoint 演示文稿</vt:lpstr>
      <vt:lpstr>7.2 Large-sample confidence intervals for a population mean and proportion</vt:lpstr>
      <vt:lpstr>A large-sample interval for μ</vt:lpstr>
      <vt:lpstr>PowerPoint 演示文稿</vt:lpstr>
      <vt:lpstr>One-sided confidence intervals</vt:lpstr>
      <vt:lpstr>Remark</vt:lpstr>
      <vt:lpstr>7.3 Intervals based on a normal population distribution</vt:lpstr>
      <vt:lpstr>Properties of t distributions</vt:lpstr>
      <vt:lpstr>PowerPoint 演示文稿</vt:lpstr>
      <vt:lpstr>The one-sample 𝑡 confidence interval</vt:lpstr>
      <vt:lpstr>PowerPoint 演示文稿</vt:lpstr>
      <vt:lpstr>PowerPoint 演示文稿</vt:lpstr>
      <vt:lpstr>Prediction interval</vt:lpstr>
      <vt:lpstr>PowerPoint 演示文稿</vt:lpstr>
      <vt:lpstr>PowerPoint 演示文稿</vt:lpstr>
      <vt:lpstr>7.4 CI for the variance and standard deviation of a normal population</vt:lpstr>
      <vt:lpstr>CI for the variance of a normal distribution</vt:lpstr>
      <vt:lpstr>Case 1: μ is known</vt:lpstr>
      <vt:lpstr>Case 2: μ is unknown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Interval estimate</dc:title>
  <dc:creator>武 文</dc:creator>
  <cp:lastModifiedBy>Microsoft Office 用户</cp:lastModifiedBy>
  <cp:revision>21</cp:revision>
  <dcterms:created xsi:type="dcterms:W3CDTF">2022-01-10T02:04:25Z</dcterms:created>
  <dcterms:modified xsi:type="dcterms:W3CDTF">2023-05-10T14:59:47Z</dcterms:modified>
</cp:coreProperties>
</file>