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 userDrawn="1">
          <p15:clr>
            <a:srgbClr val="A4A3A4"/>
          </p15:clr>
        </p15:guide>
        <p15:guide id="2" pos="3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9"/>
        <p:guide pos="381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4.xml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rcRect b="15861"/>
          <a:stretch>
            <a:fillRect/>
          </a:stretch>
        </p:blipFill>
        <p:spPr>
          <a:xfrm>
            <a:off x="1358265" y="650875"/>
            <a:ext cx="8766810" cy="5770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185" y="1297940"/>
            <a:ext cx="405130" cy="6076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265" y="5974715"/>
            <a:ext cx="353060" cy="5295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525" y="1348740"/>
            <a:ext cx="405130" cy="6076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45" y="2700020"/>
            <a:ext cx="405130" cy="6076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545" y="2700020"/>
            <a:ext cx="405130" cy="6076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455" y="3375025"/>
            <a:ext cx="405130" cy="25996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60" y="1122680"/>
            <a:ext cx="777875" cy="22002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15" y="5149215"/>
            <a:ext cx="2005965" cy="60769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830" y="3322955"/>
            <a:ext cx="371475" cy="76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55" y="4698365"/>
            <a:ext cx="1568450" cy="60769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015" y="2601595"/>
            <a:ext cx="3654425" cy="7067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190" y="3521710"/>
            <a:ext cx="405130" cy="60769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570" y="571500"/>
            <a:ext cx="3567430" cy="60769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20" y="1424940"/>
            <a:ext cx="1164590" cy="17468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865" y="1473835"/>
            <a:ext cx="1103630" cy="165608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655" y="1930400"/>
            <a:ext cx="466725" cy="6889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920" y="1912620"/>
            <a:ext cx="466725" cy="6889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525" y="3587750"/>
            <a:ext cx="2051050" cy="11677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0" y="3375025"/>
            <a:ext cx="805180" cy="259969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965" y="3322955"/>
            <a:ext cx="371475" cy="76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90" y="3375025"/>
            <a:ext cx="1950720" cy="6127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1265" y="5974715"/>
            <a:ext cx="353060" cy="5295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6650" y="3380105"/>
            <a:ext cx="525780" cy="25946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3455" y="3380105"/>
            <a:ext cx="405130" cy="2593975"/>
          </a:xfrm>
          <a:prstGeom prst="rect">
            <a:avLst/>
          </a:prstGeom>
        </p:spPr>
      </p:pic>
      <p:pic>
        <p:nvPicPr>
          <p:cNvPr id="2" name="图片 1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0" y="569595"/>
            <a:ext cx="10610850" cy="54051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040" y="1256665"/>
            <a:ext cx="2051050" cy="116776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135" y="450215"/>
            <a:ext cx="6821170" cy="68008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1265" y="1252220"/>
            <a:ext cx="2051050" cy="116776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765" y="1687830"/>
            <a:ext cx="742950" cy="40957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090" y="1687830"/>
            <a:ext cx="742950" cy="40957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9175" y="1304925"/>
            <a:ext cx="2503170" cy="38290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0445" y="2073910"/>
            <a:ext cx="2503170" cy="38290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0725" y="2541270"/>
            <a:ext cx="8107045" cy="225679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940" y="2015490"/>
            <a:ext cx="146685" cy="49974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8865" y="1130300"/>
            <a:ext cx="2669540" cy="13665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commondata" val="eyJoZGlkIjoiMmZjZjcyYjI5NGY3MmJlMzViMmJiZmJjODk2ZDcwNT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zwsama</cp:lastModifiedBy>
  <cp:revision>155</cp:revision>
  <dcterms:created xsi:type="dcterms:W3CDTF">2019-06-19T02:08:00Z</dcterms:created>
  <dcterms:modified xsi:type="dcterms:W3CDTF">2024-07-13T07:57:45Z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F1F421B9C9DB4A8993A3CCD3FD012301_11</vt:lpwstr>
  </property>
</Properties>
</file>