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257" r:id="rId4"/>
    <p:sldId id="259" r:id="rId5"/>
    <p:sldId id="260" r:id="rId6"/>
    <p:sldId id="262" r:id="rId7"/>
    <p:sldId id="267" r:id="rId8"/>
    <p:sldId id="264" r:id="rId9"/>
    <p:sldId id="265" r:id="rId10"/>
    <p:sldId id="266" r:id="rId11"/>
    <p:sldId id="268" r:id="rId12"/>
    <p:sldId id="269" r:id="rId13"/>
    <p:sldId id="270" r:id="rId14"/>
    <p:sldId id="271" r:id="rId15"/>
    <p:sldId id="272" r:id="rId16"/>
    <p:sldId id="273" r:id="rId17"/>
    <p:sldId id="274" r:id="rId18"/>
    <p:sldId id="275" r:id="rId19"/>
    <p:sldId id="277" r:id="rId20"/>
    <p:sldId id="280" r:id="rId21"/>
    <p:sldId id="283" r:id="rId22"/>
    <p:sldId id="284" r:id="rId23"/>
    <p:sldId id="285" r:id="rId24"/>
    <p:sldId id="28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188CB3"/>
    <a:srgbClr val="84B5D5"/>
    <a:srgbClr val="7C8DA7"/>
    <a:srgbClr val="AABAD1"/>
    <a:srgbClr val="53B7DA"/>
    <a:srgbClr val="3BA7CE"/>
    <a:srgbClr val="7AC4D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291" autoAdjust="0"/>
  </p:normalViewPr>
  <p:slideViewPr>
    <p:cSldViewPr snapToGrid="0">
      <p:cViewPr>
        <p:scale>
          <a:sx n="80" d="100"/>
          <a:sy n="80" d="100"/>
        </p:scale>
        <p:origin x="-258" y="-270"/>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7" d="100"/>
          <a:sy n="57" d="100"/>
        </p:scale>
        <p:origin x="2808" y="3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ED71-3897-4403-99DE-D1937230D202}" type="datetimeFigureOut">
              <a:rPr lang="zh-CN" altLang="en-US" smtClean="0"/>
              <a:pPr/>
              <a:t>2017-05-22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72FC0-F231-42E8-9449-E83F71EDAFC1}" type="slidenum">
              <a:rPr lang="zh-CN" altLang="en-US" smtClean="0"/>
              <a:pPr/>
              <a:t>‹#›</a:t>
            </a:fld>
            <a:endParaRPr lang="zh-CN" altLang="en-US"/>
          </a:p>
        </p:txBody>
      </p:sp>
    </p:spTree>
    <p:extLst>
      <p:ext uri="{BB962C8B-B14F-4D97-AF65-F5344CB8AC3E}">
        <p14:creationId xmlns="" xmlns:p14="http://schemas.microsoft.com/office/powerpoint/2010/main" val="25406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a:t>
            </a:fld>
            <a:endParaRPr lang="zh-CN" altLang="en-US"/>
          </a:p>
        </p:txBody>
      </p:sp>
    </p:spTree>
    <p:extLst>
      <p:ext uri="{BB962C8B-B14F-4D97-AF65-F5344CB8AC3E}">
        <p14:creationId xmlns="" xmlns:p14="http://schemas.microsoft.com/office/powerpoint/2010/main" val="4089998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10</a:t>
            </a:fld>
            <a:endParaRPr lang="zh-CN" altLang="en-US"/>
          </a:p>
        </p:txBody>
      </p:sp>
    </p:spTree>
    <p:extLst>
      <p:ext uri="{BB962C8B-B14F-4D97-AF65-F5344CB8AC3E}">
        <p14:creationId xmlns="" xmlns:p14="http://schemas.microsoft.com/office/powerpoint/2010/main" val="83727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11</a:t>
            </a:fld>
            <a:endParaRPr lang="zh-CN" altLang="en-US"/>
          </a:p>
        </p:txBody>
      </p:sp>
    </p:spTree>
    <p:extLst>
      <p:ext uri="{BB962C8B-B14F-4D97-AF65-F5344CB8AC3E}">
        <p14:creationId xmlns="" xmlns:p14="http://schemas.microsoft.com/office/powerpoint/2010/main" val="398921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12</a:t>
            </a:fld>
            <a:endParaRPr lang="zh-CN" altLang="en-US"/>
          </a:p>
        </p:txBody>
      </p:sp>
    </p:spTree>
    <p:extLst>
      <p:ext uri="{BB962C8B-B14F-4D97-AF65-F5344CB8AC3E}">
        <p14:creationId xmlns="" xmlns:p14="http://schemas.microsoft.com/office/powerpoint/2010/main" val="2146301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13</a:t>
            </a:fld>
            <a:endParaRPr lang="zh-CN" altLang="en-US"/>
          </a:p>
        </p:txBody>
      </p:sp>
    </p:spTree>
    <p:extLst>
      <p:ext uri="{BB962C8B-B14F-4D97-AF65-F5344CB8AC3E}">
        <p14:creationId xmlns="" xmlns:p14="http://schemas.microsoft.com/office/powerpoint/2010/main" val="2417239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14</a:t>
            </a:fld>
            <a:endParaRPr lang="zh-CN" altLang="en-US"/>
          </a:p>
        </p:txBody>
      </p:sp>
    </p:spTree>
    <p:extLst>
      <p:ext uri="{BB962C8B-B14F-4D97-AF65-F5344CB8AC3E}">
        <p14:creationId xmlns="" xmlns:p14="http://schemas.microsoft.com/office/powerpoint/2010/main" val="18390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15</a:t>
            </a:fld>
            <a:endParaRPr lang="zh-CN" altLang="en-US"/>
          </a:p>
        </p:txBody>
      </p:sp>
    </p:spTree>
    <p:extLst>
      <p:ext uri="{BB962C8B-B14F-4D97-AF65-F5344CB8AC3E}">
        <p14:creationId xmlns="" xmlns:p14="http://schemas.microsoft.com/office/powerpoint/2010/main" val="343468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16</a:t>
            </a:fld>
            <a:endParaRPr lang="zh-CN" altLang="en-US"/>
          </a:p>
        </p:txBody>
      </p:sp>
    </p:spTree>
    <p:extLst>
      <p:ext uri="{BB962C8B-B14F-4D97-AF65-F5344CB8AC3E}">
        <p14:creationId xmlns="" xmlns:p14="http://schemas.microsoft.com/office/powerpoint/2010/main" val="299930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17</a:t>
            </a:fld>
            <a:endParaRPr lang="zh-CN" altLang="en-US"/>
          </a:p>
        </p:txBody>
      </p:sp>
    </p:spTree>
    <p:extLst>
      <p:ext uri="{BB962C8B-B14F-4D97-AF65-F5344CB8AC3E}">
        <p14:creationId xmlns="" xmlns:p14="http://schemas.microsoft.com/office/powerpoint/2010/main" val="2481624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18</a:t>
            </a:fld>
            <a:endParaRPr lang="zh-CN" altLang="en-US"/>
          </a:p>
        </p:txBody>
      </p:sp>
    </p:spTree>
    <p:extLst>
      <p:ext uri="{BB962C8B-B14F-4D97-AF65-F5344CB8AC3E}">
        <p14:creationId xmlns="" xmlns:p14="http://schemas.microsoft.com/office/powerpoint/2010/main" val="125646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19</a:t>
            </a:fld>
            <a:endParaRPr lang="zh-CN" altLang="en-US"/>
          </a:p>
        </p:txBody>
      </p:sp>
    </p:spTree>
    <p:extLst>
      <p:ext uri="{BB962C8B-B14F-4D97-AF65-F5344CB8AC3E}">
        <p14:creationId xmlns="" xmlns:p14="http://schemas.microsoft.com/office/powerpoint/2010/main" val="9941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2</a:t>
            </a:fld>
            <a:endParaRPr lang="zh-CN" altLang="en-US"/>
          </a:p>
        </p:txBody>
      </p:sp>
    </p:spTree>
    <p:extLst>
      <p:ext uri="{BB962C8B-B14F-4D97-AF65-F5344CB8AC3E}">
        <p14:creationId xmlns="" xmlns:p14="http://schemas.microsoft.com/office/powerpoint/2010/main" val="2547832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20</a:t>
            </a:fld>
            <a:endParaRPr lang="zh-CN" altLang="en-US"/>
          </a:p>
        </p:txBody>
      </p:sp>
    </p:spTree>
    <p:extLst>
      <p:ext uri="{BB962C8B-B14F-4D97-AF65-F5344CB8AC3E}">
        <p14:creationId xmlns="" xmlns:p14="http://schemas.microsoft.com/office/powerpoint/2010/main" val="2826871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21</a:t>
            </a:fld>
            <a:endParaRPr lang="zh-CN" altLang="en-US"/>
          </a:p>
        </p:txBody>
      </p:sp>
    </p:spTree>
    <p:extLst>
      <p:ext uri="{BB962C8B-B14F-4D97-AF65-F5344CB8AC3E}">
        <p14:creationId xmlns="" xmlns:p14="http://schemas.microsoft.com/office/powerpoint/2010/main" val="843896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22</a:t>
            </a:fld>
            <a:endParaRPr lang="zh-CN" altLang="en-US"/>
          </a:p>
        </p:txBody>
      </p:sp>
    </p:spTree>
    <p:extLst>
      <p:ext uri="{BB962C8B-B14F-4D97-AF65-F5344CB8AC3E}">
        <p14:creationId xmlns="" xmlns:p14="http://schemas.microsoft.com/office/powerpoint/2010/main" val="4289945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pPr/>
              <a:t>23</a:t>
            </a:fld>
            <a:endParaRPr lang="zh-CN" altLang="en-US"/>
          </a:p>
        </p:txBody>
      </p:sp>
    </p:spTree>
    <p:extLst>
      <p:ext uri="{BB962C8B-B14F-4D97-AF65-F5344CB8AC3E}">
        <p14:creationId xmlns="" xmlns:p14="http://schemas.microsoft.com/office/powerpoint/2010/main" val="934575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24</a:t>
            </a:fld>
            <a:endParaRPr lang="zh-CN" altLang="en-US"/>
          </a:p>
        </p:txBody>
      </p:sp>
    </p:spTree>
    <p:extLst>
      <p:ext uri="{BB962C8B-B14F-4D97-AF65-F5344CB8AC3E}">
        <p14:creationId xmlns="" xmlns:p14="http://schemas.microsoft.com/office/powerpoint/2010/main" val="3184039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3</a:t>
            </a:fld>
            <a:endParaRPr lang="zh-CN" altLang="en-US"/>
          </a:p>
        </p:txBody>
      </p:sp>
    </p:spTree>
    <p:extLst>
      <p:ext uri="{BB962C8B-B14F-4D97-AF65-F5344CB8AC3E}">
        <p14:creationId xmlns="" xmlns:p14="http://schemas.microsoft.com/office/powerpoint/2010/main" val="424885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4</a:t>
            </a:fld>
            <a:endParaRPr lang="zh-CN" altLang="en-US"/>
          </a:p>
        </p:txBody>
      </p:sp>
    </p:spTree>
    <p:extLst>
      <p:ext uri="{BB962C8B-B14F-4D97-AF65-F5344CB8AC3E}">
        <p14:creationId xmlns="" xmlns:p14="http://schemas.microsoft.com/office/powerpoint/2010/main" val="1151488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5</a:t>
            </a:fld>
            <a:endParaRPr lang="zh-CN" altLang="en-US"/>
          </a:p>
        </p:txBody>
      </p:sp>
    </p:spTree>
    <p:extLst>
      <p:ext uri="{BB962C8B-B14F-4D97-AF65-F5344CB8AC3E}">
        <p14:creationId xmlns="" xmlns:p14="http://schemas.microsoft.com/office/powerpoint/2010/main" val="213923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6</a:t>
            </a:fld>
            <a:endParaRPr lang="zh-CN" altLang="en-US"/>
          </a:p>
        </p:txBody>
      </p:sp>
    </p:spTree>
    <p:extLst>
      <p:ext uri="{BB962C8B-B14F-4D97-AF65-F5344CB8AC3E}">
        <p14:creationId xmlns="" xmlns:p14="http://schemas.microsoft.com/office/powerpoint/2010/main" val="350923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7</a:t>
            </a:fld>
            <a:endParaRPr lang="zh-CN" altLang="en-US"/>
          </a:p>
        </p:txBody>
      </p:sp>
    </p:spTree>
    <p:extLst>
      <p:ext uri="{BB962C8B-B14F-4D97-AF65-F5344CB8AC3E}">
        <p14:creationId xmlns="" xmlns:p14="http://schemas.microsoft.com/office/powerpoint/2010/main" val="275994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8</a:t>
            </a:fld>
            <a:endParaRPr lang="zh-CN" altLang="en-US"/>
          </a:p>
        </p:txBody>
      </p:sp>
    </p:spTree>
    <p:extLst>
      <p:ext uri="{BB962C8B-B14F-4D97-AF65-F5344CB8AC3E}">
        <p14:creationId xmlns="" xmlns:p14="http://schemas.microsoft.com/office/powerpoint/2010/main" val="2677906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9</a:t>
            </a:fld>
            <a:endParaRPr lang="zh-CN" altLang="en-US"/>
          </a:p>
        </p:txBody>
      </p:sp>
    </p:spTree>
    <p:extLst>
      <p:ext uri="{BB962C8B-B14F-4D97-AF65-F5344CB8AC3E}">
        <p14:creationId xmlns="" xmlns:p14="http://schemas.microsoft.com/office/powerpoint/2010/main" val="2851493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5"/>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 fmla="*/ 0 w 12207499"/>
              <a:gd name="connsiteY0" fmla="*/ 0 h 728420"/>
              <a:gd name="connsiteX1" fmla="*/ 12192000 w 12207499"/>
              <a:gd name="connsiteY1" fmla="*/ 0 h 728420"/>
              <a:gd name="connsiteX2" fmla="*/ 12207499 w 12207499"/>
              <a:gd name="connsiteY2" fmla="*/ 573437 h 728420"/>
              <a:gd name="connsiteX3" fmla="*/ 0 w 12207499"/>
              <a:gd name="connsiteY3" fmla="*/ 728420 h 728420"/>
              <a:gd name="connsiteX4" fmla="*/ 0 w 12207499"/>
              <a:gd name="connsiteY4" fmla="*/ 0 h 728420"/>
              <a:gd name="connsiteX0" fmla="*/ 0 w 12192001"/>
              <a:gd name="connsiteY0" fmla="*/ 0 h 728420"/>
              <a:gd name="connsiteX1" fmla="*/ 12192000 w 12192001"/>
              <a:gd name="connsiteY1" fmla="*/ 0 h 728420"/>
              <a:gd name="connsiteX2" fmla="*/ 12192001 w 12192001"/>
              <a:gd name="connsiteY2" fmla="*/ 650928 h 728420"/>
              <a:gd name="connsiteX3" fmla="*/ 0 w 12192001"/>
              <a:gd name="connsiteY3" fmla="*/ 728420 h 728420"/>
              <a:gd name="connsiteX4" fmla="*/ 0 w 12192001"/>
              <a:gd name="connsiteY4" fmla="*/ 0 h 728420"/>
              <a:gd name="connsiteX0" fmla="*/ 0 w 12192001"/>
              <a:gd name="connsiteY0" fmla="*/ 0 h 728420"/>
              <a:gd name="connsiteX1" fmla="*/ 12192000 w 12192001"/>
              <a:gd name="connsiteY1" fmla="*/ 0 h 728420"/>
              <a:gd name="connsiteX2" fmla="*/ 12192001 w 12192001"/>
              <a:gd name="connsiteY2" fmla="*/ 650928 h 728420"/>
              <a:gd name="connsiteX3" fmla="*/ 0 w 12192001"/>
              <a:gd name="connsiteY3" fmla="*/ 728420 h 728420"/>
              <a:gd name="connsiteX4" fmla="*/ 0 w 12192001"/>
              <a:gd name="connsiteY4" fmla="*/ 0 h 728420"/>
              <a:gd name="connsiteX0" fmla="*/ 0 w 12192001"/>
              <a:gd name="connsiteY0" fmla="*/ 0 h 728420"/>
              <a:gd name="connsiteX1" fmla="*/ 12192000 w 12192001"/>
              <a:gd name="connsiteY1" fmla="*/ 0 h 728420"/>
              <a:gd name="connsiteX2" fmla="*/ 12192001 w 12192001"/>
              <a:gd name="connsiteY2" fmla="*/ 650928 h 728420"/>
              <a:gd name="connsiteX3" fmla="*/ 0 w 12192001"/>
              <a:gd name="connsiteY3" fmla="*/ 728420 h 728420"/>
              <a:gd name="connsiteX4" fmla="*/ 0 w 12192001"/>
              <a:gd name="connsiteY4" fmla="*/ 0 h 728420"/>
              <a:gd name="connsiteX0" fmla="*/ 0 w 12192001"/>
              <a:gd name="connsiteY0" fmla="*/ 0 h 728420"/>
              <a:gd name="connsiteX1" fmla="*/ 12192000 w 12192001"/>
              <a:gd name="connsiteY1" fmla="*/ 0 h 728420"/>
              <a:gd name="connsiteX2" fmla="*/ 12192001 w 12192001"/>
              <a:gd name="connsiteY2" fmla="*/ 650928 h 728420"/>
              <a:gd name="connsiteX3" fmla="*/ 0 w 12192001"/>
              <a:gd name="connsiteY3" fmla="*/ 728420 h 728420"/>
              <a:gd name="connsiteX4" fmla="*/ 0 w 12192001"/>
              <a:gd name="connsiteY4" fmla="*/ 0 h 728420"/>
              <a:gd name="connsiteX0" fmla="*/ 0 w 12192001"/>
              <a:gd name="connsiteY0" fmla="*/ 0 h 728420"/>
              <a:gd name="connsiteX1" fmla="*/ 12192000 w 12192001"/>
              <a:gd name="connsiteY1" fmla="*/ 0 h 728420"/>
              <a:gd name="connsiteX2" fmla="*/ 12192001 w 12192001"/>
              <a:gd name="connsiteY2" fmla="*/ 650928 h 728420"/>
              <a:gd name="connsiteX3" fmla="*/ 0 w 12192001"/>
              <a:gd name="connsiteY3" fmla="*/ 728420 h 728420"/>
              <a:gd name="connsiteX4" fmla="*/ 0 w 12192001"/>
              <a:gd name="connsiteY4" fmla="*/ 0 h 728420"/>
              <a:gd name="connsiteX0" fmla="*/ 0 w 12192001"/>
              <a:gd name="connsiteY0" fmla="*/ 137762 h 866182"/>
              <a:gd name="connsiteX1" fmla="*/ 12192000 w 12192001"/>
              <a:gd name="connsiteY1" fmla="*/ 137762 h 866182"/>
              <a:gd name="connsiteX2" fmla="*/ 12192001 w 12192001"/>
              <a:gd name="connsiteY2" fmla="*/ 788690 h 866182"/>
              <a:gd name="connsiteX3" fmla="*/ 0 w 12192001"/>
              <a:gd name="connsiteY3" fmla="*/ 866182 h 866182"/>
              <a:gd name="connsiteX4" fmla="*/ 0 w 12192001"/>
              <a:gd name="connsiteY4" fmla="*/ 137762 h 866182"/>
              <a:gd name="connsiteX0" fmla="*/ 0 w 12222997"/>
              <a:gd name="connsiteY0" fmla="*/ 86791 h 815211"/>
              <a:gd name="connsiteX1" fmla="*/ 12222997 w 12222997"/>
              <a:gd name="connsiteY1" fmla="*/ 396757 h 815211"/>
              <a:gd name="connsiteX2" fmla="*/ 12192001 w 12222997"/>
              <a:gd name="connsiteY2" fmla="*/ 737719 h 815211"/>
              <a:gd name="connsiteX3" fmla="*/ 0 w 12222997"/>
              <a:gd name="connsiteY3" fmla="*/ 815211 h 815211"/>
              <a:gd name="connsiteX4" fmla="*/ 0 w 12222997"/>
              <a:gd name="connsiteY4" fmla="*/ 86791 h 815211"/>
              <a:gd name="connsiteX0" fmla="*/ 0 w 12192001"/>
              <a:gd name="connsiteY0" fmla="*/ 88432 h 816852"/>
              <a:gd name="connsiteX1" fmla="*/ 12192000 w 12192001"/>
              <a:gd name="connsiteY1" fmla="*/ 382900 h 816852"/>
              <a:gd name="connsiteX2" fmla="*/ 12192001 w 12192001"/>
              <a:gd name="connsiteY2" fmla="*/ 739360 h 816852"/>
              <a:gd name="connsiteX3" fmla="*/ 0 w 12192001"/>
              <a:gd name="connsiteY3" fmla="*/ 816852 h 816852"/>
              <a:gd name="connsiteX4" fmla="*/ 0 w 12192001"/>
              <a:gd name="connsiteY4" fmla="*/ 88432 h 816852"/>
              <a:gd name="connsiteX0" fmla="*/ 0 w 12192001"/>
              <a:gd name="connsiteY0" fmla="*/ 128784 h 857204"/>
              <a:gd name="connsiteX1" fmla="*/ 12192000 w 12192001"/>
              <a:gd name="connsiteY1" fmla="*/ 423252 h 857204"/>
              <a:gd name="connsiteX2" fmla="*/ 12192001 w 12192001"/>
              <a:gd name="connsiteY2" fmla="*/ 779712 h 857204"/>
              <a:gd name="connsiteX3" fmla="*/ 0 w 12192001"/>
              <a:gd name="connsiteY3" fmla="*/ 857204 h 857204"/>
              <a:gd name="connsiteX4" fmla="*/ 0 w 12192001"/>
              <a:gd name="connsiteY4" fmla="*/ 128784 h 857204"/>
              <a:gd name="connsiteX0" fmla="*/ 0 w 12192001"/>
              <a:gd name="connsiteY0" fmla="*/ 114230 h 842650"/>
              <a:gd name="connsiteX1" fmla="*/ 12192000 w 12192001"/>
              <a:gd name="connsiteY1" fmla="*/ 486190 h 842650"/>
              <a:gd name="connsiteX2" fmla="*/ 12192001 w 12192001"/>
              <a:gd name="connsiteY2" fmla="*/ 765158 h 842650"/>
              <a:gd name="connsiteX3" fmla="*/ 0 w 12192001"/>
              <a:gd name="connsiteY3" fmla="*/ 842650 h 842650"/>
              <a:gd name="connsiteX4" fmla="*/ 0 w 12192001"/>
              <a:gd name="connsiteY4" fmla="*/ 114230 h 842650"/>
              <a:gd name="connsiteX0" fmla="*/ 0 w 12192001"/>
              <a:gd name="connsiteY0" fmla="*/ 132514 h 860934"/>
              <a:gd name="connsiteX1" fmla="*/ 12192000 w 12192001"/>
              <a:gd name="connsiteY1" fmla="*/ 504474 h 860934"/>
              <a:gd name="connsiteX2" fmla="*/ 12192001 w 12192001"/>
              <a:gd name="connsiteY2" fmla="*/ 783442 h 860934"/>
              <a:gd name="connsiteX3" fmla="*/ 0 w 12192001"/>
              <a:gd name="connsiteY3" fmla="*/ 860934 h 860934"/>
              <a:gd name="connsiteX4" fmla="*/ 0 w 12192001"/>
              <a:gd name="connsiteY4" fmla="*/ 132514 h 860934"/>
              <a:gd name="connsiteX0" fmla="*/ 0 w 12192001"/>
              <a:gd name="connsiteY0" fmla="*/ 144834 h 873254"/>
              <a:gd name="connsiteX1" fmla="*/ 12192000 w 12192001"/>
              <a:gd name="connsiteY1" fmla="*/ 516794 h 873254"/>
              <a:gd name="connsiteX2" fmla="*/ 12192001 w 12192001"/>
              <a:gd name="connsiteY2" fmla="*/ 795762 h 873254"/>
              <a:gd name="connsiteX3" fmla="*/ 0 w 12192001"/>
              <a:gd name="connsiteY3" fmla="*/ 873254 h 873254"/>
              <a:gd name="connsiteX4" fmla="*/ 0 w 12192001"/>
              <a:gd name="connsiteY4" fmla="*/ 144834 h 873254"/>
              <a:gd name="connsiteX0" fmla="*/ 0 w 12192001"/>
              <a:gd name="connsiteY0" fmla="*/ 124771 h 853191"/>
              <a:gd name="connsiteX1" fmla="*/ 12192000 w 12192001"/>
              <a:gd name="connsiteY1" fmla="*/ 589721 h 853191"/>
              <a:gd name="connsiteX2" fmla="*/ 12192001 w 12192001"/>
              <a:gd name="connsiteY2" fmla="*/ 775699 h 853191"/>
              <a:gd name="connsiteX3" fmla="*/ 0 w 12192001"/>
              <a:gd name="connsiteY3" fmla="*/ 853191 h 853191"/>
              <a:gd name="connsiteX4" fmla="*/ 0 w 12192001"/>
              <a:gd name="connsiteY4" fmla="*/ 124771 h 853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4" name="矩形 7"/>
          <p:cNvSpPr/>
          <p:nvPr userDrawn="1"/>
        </p:nvSpPr>
        <p:spPr>
          <a:xfrm>
            <a:off x="0" y="4447661"/>
            <a:ext cx="12192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 fmla="*/ 0 w 12192000"/>
              <a:gd name="connsiteY0" fmla="*/ 397042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397042 h 2334126"/>
              <a:gd name="connsiteX0" fmla="*/ 0 w 12192000"/>
              <a:gd name="connsiteY0" fmla="*/ 168442 h 2105526"/>
              <a:gd name="connsiteX1" fmla="*/ 12192000 w 12192000"/>
              <a:gd name="connsiteY1" fmla="*/ 0 h 2105526"/>
              <a:gd name="connsiteX2" fmla="*/ 12192000 w 12192000"/>
              <a:gd name="connsiteY2" fmla="*/ 2105526 h 2105526"/>
              <a:gd name="connsiteX3" fmla="*/ 0 w 12192000"/>
              <a:gd name="connsiteY3" fmla="*/ 2105526 h 2105526"/>
              <a:gd name="connsiteX4" fmla="*/ 0 w 12192000"/>
              <a:gd name="connsiteY4" fmla="*/ 168442 h 2105526"/>
              <a:gd name="connsiteX0" fmla="*/ 0 w 12192000"/>
              <a:gd name="connsiteY0" fmla="*/ 249365 h 2186449"/>
              <a:gd name="connsiteX1" fmla="*/ 12192000 w 12192000"/>
              <a:gd name="connsiteY1" fmla="*/ 80923 h 2186449"/>
              <a:gd name="connsiteX2" fmla="*/ 12192000 w 12192000"/>
              <a:gd name="connsiteY2" fmla="*/ 2186449 h 2186449"/>
              <a:gd name="connsiteX3" fmla="*/ 0 w 12192000"/>
              <a:gd name="connsiteY3" fmla="*/ 2186449 h 2186449"/>
              <a:gd name="connsiteX4" fmla="*/ 0 w 12192000"/>
              <a:gd name="connsiteY4" fmla="*/ 249365 h 2186449"/>
              <a:gd name="connsiteX0" fmla="*/ 0 w 12192000"/>
              <a:gd name="connsiteY0" fmla="*/ 351557 h 2288641"/>
              <a:gd name="connsiteX1" fmla="*/ 12192000 w 12192000"/>
              <a:gd name="connsiteY1" fmla="*/ 183115 h 2288641"/>
              <a:gd name="connsiteX2" fmla="*/ 12192000 w 12192000"/>
              <a:gd name="connsiteY2" fmla="*/ 2288641 h 2288641"/>
              <a:gd name="connsiteX3" fmla="*/ 0 w 12192000"/>
              <a:gd name="connsiteY3" fmla="*/ 2288641 h 2288641"/>
              <a:gd name="connsiteX4" fmla="*/ 0 w 12192000"/>
              <a:gd name="connsiteY4" fmla="*/ 351557 h 2288641"/>
              <a:gd name="connsiteX0" fmla="*/ 0 w 12192000"/>
              <a:gd name="connsiteY0" fmla="*/ 405664 h 2342748"/>
              <a:gd name="connsiteX1" fmla="*/ 12192000 w 12192000"/>
              <a:gd name="connsiteY1" fmla="*/ 237222 h 2342748"/>
              <a:gd name="connsiteX2" fmla="*/ 12192000 w 12192000"/>
              <a:gd name="connsiteY2" fmla="*/ 2342748 h 2342748"/>
              <a:gd name="connsiteX3" fmla="*/ 0 w 12192000"/>
              <a:gd name="connsiteY3" fmla="*/ 2342748 h 2342748"/>
              <a:gd name="connsiteX4" fmla="*/ 0 w 12192000"/>
              <a:gd name="connsiteY4" fmla="*/ 405664 h 2342748"/>
              <a:gd name="connsiteX0" fmla="*/ 0 w 12192000"/>
              <a:gd name="connsiteY0" fmla="*/ 437801 h 2374885"/>
              <a:gd name="connsiteX1" fmla="*/ 12192000 w 12192000"/>
              <a:gd name="connsiteY1" fmla="*/ 269359 h 2374885"/>
              <a:gd name="connsiteX2" fmla="*/ 12192000 w 12192000"/>
              <a:gd name="connsiteY2" fmla="*/ 2374885 h 2374885"/>
              <a:gd name="connsiteX3" fmla="*/ 0 w 12192000"/>
              <a:gd name="connsiteY3" fmla="*/ 2374885 h 2374885"/>
              <a:gd name="connsiteX4" fmla="*/ 0 w 12192000"/>
              <a:gd name="connsiteY4" fmla="*/ 437801 h 2374885"/>
              <a:gd name="connsiteX0" fmla="*/ 0 w 12192000"/>
              <a:gd name="connsiteY0" fmla="*/ 482664 h 2419748"/>
              <a:gd name="connsiteX1" fmla="*/ 8650705 w 12192000"/>
              <a:gd name="connsiteY1" fmla="*/ 25466 h 2419748"/>
              <a:gd name="connsiteX2" fmla="*/ 12192000 w 12192000"/>
              <a:gd name="connsiteY2" fmla="*/ 314222 h 2419748"/>
              <a:gd name="connsiteX3" fmla="*/ 12192000 w 12192000"/>
              <a:gd name="connsiteY3" fmla="*/ 2419748 h 2419748"/>
              <a:gd name="connsiteX4" fmla="*/ 0 w 12192000"/>
              <a:gd name="connsiteY4" fmla="*/ 2419748 h 2419748"/>
              <a:gd name="connsiteX5" fmla="*/ 0 w 12192000"/>
              <a:gd name="connsiteY5" fmla="*/ 482664 h 2419748"/>
              <a:gd name="connsiteX0" fmla="*/ 0 w 12192000"/>
              <a:gd name="connsiteY0" fmla="*/ 460830 h 2397914"/>
              <a:gd name="connsiteX1" fmla="*/ 8650705 w 12192000"/>
              <a:gd name="connsiteY1" fmla="*/ 3632 h 2397914"/>
              <a:gd name="connsiteX2" fmla="*/ 12192000 w 12192000"/>
              <a:gd name="connsiteY2" fmla="*/ 292388 h 2397914"/>
              <a:gd name="connsiteX3" fmla="*/ 12192000 w 12192000"/>
              <a:gd name="connsiteY3" fmla="*/ 2397914 h 2397914"/>
              <a:gd name="connsiteX4" fmla="*/ 0 w 12192000"/>
              <a:gd name="connsiteY4" fmla="*/ 2397914 h 2397914"/>
              <a:gd name="connsiteX5" fmla="*/ 0 w 12192000"/>
              <a:gd name="connsiteY5" fmla="*/ 460830 h 2397914"/>
              <a:gd name="connsiteX0" fmla="*/ 0 w 12192000"/>
              <a:gd name="connsiteY0" fmla="*/ 460830 h 2397914"/>
              <a:gd name="connsiteX1" fmla="*/ 8650705 w 12192000"/>
              <a:gd name="connsiteY1" fmla="*/ 3632 h 2397914"/>
              <a:gd name="connsiteX2" fmla="*/ 12192000 w 12192000"/>
              <a:gd name="connsiteY2" fmla="*/ 292388 h 2397914"/>
              <a:gd name="connsiteX3" fmla="*/ 12192000 w 12192000"/>
              <a:gd name="connsiteY3" fmla="*/ 2397914 h 2397914"/>
              <a:gd name="connsiteX4" fmla="*/ 0 w 12192000"/>
              <a:gd name="connsiteY4" fmla="*/ 2397914 h 2397914"/>
              <a:gd name="connsiteX5" fmla="*/ 0 w 12192000"/>
              <a:gd name="connsiteY5" fmla="*/ 460830 h 2397914"/>
              <a:gd name="connsiteX0" fmla="*/ 0 w 12192000"/>
              <a:gd name="connsiteY0" fmla="*/ 457198 h 2394282"/>
              <a:gd name="connsiteX1" fmla="*/ 8650705 w 12192000"/>
              <a:gd name="connsiteY1" fmla="*/ 0 h 2394282"/>
              <a:gd name="connsiteX2" fmla="*/ 12192000 w 12192000"/>
              <a:gd name="connsiteY2" fmla="*/ 288756 h 2394282"/>
              <a:gd name="connsiteX3" fmla="*/ 12192000 w 12192000"/>
              <a:gd name="connsiteY3" fmla="*/ 2394282 h 2394282"/>
              <a:gd name="connsiteX4" fmla="*/ 0 w 12192000"/>
              <a:gd name="connsiteY4" fmla="*/ 2394282 h 2394282"/>
              <a:gd name="connsiteX5" fmla="*/ 0 w 12192000"/>
              <a:gd name="connsiteY5" fmla="*/ 457198 h 2394282"/>
              <a:gd name="connsiteX0" fmla="*/ 0 w 12192000"/>
              <a:gd name="connsiteY0" fmla="*/ 457198 h 2394282"/>
              <a:gd name="connsiteX1" fmla="*/ 8650705 w 12192000"/>
              <a:gd name="connsiteY1" fmla="*/ 0 h 2394282"/>
              <a:gd name="connsiteX2" fmla="*/ 12192000 w 12192000"/>
              <a:gd name="connsiteY2" fmla="*/ 288756 h 2394282"/>
              <a:gd name="connsiteX3" fmla="*/ 12192000 w 12192000"/>
              <a:gd name="connsiteY3" fmla="*/ 2394282 h 2394282"/>
              <a:gd name="connsiteX4" fmla="*/ 0 w 12192000"/>
              <a:gd name="connsiteY4" fmla="*/ 2394282 h 2394282"/>
              <a:gd name="connsiteX5" fmla="*/ 0 w 12192000"/>
              <a:gd name="connsiteY5" fmla="*/ 457198 h 2394282"/>
              <a:gd name="connsiteX0" fmla="*/ 0 w 12192000"/>
              <a:gd name="connsiteY0" fmla="*/ 457198 h 2394282"/>
              <a:gd name="connsiteX1" fmla="*/ 8650705 w 12192000"/>
              <a:gd name="connsiteY1" fmla="*/ 0 h 2394282"/>
              <a:gd name="connsiteX2" fmla="*/ 12192000 w 12192000"/>
              <a:gd name="connsiteY2" fmla="*/ 288756 h 2394282"/>
              <a:gd name="connsiteX3" fmla="*/ 12192000 w 12192000"/>
              <a:gd name="connsiteY3" fmla="*/ 2394282 h 2394282"/>
              <a:gd name="connsiteX4" fmla="*/ 0 w 12192000"/>
              <a:gd name="connsiteY4" fmla="*/ 2394282 h 2394282"/>
              <a:gd name="connsiteX5" fmla="*/ 0 w 12192000"/>
              <a:gd name="connsiteY5" fmla="*/ 457198 h 2394282"/>
              <a:gd name="connsiteX0" fmla="*/ 0 w 12192000"/>
              <a:gd name="connsiteY0" fmla="*/ 457198 h 2394282"/>
              <a:gd name="connsiteX1" fmla="*/ 8650705 w 12192000"/>
              <a:gd name="connsiteY1" fmla="*/ 0 h 2394282"/>
              <a:gd name="connsiteX2" fmla="*/ 12192000 w 12192000"/>
              <a:gd name="connsiteY2" fmla="*/ 288756 h 2394282"/>
              <a:gd name="connsiteX3" fmla="*/ 12192000 w 12192000"/>
              <a:gd name="connsiteY3" fmla="*/ 2394282 h 2394282"/>
              <a:gd name="connsiteX4" fmla="*/ 0 w 12192000"/>
              <a:gd name="connsiteY4" fmla="*/ 2394282 h 2394282"/>
              <a:gd name="connsiteX5" fmla="*/ 0 w 12192000"/>
              <a:gd name="connsiteY5" fmla="*/ 457198 h 2394282"/>
              <a:gd name="connsiteX0" fmla="*/ 0 w 12192000"/>
              <a:gd name="connsiteY0" fmla="*/ 469229 h 2406313"/>
              <a:gd name="connsiteX1" fmla="*/ 839804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69229 h 2406313"/>
              <a:gd name="connsiteX0" fmla="*/ 0 w 12192000"/>
              <a:gd name="connsiteY0" fmla="*/ 469229 h 2406313"/>
              <a:gd name="connsiteX1" fmla="*/ 839804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69229 h 2406313"/>
              <a:gd name="connsiteX0" fmla="*/ 0 w 12192000"/>
              <a:gd name="connsiteY0" fmla="*/ 469229 h 2406313"/>
              <a:gd name="connsiteX1" fmla="*/ 839804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69229 h 2406313"/>
              <a:gd name="connsiteX0" fmla="*/ 0 w 12192000"/>
              <a:gd name="connsiteY0" fmla="*/ 481260 h 2406313"/>
              <a:gd name="connsiteX1" fmla="*/ 839804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81260 h 2406313"/>
              <a:gd name="connsiteX0" fmla="*/ 0 w 12192000"/>
              <a:gd name="connsiteY0" fmla="*/ 481260 h 2406313"/>
              <a:gd name="connsiteX1" fmla="*/ 839804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81260 h 2406313"/>
              <a:gd name="connsiteX0" fmla="*/ 0 w 12192000"/>
              <a:gd name="connsiteY0" fmla="*/ 481260 h 2406313"/>
              <a:gd name="connsiteX1" fmla="*/ 839804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81260 h 2406313"/>
              <a:gd name="connsiteX0" fmla="*/ 0 w 12192000"/>
              <a:gd name="connsiteY0" fmla="*/ 481260 h 2406313"/>
              <a:gd name="connsiteX1" fmla="*/ 839804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81260 h 2406313"/>
              <a:gd name="connsiteX0" fmla="*/ 0 w 12192000"/>
              <a:gd name="connsiteY0" fmla="*/ 481260 h 2406313"/>
              <a:gd name="connsiteX1" fmla="*/ 839804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81260 h 2406313"/>
              <a:gd name="connsiteX0" fmla="*/ 0 w 12192000"/>
              <a:gd name="connsiteY0" fmla="*/ 481260 h 2406313"/>
              <a:gd name="connsiteX1" fmla="*/ 839804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81260 h 2406313"/>
              <a:gd name="connsiteX0" fmla="*/ 0 w 12192000"/>
              <a:gd name="connsiteY0" fmla="*/ 481260 h 2406313"/>
              <a:gd name="connsiteX1" fmla="*/ 837627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81260 h 2406313"/>
              <a:gd name="connsiteX0" fmla="*/ 0 w 12192000"/>
              <a:gd name="connsiteY0" fmla="*/ 481260 h 2406313"/>
              <a:gd name="connsiteX1" fmla="*/ 837627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81260 h 2406313"/>
              <a:gd name="connsiteX0" fmla="*/ 0 w 12192000"/>
              <a:gd name="connsiteY0" fmla="*/ 481260 h 2406313"/>
              <a:gd name="connsiteX1" fmla="*/ 8376272 w 12192000"/>
              <a:gd name="connsiteY1" fmla="*/ 0 h 2406313"/>
              <a:gd name="connsiteX2" fmla="*/ 12192000 w 12192000"/>
              <a:gd name="connsiteY2" fmla="*/ 300787 h 2406313"/>
              <a:gd name="connsiteX3" fmla="*/ 12192000 w 12192000"/>
              <a:gd name="connsiteY3" fmla="*/ 2406313 h 2406313"/>
              <a:gd name="connsiteX4" fmla="*/ 0 w 12192000"/>
              <a:gd name="connsiteY4" fmla="*/ 2406313 h 2406313"/>
              <a:gd name="connsiteX5" fmla="*/ 0 w 12192000"/>
              <a:gd name="connsiteY5" fmla="*/ 481260 h 2406313"/>
              <a:gd name="connsiteX0" fmla="*/ 0 w 12192000"/>
              <a:gd name="connsiteY0" fmla="*/ 440438 h 2365491"/>
              <a:gd name="connsiteX1" fmla="*/ 8321844 w 12192000"/>
              <a:gd name="connsiteY1" fmla="*/ 0 h 2365491"/>
              <a:gd name="connsiteX2" fmla="*/ 12192000 w 12192000"/>
              <a:gd name="connsiteY2" fmla="*/ 259965 h 2365491"/>
              <a:gd name="connsiteX3" fmla="*/ 12192000 w 12192000"/>
              <a:gd name="connsiteY3" fmla="*/ 2365491 h 2365491"/>
              <a:gd name="connsiteX4" fmla="*/ 0 w 12192000"/>
              <a:gd name="connsiteY4" fmla="*/ 2365491 h 2365491"/>
              <a:gd name="connsiteX5" fmla="*/ 0 w 12192000"/>
              <a:gd name="connsiteY5" fmla="*/ 440438 h 2365491"/>
              <a:gd name="connsiteX0" fmla="*/ 0 w 12192000"/>
              <a:gd name="connsiteY0" fmla="*/ 455788 h 2380841"/>
              <a:gd name="connsiteX1" fmla="*/ 8321844 w 12192000"/>
              <a:gd name="connsiteY1" fmla="*/ 15350 h 2380841"/>
              <a:gd name="connsiteX2" fmla="*/ 12192000 w 12192000"/>
              <a:gd name="connsiteY2" fmla="*/ 275315 h 2380841"/>
              <a:gd name="connsiteX3" fmla="*/ 12192000 w 12192000"/>
              <a:gd name="connsiteY3" fmla="*/ 2380841 h 2380841"/>
              <a:gd name="connsiteX4" fmla="*/ 0 w 12192000"/>
              <a:gd name="connsiteY4" fmla="*/ 2380841 h 2380841"/>
              <a:gd name="connsiteX5" fmla="*/ 0 w 12192000"/>
              <a:gd name="connsiteY5" fmla="*/ 455788 h 2380841"/>
              <a:gd name="connsiteX0" fmla="*/ 0 w 12192000"/>
              <a:gd name="connsiteY0" fmla="*/ 501983 h 2427036"/>
              <a:gd name="connsiteX1" fmla="*/ 8245644 w 12192000"/>
              <a:gd name="connsiteY1" fmla="*/ 12559 h 2427036"/>
              <a:gd name="connsiteX2" fmla="*/ 12192000 w 12192000"/>
              <a:gd name="connsiteY2" fmla="*/ 321510 h 2427036"/>
              <a:gd name="connsiteX3" fmla="*/ 12192000 w 12192000"/>
              <a:gd name="connsiteY3" fmla="*/ 2427036 h 2427036"/>
              <a:gd name="connsiteX4" fmla="*/ 0 w 12192000"/>
              <a:gd name="connsiteY4" fmla="*/ 2427036 h 2427036"/>
              <a:gd name="connsiteX5" fmla="*/ 0 w 12192000"/>
              <a:gd name="connsiteY5" fmla="*/ 501983 h 2427036"/>
              <a:gd name="connsiteX0" fmla="*/ 0 w 12192000"/>
              <a:gd name="connsiteY0" fmla="*/ 478761 h 2403814"/>
              <a:gd name="connsiteX1" fmla="*/ 8191216 w 12192000"/>
              <a:gd name="connsiteY1" fmla="*/ 13830 h 2403814"/>
              <a:gd name="connsiteX2" fmla="*/ 12192000 w 12192000"/>
              <a:gd name="connsiteY2" fmla="*/ 298288 h 2403814"/>
              <a:gd name="connsiteX3" fmla="*/ 12192000 w 12192000"/>
              <a:gd name="connsiteY3" fmla="*/ 2403814 h 2403814"/>
              <a:gd name="connsiteX4" fmla="*/ 0 w 12192000"/>
              <a:gd name="connsiteY4" fmla="*/ 2403814 h 2403814"/>
              <a:gd name="connsiteX5" fmla="*/ 0 w 12192000"/>
              <a:gd name="connsiteY5" fmla="*/ 478761 h 2403814"/>
              <a:gd name="connsiteX0" fmla="*/ 0 w 12192000"/>
              <a:gd name="connsiteY0" fmla="*/ 464955 h 2390008"/>
              <a:gd name="connsiteX1" fmla="*/ 8191216 w 12192000"/>
              <a:gd name="connsiteY1" fmla="*/ 24 h 2390008"/>
              <a:gd name="connsiteX2" fmla="*/ 12192000 w 12192000"/>
              <a:gd name="connsiteY2" fmla="*/ 284482 h 2390008"/>
              <a:gd name="connsiteX3" fmla="*/ 12192000 w 12192000"/>
              <a:gd name="connsiteY3" fmla="*/ 2390008 h 2390008"/>
              <a:gd name="connsiteX4" fmla="*/ 0 w 12192000"/>
              <a:gd name="connsiteY4" fmla="*/ 2390008 h 2390008"/>
              <a:gd name="connsiteX5" fmla="*/ 0 w 12192000"/>
              <a:gd name="connsiteY5" fmla="*/ 464955 h 2390008"/>
              <a:gd name="connsiteX0" fmla="*/ 0 w 12192000"/>
              <a:gd name="connsiteY0" fmla="*/ 481278 h 2406331"/>
              <a:gd name="connsiteX1" fmla="*/ 8223873 w 12192000"/>
              <a:gd name="connsiteY1" fmla="*/ 19 h 2406331"/>
              <a:gd name="connsiteX2" fmla="*/ 12192000 w 12192000"/>
              <a:gd name="connsiteY2" fmla="*/ 300805 h 2406331"/>
              <a:gd name="connsiteX3" fmla="*/ 12192000 w 12192000"/>
              <a:gd name="connsiteY3" fmla="*/ 2406331 h 2406331"/>
              <a:gd name="connsiteX4" fmla="*/ 0 w 12192000"/>
              <a:gd name="connsiteY4" fmla="*/ 2406331 h 2406331"/>
              <a:gd name="connsiteX5" fmla="*/ 0 w 12192000"/>
              <a:gd name="connsiteY5" fmla="*/ 481278 h 2406331"/>
              <a:gd name="connsiteX0" fmla="*/ 0 w 12192000"/>
              <a:gd name="connsiteY0" fmla="*/ 494217 h 2419270"/>
              <a:gd name="connsiteX1" fmla="*/ 8223873 w 12192000"/>
              <a:gd name="connsiteY1" fmla="*/ 12958 h 2419270"/>
              <a:gd name="connsiteX2" fmla="*/ 12192000 w 12192000"/>
              <a:gd name="connsiteY2" fmla="*/ 313744 h 2419270"/>
              <a:gd name="connsiteX3" fmla="*/ 12192000 w 12192000"/>
              <a:gd name="connsiteY3" fmla="*/ 2419270 h 2419270"/>
              <a:gd name="connsiteX4" fmla="*/ 0 w 12192000"/>
              <a:gd name="connsiteY4" fmla="*/ 2419270 h 2419270"/>
              <a:gd name="connsiteX5" fmla="*/ 0 w 12192000"/>
              <a:gd name="connsiteY5" fmla="*/ 494217 h 2419270"/>
              <a:gd name="connsiteX0" fmla="*/ 0 w 12192000"/>
              <a:gd name="connsiteY0" fmla="*/ 513042 h 2438095"/>
              <a:gd name="connsiteX1" fmla="*/ 8223873 w 12192000"/>
              <a:gd name="connsiteY1" fmla="*/ 31783 h 2438095"/>
              <a:gd name="connsiteX2" fmla="*/ 12192000 w 12192000"/>
              <a:gd name="connsiteY2" fmla="*/ 332569 h 2438095"/>
              <a:gd name="connsiteX3" fmla="*/ 12192000 w 12192000"/>
              <a:gd name="connsiteY3" fmla="*/ 2438095 h 2438095"/>
              <a:gd name="connsiteX4" fmla="*/ 0 w 12192000"/>
              <a:gd name="connsiteY4" fmla="*/ 2438095 h 2438095"/>
              <a:gd name="connsiteX5" fmla="*/ 0 w 12192000"/>
              <a:gd name="connsiteY5" fmla="*/ 513042 h 2438095"/>
              <a:gd name="connsiteX0" fmla="*/ 0 w 12192000"/>
              <a:gd name="connsiteY0" fmla="*/ 492188 h 2417241"/>
              <a:gd name="connsiteX1" fmla="*/ 8223873 w 12192000"/>
              <a:gd name="connsiteY1" fmla="*/ 10929 h 2417241"/>
              <a:gd name="connsiteX2" fmla="*/ 12192000 w 12192000"/>
              <a:gd name="connsiteY2" fmla="*/ 311715 h 2417241"/>
              <a:gd name="connsiteX3" fmla="*/ 12192000 w 12192000"/>
              <a:gd name="connsiteY3" fmla="*/ 2417241 h 2417241"/>
              <a:gd name="connsiteX4" fmla="*/ 0 w 12192000"/>
              <a:gd name="connsiteY4" fmla="*/ 2417241 h 2417241"/>
              <a:gd name="connsiteX5" fmla="*/ 0 w 12192000"/>
              <a:gd name="connsiteY5" fmla="*/ 492188 h 2417241"/>
              <a:gd name="connsiteX0" fmla="*/ 0 w 12192000"/>
              <a:gd name="connsiteY0" fmla="*/ 506505 h 2431558"/>
              <a:gd name="connsiteX1" fmla="*/ 8223873 w 12192000"/>
              <a:gd name="connsiteY1" fmla="*/ 25246 h 2431558"/>
              <a:gd name="connsiteX2" fmla="*/ 12192000 w 12192000"/>
              <a:gd name="connsiteY2" fmla="*/ 326032 h 2431558"/>
              <a:gd name="connsiteX3" fmla="*/ 12192000 w 12192000"/>
              <a:gd name="connsiteY3" fmla="*/ 2431558 h 2431558"/>
              <a:gd name="connsiteX4" fmla="*/ 0 w 12192000"/>
              <a:gd name="connsiteY4" fmla="*/ 2431558 h 2431558"/>
              <a:gd name="connsiteX5" fmla="*/ 0 w 12192000"/>
              <a:gd name="connsiteY5" fmla="*/ 506505 h 2431558"/>
              <a:gd name="connsiteX0" fmla="*/ 0 w 12192000"/>
              <a:gd name="connsiteY0" fmla="*/ 498993 h 2424046"/>
              <a:gd name="connsiteX1" fmla="*/ 8223873 w 12192000"/>
              <a:gd name="connsiteY1" fmla="*/ 17734 h 2424046"/>
              <a:gd name="connsiteX2" fmla="*/ 12192000 w 12192000"/>
              <a:gd name="connsiteY2" fmla="*/ 318520 h 2424046"/>
              <a:gd name="connsiteX3" fmla="*/ 12192000 w 12192000"/>
              <a:gd name="connsiteY3" fmla="*/ 2424046 h 2424046"/>
              <a:gd name="connsiteX4" fmla="*/ 0 w 12192000"/>
              <a:gd name="connsiteY4" fmla="*/ 2424046 h 2424046"/>
              <a:gd name="connsiteX5" fmla="*/ 0 w 12192000"/>
              <a:gd name="connsiteY5" fmla="*/ 498993 h 2424046"/>
              <a:gd name="connsiteX0" fmla="*/ 0 w 12192000"/>
              <a:gd name="connsiteY0" fmla="*/ 485285 h 2410338"/>
              <a:gd name="connsiteX1" fmla="*/ 8223873 w 12192000"/>
              <a:gd name="connsiteY1" fmla="*/ 4026 h 2410338"/>
              <a:gd name="connsiteX2" fmla="*/ 12192000 w 12192000"/>
              <a:gd name="connsiteY2" fmla="*/ 304812 h 2410338"/>
              <a:gd name="connsiteX3" fmla="*/ 12192000 w 12192000"/>
              <a:gd name="connsiteY3" fmla="*/ 2410338 h 2410338"/>
              <a:gd name="connsiteX4" fmla="*/ 0 w 12192000"/>
              <a:gd name="connsiteY4" fmla="*/ 2410338 h 2410338"/>
              <a:gd name="connsiteX5" fmla="*/ 0 w 12192000"/>
              <a:gd name="connsiteY5" fmla="*/ 485285 h 241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Tree>
    <p:extLst>
      <p:ext uri="{BB962C8B-B14F-4D97-AF65-F5344CB8AC3E}">
        <p14:creationId xmlns="" xmlns:p14="http://schemas.microsoft.com/office/powerpoint/2010/main" val="339304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extLst mod="1">
    <p:ext uri="{DCECCB84-F9BA-43D5-87BE-67443E8EF086}">
      <p15:sldGuideLst xmlns:p15="http://schemas.microsoft.com/office/powerpoint/2012/main" xmlns="">
        <p15:guide id="1" orient="horz" pos="2160">
          <p15:clr>
            <a:srgbClr val="FBAE40"/>
          </p15:clr>
        </p15:guide>
        <p15:guide id="2" orient="horz" pos="1620">
          <p15:clr>
            <a:srgbClr val="FBAE40"/>
          </p15:clr>
        </p15:guide>
        <p15:guide id="3"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2017-05-22</a:t>
            </a:fld>
            <a:endParaRPr lang="zh-CN" altLang="en-US"/>
          </a:p>
        </p:txBody>
      </p:sp>
      <p:sp>
        <p:nvSpPr>
          <p:cNvPr id="5"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extLst>
      <p:ext uri="{BB962C8B-B14F-4D97-AF65-F5344CB8AC3E}">
        <p14:creationId xmlns="" xmlns:p14="http://schemas.microsoft.com/office/powerpoint/2010/main" val="157732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2017-05-22</a:t>
            </a:fld>
            <a:endParaRPr lang="zh-CN" altLang="en-US"/>
          </a:p>
        </p:txBody>
      </p:sp>
      <p:sp>
        <p:nvSpPr>
          <p:cNvPr id="5"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extLst>
      <p:ext uri="{BB962C8B-B14F-4D97-AF65-F5344CB8AC3E}">
        <p14:creationId xmlns="" xmlns:p14="http://schemas.microsoft.com/office/powerpoint/2010/main" val="89892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extLst>
      <p:ext uri="{BB962C8B-B14F-4D97-AF65-F5344CB8AC3E}">
        <p14:creationId xmlns="" xmlns:p14="http://schemas.microsoft.com/office/powerpoint/2010/main" val="615468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0"/>
            <a:ext cx="515620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 xmlns:p14="http://schemas.microsoft.com/office/powerpoint/2010/main" val="2481255704"/>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2017-05-22</a:t>
            </a:fld>
            <a:endParaRPr lang="zh-CN" altLang="en-US"/>
          </a:p>
        </p:txBody>
      </p:sp>
      <p:sp>
        <p:nvSpPr>
          <p:cNvPr id="6"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extLst>
      <p:ext uri="{BB962C8B-B14F-4D97-AF65-F5344CB8AC3E}">
        <p14:creationId xmlns="" xmlns:p14="http://schemas.microsoft.com/office/powerpoint/2010/main" val="390940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2017-05-22</a:t>
            </a:fld>
            <a:endParaRPr lang="zh-CN" altLang="en-US"/>
          </a:p>
        </p:txBody>
      </p:sp>
      <p:sp>
        <p:nvSpPr>
          <p:cNvPr id="8"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extLst>
      <p:ext uri="{BB962C8B-B14F-4D97-AF65-F5344CB8AC3E}">
        <p14:creationId xmlns="" xmlns:p14="http://schemas.microsoft.com/office/powerpoint/2010/main" val="300433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2017-05-22</a:t>
            </a:fld>
            <a:endParaRPr lang="zh-CN" altLang="en-US"/>
          </a:p>
        </p:txBody>
      </p:sp>
      <p:sp>
        <p:nvSpPr>
          <p:cNvPr id="4"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extLst>
      <p:ext uri="{BB962C8B-B14F-4D97-AF65-F5344CB8AC3E}">
        <p14:creationId xmlns="" xmlns:p14="http://schemas.microsoft.com/office/powerpoint/2010/main" val="252357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2017-05-22</a:t>
            </a:fld>
            <a:endParaRPr lang="zh-CN" altLang="en-US"/>
          </a:p>
        </p:txBody>
      </p:sp>
      <p:sp>
        <p:nvSpPr>
          <p:cNvPr id="3"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extLst>
      <p:ext uri="{BB962C8B-B14F-4D97-AF65-F5344CB8AC3E}">
        <p14:creationId xmlns="" xmlns:p14="http://schemas.microsoft.com/office/powerpoint/2010/main" val="247432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2017-05-22</a:t>
            </a:fld>
            <a:endParaRPr lang="zh-CN" altLang="en-US"/>
          </a:p>
        </p:txBody>
      </p:sp>
      <p:sp>
        <p:nvSpPr>
          <p:cNvPr id="6"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extLst>
      <p:ext uri="{BB962C8B-B14F-4D97-AF65-F5344CB8AC3E}">
        <p14:creationId xmlns="" xmlns:p14="http://schemas.microsoft.com/office/powerpoint/2010/main" val="131074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2017-05-22</a:t>
            </a:fld>
            <a:endParaRPr lang="zh-CN" altLang="en-US"/>
          </a:p>
        </p:txBody>
      </p:sp>
      <p:sp>
        <p:nvSpPr>
          <p:cNvPr id="6"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extLst>
      <p:ext uri="{BB962C8B-B14F-4D97-AF65-F5344CB8AC3E}">
        <p14:creationId xmlns="" xmlns:p14="http://schemas.microsoft.com/office/powerpoint/2010/main" val="57707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9"/>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 fmla="*/ 0 w 12207499"/>
              <a:gd name="connsiteY0" fmla="*/ 0 h 728420"/>
              <a:gd name="connsiteX1" fmla="*/ 12192000 w 12207499"/>
              <a:gd name="connsiteY1" fmla="*/ 0 h 728420"/>
              <a:gd name="connsiteX2" fmla="*/ 12207499 w 12207499"/>
              <a:gd name="connsiteY2" fmla="*/ 573437 h 728420"/>
              <a:gd name="connsiteX3" fmla="*/ 0 w 12207499"/>
              <a:gd name="connsiteY3" fmla="*/ 728420 h 728420"/>
              <a:gd name="connsiteX4" fmla="*/ 0 w 12207499"/>
              <a:gd name="connsiteY4" fmla="*/ 0 h 728420"/>
              <a:gd name="connsiteX0" fmla="*/ 0 w 12192001"/>
              <a:gd name="connsiteY0" fmla="*/ 0 h 728420"/>
              <a:gd name="connsiteX1" fmla="*/ 12192000 w 12192001"/>
              <a:gd name="connsiteY1" fmla="*/ 0 h 728420"/>
              <a:gd name="connsiteX2" fmla="*/ 12192001 w 12192001"/>
              <a:gd name="connsiteY2" fmla="*/ 650928 h 728420"/>
              <a:gd name="connsiteX3" fmla="*/ 0 w 12192001"/>
              <a:gd name="connsiteY3" fmla="*/ 728420 h 728420"/>
              <a:gd name="connsiteX4" fmla="*/ 0 w 12192001"/>
              <a:gd name="connsiteY4" fmla="*/ 0 h 728420"/>
              <a:gd name="connsiteX0" fmla="*/ 0 w 12192001"/>
              <a:gd name="connsiteY0" fmla="*/ 0 h 728420"/>
              <a:gd name="connsiteX1" fmla="*/ 12192000 w 12192001"/>
              <a:gd name="connsiteY1" fmla="*/ 0 h 728420"/>
              <a:gd name="connsiteX2" fmla="*/ 12192001 w 12192001"/>
              <a:gd name="connsiteY2" fmla="*/ 650928 h 728420"/>
              <a:gd name="connsiteX3" fmla="*/ 0 w 12192001"/>
              <a:gd name="connsiteY3" fmla="*/ 728420 h 728420"/>
              <a:gd name="connsiteX4" fmla="*/ 0 w 12192001"/>
              <a:gd name="connsiteY4" fmla="*/ 0 h 728420"/>
              <a:gd name="connsiteX0" fmla="*/ 0 w 12192001"/>
              <a:gd name="connsiteY0" fmla="*/ 0 h 728420"/>
              <a:gd name="connsiteX1" fmla="*/ 12192000 w 12192001"/>
              <a:gd name="connsiteY1" fmla="*/ 0 h 728420"/>
              <a:gd name="connsiteX2" fmla="*/ 12192001 w 12192001"/>
              <a:gd name="connsiteY2" fmla="*/ 650928 h 728420"/>
              <a:gd name="connsiteX3" fmla="*/ 0 w 12192001"/>
              <a:gd name="connsiteY3" fmla="*/ 728420 h 728420"/>
              <a:gd name="connsiteX4" fmla="*/ 0 w 12192001"/>
              <a:gd name="connsiteY4" fmla="*/ 0 h 728420"/>
              <a:gd name="connsiteX0" fmla="*/ 0 w 12192001"/>
              <a:gd name="connsiteY0" fmla="*/ 0 h 728420"/>
              <a:gd name="connsiteX1" fmla="*/ 12192000 w 12192001"/>
              <a:gd name="connsiteY1" fmla="*/ 0 h 728420"/>
              <a:gd name="connsiteX2" fmla="*/ 12192001 w 12192001"/>
              <a:gd name="connsiteY2" fmla="*/ 650928 h 728420"/>
              <a:gd name="connsiteX3" fmla="*/ 0 w 12192001"/>
              <a:gd name="connsiteY3" fmla="*/ 728420 h 728420"/>
              <a:gd name="connsiteX4" fmla="*/ 0 w 12192001"/>
              <a:gd name="connsiteY4" fmla="*/ 0 h 728420"/>
              <a:gd name="connsiteX0" fmla="*/ 0 w 12192001"/>
              <a:gd name="connsiteY0" fmla="*/ 0 h 728420"/>
              <a:gd name="connsiteX1" fmla="*/ 12192000 w 12192001"/>
              <a:gd name="connsiteY1" fmla="*/ 0 h 728420"/>
              <a:gd name="connsiteX2" fmla="*/ 12192001 w 12192001"/>
              <a:gd name="connsiteY2" fmla="*/ 650928 h 728420"/>
              <a:gd name="connsiteX3" fmla="*/ 0 w 12192001"/>
              <a:gd name="connsiteY3" fmla="*/ 728420 h 728420"/>
              <a:gd name="connsiteX4" fmla="*/ 0 w 12192001"/>
              <a:gd name="connsiteY4" fmla="*/ 0 h 728420"/>
              <a:gd name="connsiteX0" fmla="*/ 0 w 12192001"/>
              <a:gd name="connsiteY0" fmla="*/ 137762 h 866182"/>
              <a:gd name="connsiteX1" fmla="*/ 12192000 w 12192001"/>
              <a:gd name="connsiteY1" fmla="*/ 137762 h 866182"/>
              <a:gd name="connsiteX2" fmla="*/ 12192001 w 12192001"/>
              <a:gd name="connsiteY2" fmla="*/ 788690 h 866182"/>
              <a:gd name="connsiteX3" fmla="*/ 0 w 12192001"/>
              <a:gd name="connsiteY3" fmla="*/ 866182 h 866182"/>
              <a:gd name="connsiteX4" fmla="*/ 0 w 12192001"/>
              <a:gd name="connsiteY4" fmla="*/ 137762 h 866182"/>
              <a:gd name="connsiteX0" fmla="*/ 0 w 12222997"/>
              <a:gd name="connsiteY0" fmla="*/ 86791 h 815211"/>
              <a:gd name="connsiteX1" fmla="*/ 12222997 w 12222997"/>
              <a:gd name="connsiteY1" fmla="*/ 396757 h 815211"/>
              <a:gd name="connsiteX2" fmla="*/ 12192001 w 12222997"/>
              <a:gd name="connsiteY2" fmla="*/ 737719 h 815211"/>
              <a:gd name="connsiteX3" fmla="*/ 0 w 12222997"/>
              <a:gd name="connsiteY3" fmla="*/ 815211 h 815211"/>
              <a:gd name="connsiteX4" fmla="*/ 0 w 12222997"/>
              <a:gd name="connsiteY4" fmla="*/ 86791 h 815211"/>
              <a:gd name="connsiteX0" fmla="*/ 0 w 12192001"/>
              <a:gd name="connsiteY0" fmla="*/ 88432 h 816852"/>
              <a:gd name="connsiteX1" fmla="*/ 12192000 w 12192001"/>
              <a:gd name="connsiteY1" fmla="*/ 382900 h 816852"/>
              <a:gd name="connsiteX2" fmla="*/ 12192001 w 12192001"/>
              <a:gd name="connsiteY2" fmla="*/ 739360 h 816852"/>
              <a:gd name="connsiteX3" fmla="*/ 0 w 12192001"/>
              <a:gd name="connsiteY3" fmla="*/ 816852 h 816852"/>
              <a:gd name="connsiteX4" fmla="*/ 0 w 12192001"/>
              <a:gd name="connsiteY4" fmla="*/ 88432 h 816852"/>
              <a:gd name="connsiteX0" fmla="*/ 0 w 12192001"/>
              <a:gd name="connsiteY0" fmla="*/ 128784 h 857204"/>
              <a:gd name="connsiteX1" fmla="*/ 12192000 w 12192001"/>
              <a:gd name="connsiteY1" fmla="*/ 423252 h 857204"/>
              <a:gd name="connsiteX2" fmla="*/ 12192001 w 12192001"/>
              <a:gd name="connsiteY2" fmla="*/ 779712 h 857204"/>
              <a:gd name="connsiteX3" fmla="*/ 0 w 12192001"/>
              <a:gd name="connsiteY3" fmla="*/ 857204 h 857204"/>
              <a:gd name="connsiteX4" fmla="*/ 0 w 12192001"/>
              <a:gd name="connsiteY4" fmla="*/ 128784 h 857204"/>
              <a:gd name="connsiteX0" fmla="*/ 0 w 12192001"/>
              <a:gd name="connsiteY0" fmla="*/ 114230 h 842650"/>
              <a:gd name="connsiteX1" fmla="*/ 12192000 w 12192001"/>
              <a:gd name="connsiteY1" fmla="*/ 486190 h 842650"/>
              <a:gd name="connsiteX2" fmla="*/ 12192001 w 12192001"/>
              <a:gd name="connsiteY2" fmla="*/ 765158 h 842650"/>
              <a:gd name="connsiteX3" fmla="*/ 0 w 12192001"/>
              <a:gd name="connsiteY3" fmla="*/ 842650 h 842650"/>
              <a:gd name="connsiteX4" fmla="*/ 0 w 12192001"/>
              <a:gd name="connsiteY4" fmla="*/ 114230 h 842650"/>
              <a:gd name="connsiteX0" fmla="*/ 0 w 12192001"/>
              <a:gd name="connsiteY0" fmla="*/ 132514 h 860934"/>
              <a:gd name="connsiteX1" fmla="*/ 12192000 w 12192001"/>
              <a:gd name="connsiteY1" fmla="*/ 504474 h 860934"/>
              <a:gd name="connsiteX2" fmla="*/ 12192001 w 12192001"/>
              <a:gd name="connsiteY2" fmla="*/ 783442 h 860934"/>
              <a:gd name="connsiteX3" fmla="*/ 0 w 12192001"/>
              <a:gd name="connsiteY3" fmla="*/ 860934 h 860934"/>
              <a:gd name="connsiteX4" fmla="*/ 0 w 12192001"/>
              <a:gd name="connsiteY4" fmla="*/ 132514 h 860934"/>
              <a:gd name="connsiteX0" fmla="*/ 0 w 12192001"/>
              <a:gd name="connsiteY0" fmla="*/ 144834 h 873254"/>
              <a:gd name="connsiteX1" fmla="*/ 12192000 w 12192001"/>
              <a:gd name="connsiteY1" fmla="*/ 516794 h 873254"/>
              <a:gd name="connsiteX2" fmla="*/ 12192001 w 12192001"/>
              <a:gd name="connsiteY2" fmla="*/ 795762 h 873254"/>
              <a:gd name="connsiteX3" fmla="*/ 0 w 12192001"/>
              <a:gd name="connsiteY3" fmla="*/ 873254 h 873254"/>
              <a:gd name="connsiteX4" fmla="*/ 0 w 12192001"/>
              <a:gd name="connsiteY4" fmla="*/ 144834 h 873254"/>
              <a:gd name="connsiteX0" fmla="*/ 0 w 12192001"/>
              <a:gd name="connsiteY0" fmla="*/ 124771 h 853191"/>
              <a:gd name="connsiteX1" fmla="*/ 12192000 w 12192001"/>
              <a:gd name="connsiteY1" fmla="*/ 589721 h 853191"/>
              <a:gd name="connsiteX2" fmla="*/ 12192001 w 12192001"/>
              <a:gd name="connsiteY2" fmla="*/ 775699 h 853191"/>
              <a:gd name="connsiteX3" fmla="*/ 0 w 12192001"/>
              <a:gd name="connsiteY3" fmla="*/ 853191 h 853191"/>
              <a:gd name="connsiteX4" fmla="*/ 0 w 12192001"/>
              <a:gd name="connsiteY4" fmla="*/ 124771 h 853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9" name="任意多边形 18"/>
          <p:cNvSpPr/>
          <p:nvPr userDrawn="1"/>
        </p:nvSpPr>
        <p:spPr>
          <a:xfrm>
            <a:off x="0" y="6241533"/>
            <a:ext cx="12192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fontAlgn="auto">
              <a:spcBef>
                <a:spcPts val="0"/>
              </a:spcBef>
              <a:spcAft>
                <a:spcPts val="0"/>
              </a:spcAft>
              <a:defRPr/>
            </a:pPr>
            <a:endParaRPr lang="zh-CN" altLang="en-US" sz="1800"/>
          </a:p>
        </p:txBody>
      </p:sp>
      <p:sp>
        <p:nvSpPr>
          <p:cNvPr id="15" name="任意多边形 14"/>
          <p:cNvSpPr/>
          <p:nvPr/>
        </p:nvSpPr>
        <p:spPr>
          <a:xfrm>
            <a:off x="0" y="6260581"/>
            <a:ext cx="12192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fontAlgn="auto">
              <a:spcBef>
                <a:spcPts val="0"/>
              </a:spcBef>
              <a:spcAft>
                <a:spcPts val="0"/>
              </a:spcAft>
              <a:defRPr/>
            </a:pPr>
            <a:endParaRPr lang="zh-CN" altLang="en-US" sz="1800"/>
          </a:p>
        </p:txBody>
      </p:sp>
      <p:pic>
        <p:nvPicPr>
          <p:cNvPr id="7" name="图片 8"/>
          <p:cNvPicPr>
            <a:picLocks noChangeAspect="1"/>
          </p:cNvPicPr>
          <p:nvPr/>
        </p:nvPicPr>
        <p:blipFill>
          <a:blip r:embed="rId13" cstate="email">
            <a:extLst>
              <a:ext uri="{28A0092B-C50C-407E-A947-70E740481C1C}">
                <a14:useLocalDpi xmlns="" xmlns:a14="http://schemas.microsoft.com/office/drawing/2010/main"/>
              </a:ext>
            </a:extLst>
          </a:blip>
          <a:srcRect/>
          <a:stretch>
            <a:fillRect/>
          </a:stretch>
        </p:blipFill>
        <p:spPr bwMode="auto">
          <a:xfrm>
            <a:off x="0" y="1589"/>
            <a:ext cx="3639733" cy="2268083"/>
          </a:xfrm>
          <a:prstGeom prst="rect">
            <a:avLst/>
          </a:prstGeom>
          <a:noFill/>
          <a:ln w="9525">
            <a:noFill/>
            <a:miter lim="800000"/>
            <a:headEnd/>
            <a:tailEnd/>
          </a:ln>
        </p:spPr>
      </p:pic>
      <p:sp>
        <p:nvSpPr>
          <p:cNvPr id="2" name="KSO_BT1"/>
          <p:cNvSpPr>
            <a:spLocks noGrp="1"/>
          </p:cNvSpPr>
          <p:nvPr>
            <p:ph type="title"/>
          </p:nvPr>
        </p:nvSpPr>
        <p:spPr>
          <a:xfrm>
            <a:off x="558799" y="595260"/>
            <a:ext cx="11056060" cy="699595"/>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0C19B-5D28-4838-8C85-B60248FB9BF2}" type="slidenum">
              <a:rPr lang="zh-CN" altLang="en-US" smtClean="0"/>
              <a:pPr/>
              <a:t>‹#›</a:t>
            </a:fld>
            <a:endParaRPr lang="zh-CN" altLang="en-US"/>
          </a:p>
        </p:txBody>
      </p:sp>
    </p:spTree>
    <p:extLst>
      <p:ext uri="{BB962C8B-B14F-4D97-AF65-F5344CB8AC3E}">
        <p14:creationId xmlns="" xmlns:p14="http://schemas.microsoft.com/office/powerpoint/2010/main" val="1830734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179" indent="-357179" algn="just" defTabSz="914377" rtl="0" eaLnBrk="1" latinLnBrk="0" hangingPunct="1">
        <a:lnSpc>
          <a:spcPct val="110000"/>
        </a:lnSpc>
        <a:spcBef>
          <a:spcPts val="1800"/>
        </a:spcBef>
        <a:spcAft>
          <a:spcPts val="0"/>
        </a:spcAft>
        <a:buClr>
          <a:schemeClr val="accent1"/>
        </a:buClr>
        <a:buSzPct val="150000"/>
        <a:buFontTx/>
        <a:buBlip>
          <a:blip r:embed="rId14"/>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179" indent="-357179"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notesSlide" Target="../notesSlides/notesSlide19.xml"/><Relationship Id="rId4" Type="http://schemas.openxmlformats.org/officeDocument/2006/relationships/tags" Target="../tags/tag21.xml"/><Relationship Id="rId9"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6.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email">
            <a:duotone>
              <a:schemeClr val="accent2">
                <a:shade val="45000"/>
                <a:satMod val="135000"/>
              </a:schemeClr>
              <a:prstClr val="white"/>
            </a:duotone>
            <a:extLst>
              <a:ext uri="{28A0092B-C50C-407E-A947-70E740481C1C}">
                <a14:useLocalDpi xmlns="" xmlns:a14="http://schemas.microsoft.com/office/drawing/2010/main"/>
              </a:ext>
            </a:extLst>
          </a:blip>
          <a:srcRect r="42032"/>
          <a:stretch/>
        </p:blipFill>
        <p:spPr>
          <a:xfrm flipH="1">
            <a:off x="7491212" y="723900"/>
            <a:ext cx="7190642" cy="5770416"/>
          </a:xfrm>
          <a:custGeom>
            <a:avLst/>
            <a:gdLst>
              <a:gd name="connsiteX0" fmla="*/ 7190642 w 7190642"/>
              <a:gd name="connsiteY0" fmla="*/ 0 h 5770416"/>
              <a:gd name="connsiteX1" fmla="*/ 0 w 7190642"/>
              <a:gd name="connsiteY1" fmla="*/ 0 h 5770416"/>
              <a:gd name="connsiteX2" fmla="*/ 0 w 7190642"/>
              <a:gd name="connsiteY2" fmla="*/ 1803599 h 5770416"/>
              <a:gd name="connsiteX3" fmla="*/ 2580541 w 7190642"/>
              <a:gd name="connsiteY3" fmla="*/ 2703393 h 5770416"/>
              <a:gd name="connsiteX4" fmla="*/ 2790091 w 7190642"/>
              <a:gd name="connsiteY4" fmla="*/ 3312993 h 5770416"/>
              <a:gd name="connsiteX5" fmla="*/ 2694841 w 7190642"/>
              <a:gd name="connsiteY5" fmla="*/ 5198943 h 5770416"/>
              <a:gd name="connsiteX6" fmla="*/ 866041 w 7190642"/>
              <a:gd name="connsiteY6" fmla="*/ 5503743 h 5770416"/>
              <a:gd name="connsiteX7" fmla="*/ 0 w 7190642"/>
              <a:gd name="connsiteY7" fmla="*/ 2710063 h 5770416"/>
              <a:gd name="connsiteX8" fmla="*/ 0 w 7190642"/>
              <a:gd name="connsiteY8" fmla="*/ 5770416 h 5770416"/>
              <a:gd name="connsiteX9" fmla="*/ 7190642 w 7190642"/>
              <a:gd name="connsiteY9" fmla="*/ 5770416 h 5770416"/>
              <a:gd name="connsiteX10" fmla="*/ 7190642 w 7190642"/>
              <a:gd name="connsiteY10" fmla="*/ 4572637 h 5770416"/>
              <a:gd name="connsiteX11" fmla="*/ 5457091 w 7190642"/>
              <a:gd name="connsiteY11" fmla="*/ 4885458 h 5770416"/>
              <a:gd name="connsiteX12" fmla="*/ 5590441 w 7190642"/>
              <a:gd name="connsiteY12" fmla="*/ 4504458 h 5770416"/>
              <a:gd name="connsiteX13" fmla="*/ 6009541 w 7190642"/>
              <a:gd name="connsiteY13" fmla="*/ 4066308 h 5770416"/>
              <a:gd name="connsiteX14" fmla="*/ 6352441 w 7190642"/>
              <a:gd name="connsiteY14" fmla="*/ 3894858 h 5770416"/>
              <a:gd name="connsiteX15" fmla="*/ 7190642 w 7190642"/>
              <a:gd name="connsiteY15" fmla="*/ 3006365 h 577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90642" h="5770416">
                <a:moveTo>
                  <a:pt x="7190642" y="0"/>
                </a:moveTo>
                <a:lnTo>
                  <a:pt x="0" y="0"/>
                </a:lnTo>
                <a:lnTo>
                  <a:pt x="0" y="1803599"/>
                </a:lnTo>
                <a:lnTo>
                  <a:pt x="2580541" y="2703393"/>
                </a:lnTo>
                <a:lnTo>
                  <a:pt x="2790091" y="3312993"/>
                </a:lnTo>
                <a:lnTo>
                  <a:pt x="2694841" y="5198943"/>
                </a:lnTo>
                <a:lnTo>
                  <a:pt x="866041" y="5503743"/>
                </a:lnTo>
                <a:lnTo>
                  <a:pt x="0" y="2710063"/>
                </a:lnTo>
                <a:lnTo>
                  <a:pt x="0" y="5770416"/>
                </a:lnTo>
                <a:lnTo>
                  <a:pt x="7190642" y="5770416"/>
                </a:lnTo>
                <a:lnTo>
                  <a:pt x="7190642" y="4572637"/>
                </a:lnTo>
                <a:lnTo>
                  <a:pt x="5457091" y="4885458"/>
                </a:lnTo>
                <a:lnTo>
                  <a:pt x="5590441" y="4504458"/>
                </a:lnTo>
                <a:lnTo>
                  <a:pt x="6009541" y="4066308"/>
                </a:lnTo>
                <a:lnTo>
                  <a:pt x="6352441" y="3894858"/>
                </a:lnTo>
                <a:lnTo>
                  <a:pt x="7190642" y="3006365"/>
                </a:lnTo>
                <a:close/>
              </a:path>
            </a:pathLst>
          </a:custGeom>
        </p:spPr>
      </p:pic>
      <p:sp>
        <p:nvSpPr>
          <p:cNvPr id="10" name="矩形 9"/>
          <p:cNvSpPr/>
          <p:nvPr/>
        </p:nvSpPr>
        <p:spPr>
          <a:xfrm rot="16200000">
            <a:off x="2933700" y="-314325"/>
            <a:ext cx="2781300" cy="8648700"/>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00362" y="2889095"/>
            <a:ext cx="7571303" cy="1532727"/>
          </a:xfrm>
          <a:prstGeom prst="rect">
            <a:avLst/>
          </a:prstGeom>
          <a:noFill/>
        </p:spPr>
        <p:txBody>
          <a:bodyPr wrap="none" rtlCol="0">
            <a:spAutoFit/>
          </a:bodyPr>
          <a:lstStyle/>
          <a:p>
            <a:pPr>
              <a:lnSpc>
                <a:spcPct val="130000"/>
              </a:lnSpc>
            </a:pPr>
            <a:r>
              <a:rPr lang="zh-CN" altLang="en-US" sz="7200" b="1" dirty="0" smtClean="0">
                <a:solidFill>
                  <a:schemeClr val="bg1"/>
                </a:solidFill>
                <a:latin typeface="Arial" panose="020B0604020202020204" pitchFamily="34" charset="0"/>
                <a:ea typeface="微软雅黑" panose="020B0503020204020204" pitchFamily="34" charset="-122"/>
              </a:rPr>
              <a:t>汽车维修保养平台</a:t>
            </a:r>
          </a:p>
        </p:txBody>
      </p:sp>
      <p:sp>
        <p:nvSpPr>
          <p:cNvPr id="11" name="矩形 10"/>
          <p:cNvSpPr/>
          <p:nvPr/>
        </p:nvSpPr>
        <p:spPr>
          <a:xfrm>
            <a:off x="3740218" y="4077811"/>
            <a:ext cx="4749826" cy="584775"/>
          </a:xfrm>
          <a:prstGeom prst="rect">
            <a:avLst/>
          </a:prstGeom>
        </p:spPr>
        <p:txBody>
          <a:bodyPr wrap="none">
            <a:spAutoFit/>
          </a:bodyPr>
          <a:lstStyle/>
          <a:p>
            <a:r>
              <a:rPr lang="en-US" altLang="zh-CN" sz="3200" dirty="0" smtClean="0">
                <a:solidFill>
                  <a:schemeClr val="bg1"/>
                </a:solidFill>
              </a:rPr>
              <a:t>http://www.cykj.com</a:t>
            </a:r>
            <a:endParaRPr lang="zh-CN" altLang="en-US" sz="3200" dirty="0">
              <a:solidFill>
                <a:schemeClr val="bg1"/>
              </a:solidFill>
            </a:endParaRPr>
          </a:p>
        </p:txBody>
      </p:sp>
      <p:sp>
        <p:nvSpPr>
          <p:cNvPr id="12" name="文本框 1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 name="文本框 1"/>
          <p:cNvSpPr txBox="1"/>
          <p:nvPr/>
        </p:nvSpPr>
        <p:spPr>
          <a:xfrm>
            <a:off x="153014" y="0"/>
            <a:ext cx="2236510" cy="845488"/>
          </a:xfrm>
          <a:prstGeom prst="rect">
            <a:avLst/>
          </a:prstGeom>
          <a:noFill/>
        </p:spPr>
        <p:txBody>
          <a:bodyPr wrap="none" rtlCol="0">
            <a:spAutoFit/>
          </a:bodyPr>
          <a:lstStyle/>
          <a:p>
            <a:pPr>
              <a:lnSpc>
                <a:spcPct val="130000"/>
              </a:lnSpc>
            </a:pPr>
            <a:r>
              <a:rPr lang="zh-CN" altLang="en-US" sz="4000" b="1" dirty="0" smtClean="0">
                <a:solidFill>
                  <a:srgbClr val="188CB3"/>
                </a:solidFill>
                <a:latin typeface="Arial" panose="020B0604020202020204" pitchFamily="34" charset="0"/>
                <a:ea typeface="微软雅黑" panose="020B0503020204020204" pitchFamily="34" charset="-122"/>
              </a:rPr>
              <a:t>创意科技</a:t>
            </a:r>
          </a:p>
        </p:txBody>
      </p:sp>
    </p:spTree>
    <p:extLst>
      <p:ext uri="{BB962C8B-B14F-4D97-AF65-F5344CB8AC3E}">
        <p14:creationId xmlns="" xmlns:p14="http://schemas.microsoft.com/office/powerpoint/2010/main" val="598607343"/>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9"/>
                                        </p:tgtEl>
                                        <p:attrNameLst>
                                          <p:attrName>style.visibility</p:attrName>
                                        </p:attrNameLst>
                                      </p:cBhvr>
                                      <p:to>
                                        <p:strVal val="visible"/>
                                      </p:to>
                                    </p:set>
                                    <p:anim calcmode="lin" valueType="num">
                                      <p:cBhvr>
                                        <p:cTn id="26"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7" dur="750" fill="hold"/>
                                        <p:tgtEl>
                                          <p:spTgt spid="9"/>
                                        </p:tgtEl>
                                        <p:attrNameLst>
                                          <p:attrName>ppt_y</p:attrName>
                                        </p:attrNameLst>
                                      </p:cBhvr>
                                      <p:tavLst>
                                        <p:tav tm="0">
                                          <p:val>
                                            <p:strVal val="#ppt_y"/>
                                          </p:val>
                                        </p:tav>
                                        <p:tav tm="100000">
                                          <p:val>
                                            <p:strVal val="#ppt_y"/>
                                          </p:val>
                                        </p:tav>
                                      </p:tavLst>
                                    </p:anim>
                                    <p:anim calcmode="lin" valueType="num">
                                      <p:cBhvr>
                                        <p:cTn id="28"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9"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750" tmFilter="0,0; .5, 1; 1, 1"/>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Effect transition="in" filter="wipe(left)">
                                      <p:cBhvr>
                                        <p:cTn id="35" dur="25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p:bldP spid="12"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团</a:t>
            </a: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队成员</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4" name="Rectangle 4"/>
          <p:cNvSpPr>
            <a:spLocks/>
          </p:cNvSpPr>
          <p:nvPr/>
        </p:nvSpPr>
        <p:spPr bwMode="auto">
          <a:xfrm>
            <a:off x="1075899" y="1730158"/>
            <a:ext cx="1537850" cy="1392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a:ea typeface="微软雅黑"/>
                <a:cs typeface="Lato Light" charset="0"/>
                <a:sym typeface="Lato Light" charset="0"/>
              </a:rPr>
              <a:t>沙晓丽</a:t>
            </a:r>
            <a:endParaRPr lang="en-US" sz="2200" dirty="0" smtClean="0">
              <a:solidFill>
                <a:schemeClr val="tx2">
                  <a:lumMod val="75000"/>
                </a:schemeClr>
              </a:solidFill>
              <a:latin typeface="微软雅黑"/>
              <a:ea typeface="微软雅黑"/>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团</a:t>
            </a:r>
            <a:r>
              <a:rPr lang="zh-CN" altLang="en-US" sz="1100" dirty="0" smtClean="0">
                <a:solidFill>
                  <a:schemeClr val="tx1">
                    <a:lumMod val="75000"/>
                    <a:lumOff val="25000"/>
                  </a:schemeClr>
                </a:solidFill>
                <a:latin typeface="微软雅黑"/>
                <a:ea typeface="微软雅黑"/>
                <a:cs typeface="Lato Light" charset="0"/>
                <a:sym typeface="Lato Light" charset="0"/>
              </a:rPr>
              <a:t>队成员</a:t>
            </a:r>
            <a:endParaRPr lang="en-US" sz="1100" dirty="0">
              <a:solidFill>
                <a:schemeClr val="tx1">
                  <a:lumMod val="75000"/>
                  <a:lumOff val="25000"/>
                </a:schemeClr>
              </a:solidFill>
              <a:latin typeface="微软雅黑"/>
              <a:ea typeface="微软雅黑"/>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负责项目的</a:t>
            </a:r>
            <a:r>
              <a:rPr lang="zh-CN" altLang="en-US" sz="1100" b="1" dirty="0" smtClean="0">
                <a:solidFill>
                  <a:schemeClr val="tx1">
                    <a:lumMod val="75000"/>
                    <a:lumOff val="25000"/>
                  </a:schemeClr>
                </a:solidFill>
                <a:latin typeface="微软雅黑"/>
                <a:ea typeface="微软雅黑"/>
                <a:cs typeface="Lato Light" charset="0"/>
                <a:sym typeface="Lato Light" charset="0"/>
              </a:rPr>
              <a:t>供应商管理</a:t>
            </a:r>
            <a:r>
              <a:rPr lang="zh-CN" altLang="en-US" sz="1100" dirty="0" smtClean="0">
                <a:solidFill>
                  <a:schemeClr val="tx1">
                    <a:lumMod val="75000"/>
                    <a:lumOff val="25000"/>
                  </a:schemeClr>
                </a:solidFill>
                <a:latin typeface="微软雅黑"/>
                <a:ea typeface="微软雅黑"/>
                <a:cs typeface="Lato Light" charset="0"/>
                <a:sym typeface="Lato Light" charset="0"/>
              </a:rPr>
              <a:t>的开发</a:t>
            </a:r>
            <a:endParaRPr lang="en-US" sz="1100" b="1" dirty="0">
              <a:solidFill>
                <a:schemeClr val="tx1">
                  <a:lumMod val="75000"/>
                  <a:lumOff val="25000"/>
                </a:schemeClr>
              </a:solidFill>
              <a:latin typeface="微软雅黑"/>
              <a:ea typeface="微软雅黑"/>
              <a:cs typeface="Lato Light" charset="0"/>
              <a:sym typeface="Lato Light" charset="0"/>
            </a:endParaRPr>
          </a:p>
        </p:txBody>
      </p:sp>
      <p:sp>
        <p:nvSpPr>
          <p:cNvPr id="5" name="Rectangle 4"/>
          <p:cNvSpPr>
            <a:spLocks/>
          </p:cNvSpPr>
          <p:nvPr/>
        </p:nvSpPr>
        <p:spPr bwMode="auto">
          <a:xfrm>
            <a:off x="3978687" y="1730158"/>
            <a:ext cx="1537850" cy="1392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a:ea typeface="微软雅黑"/>
                <a:cs typeface="Lato Light" charset="0"/>
                <a:sym typeface="Lato Light" charset="0"/>
              </a:rPr>
              <a:t>陈俊</a:t>
            </a:r>
            <a:endParaRPr lang="en-US" sz="2200" dirty="0">
              <a:solidFill>
                <a:schemeClr val="tx2">
                  <a:lumMod val="75000"/>
                </a:schemeClr>
              </a:solidFill>
              <a:latin typeface="微软雅黑"/>
              <a:ea typeface="微软雅黑"/>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团队成员</a:t>
            </a:r>
            <a:endParaRPr lang="en-US" sz="1100" dirty="0">
              <a:solidFill>
                <a:schemeClr val="tx1">
                  <a:lumMod val="75000"/>
                  <a:lumOff val="25000"/>
                </a:schemeClr>
              </a:solidFill>
              <a:latin typeface="微软雅黑"/>
              <a:ea typeface="微软雅黑"/>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负责</a:t>
            </a:r>
            <a:r>
              <a:rPr lang="zh-CN" altLang="en-US" sz="1100" b="1" dirty="0" smtClean="0">
                <a:solidFill>
                  <a:schemeClr val="tx1">
                    <a:lumMod val="75000"/>
                    <a:lumOff val="25000"/>
                  </a:schemeClr>
                </a:solidFill>
                <a:latin typeface="微软雅黑"/>
                <a:ea typeface="微软雅黑"/>
                <a:cs typeface="Lato Light" charset="0"/>
                <a:sym typeface="Lato Light" charset="0"/>
              </a:rPr>
              <a:t>基础信息管理</a:t>
            </a:r>
            <a:r>
              <a:rPr lang="zh-CN" altLang="en-US" sz="1100" dirty="0" smtClean="0">
                <a:solidFill>
                  <a:schemeClr val="tx1">
                    <a:lumMod val="75000"/>
                    <a:lumOff val="25000"/>
                  </a:schemeClr>
                </a:solidFill>
                <a:latin typeface="微软雅黑"/>
                <a:ea typeface="微软雅黑"/>
                <a:cs typeface="Lato Light" charset="0"/>
                <a:sym typeface="Lato Light" charset="0"/>
              </a:rPr>
              <a:t>的开发</a:t>
            </a:r>
            <a:endParaRPr lang="en-US" sz="1100" dirty="0">
              <a:solidFill>
                <a:schemeClr val="tx1">
                  <a:lumMod val="75000"/>
                  <a:lumOff val="25000"/>
                </a:schemeClr>
              </a:solidFill>
              <a:latin typeface="微软雅黑"/>
              <a:ea typeface="微软雅黑"/>
              <a:cs typeface="Lato Light" charset="0"/>
              <a:sym typeface="Lato Light" charset="0"/>
            </a:endParaRPr>
          </a:p>
        </p:txBody>
      </p:sp>
      <p:sp>
        <p:nvSpPr>
          <p:cNvPr id="6" name="Rectangle 4"/>
          <p:cNvSpPr>
            <a:spLocks/>
          </p:cNvSpPr>
          <p:nvPr/>
        </p:nvSpPr>
        <p:spPr bwMode="auto">
          <a:xfrm>
            <a:off x="6798351" y="1730158"/>
            <a:ext cx="1537850" cy="1392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a:ea typeface="微软雅黑"/>
                <a:cs typeface="Lato Light" charset="0"/>
                <a:sym typeface="Lato Light" charset="0"/>
              </a:rPr>
              <a:t>王建强</a:t>
            </a:r>
            <a:endParaRPr lang="en-US" sz="2200" dirty="0">
              <a:solidFill>
                <a:schemeClr val="tx2">
                  <a:lumMod val="75000"/>
                </a:schemeClr>
              </a:solidFill>
              <a:latin typeface="微软雅黑"/>
              <a:ea typeface="微软雅黑"/>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团</a:t>
            </a:r>
            <a:r>
              <a:rPr lang="zh-CN" altLang="en-US" sz="1100" dirty="0" smtClean="0">
                <a:solidFill>
                  <a:schemeClr val="tx1">
                    <a:lumMod val="75000"/>
                    <a:lumOff val="25000"/>
                  </a:schemeClr>
                </a:solidFill>
                <a:latin typeface="微软雅黑"/>
                <a:ea typeface="微软雅黑"/>
                <a:cs typeface="Lato Light" charset="0"/>
                <a:sym typeface="Lato Light" charset="0"/>
              </a:rPr>
              <a:t>队成员</a:t>
            </a:r>
            <a:endParaRPr lang="en-US" sz="1100" dirty="0">
              <a:solidFill>
                <a:schemeClr val="tx1">
                  <a:lumMod val="75000"/>
                  <a:lumOff val="25000"/>
                </a:schemeClr>
              </a:solidFill>
              <a:latin typeface="微软雅黑"/>
              <a:ea typeface="微软雅黑"/>
              <a:cs typeface="Lato Light" charset="0"/>
              <a:sym typeface="Lato Light" charset="0"/>
            </a:endParaRPr>
          </a:p>
          <a:p>
            <a:pPr fontAlgn="base">
              <a:spcBef>
                <a:spcPct val="0"/>
              </a:spcBef>
              <a:spcAft>
                <a:spcPct val="0"/>
              </a:spcAft>
            </a:pPr>
            <a:endParaRPr lang="en-US" sz="1100" dirty="0">
              <a:solidFill>
                <a:schemeClr val="tx1">
                  <a:lumMod val="75000"/>
                  <a:lumOff val="25000"/>
                </a:schemeClr>
              </a:solidFill>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负</a:t>
            </a:r>
            <a:r>
              <a:rPr lang="zh-CN" altLang="en-US" sz="1100" dirty="0" smtClean="0">
                <a:solidFill>
                  <a:schemeClr val="tx1">
                    <a:lumMod val="75000"/>
                    <a:lumOff val="25000"/>
                  </a:schemeClr>
                </a:solidFill>
                <a:latin typeface="微软雅黑"/>
                <a:ea typeface="微软雅黑"/>
                <a:cs typeface="Lato Light" charset="0"/>
                <a:sym typeface="Lato Light" charset="0"/>
              </a:rPr>
              <a:t>责</a:t>
            </a:r>
            <a:r>
              <a:rPr lang="zh-CN" altLang="en-US" sz="1100" b="1" dirty="0" smtClean="0">
                <a:solidFill>
                  <a:schemeClr val="tx1">
                    <a:lumMod val="75000"/>
                    <a:lumOff val="25000"/>
                  </a:schemeClr>
                </a:solidFill>
                <a:latin typeface="微软雅黑"/>
                <a:ea typeface="微软雅黑"/>
                <a:cs typeface="Lato Light" charset="0"/>
                <a:sym typeface="Lato Light" charset="0"/>
              </a:rPr>
              <a:t>系统管理</a:t>
            </a:r>
            <a:r>
              <a:rPr lang="zh-CN" altLang="en-US" sz="1100" dirty="0" smtClean="0">
                <a:solidFill>
                  <a:schemeClr val="tx1">
                    <a:lumMod val="75000"/>
                    <a:lumOff val="25000"/>
                  </a:schemeClr>
                </a:solidFill>
                <a:latin typeface="微软雅黑"/>
                <a:ea typeface="微软雅黑"/>
                <a:cs typeface="Lato Light" charset="0"/>
                <a:sym typeface="Lato Light" charset="0"/>
              </a:rPr>
              <a:t>和</a:t>
            </a:r>
            <a:r>
              <a:rPr lang="zh-CN" altLang="en-US" sz="1100" b="1" dirty="0" smtClean="0">
                <a:solidFill>
                  <a:schemeClr val="tx1">
                    <a:lumMod val="75000"/>
                    <a:lumOff val="25000"/>
                  </a:schemeClr>
                </a:solidFill>
                <a:latin typeface="微软雅黑"/>
                <a:ea typeface="微软雅黑"/>
                <a:cs typeface="Lato Light" charset="0"/>
                <a:sym typeface="Lato Light" charset="0"/>
              </a:rPr>
              <a:t>领料管理</a:t>
            </a:r>
            <a:r>
              <a:rPr lang="zh-CN" altLang="en-US" sz="1100" dirty="0" smtClean="0">
                <a:solidFill>
                  <a:schemeClr val="tx1">
                    <a:lumMod val="75000"/>
                    <a:lumOff val="25000"/>
                  </a:schemeClr>
                </a:solidFill>
                <a:latin typeface="微软雅黑"/>
                <a:ea typeface="微软雅黑"/>
                <a:cs typeface="Lato Light" charset="0"/>
                <a:sym typeface="Lato Light" charset="0"/>
              </a:rPr>
              <a:t>的开发</a:t>
            </a:r>
            <a:endParaRPr lang="en-US" sz="1100" dirty="0">
              <a:solidFill>
                <a:schemeClr val="tx1">
                  <a:lumMod val="75000"/>
                  <a:lumOff val="25000"/>
                </a:schemeClr>
              </a:solidFill>
              <a:latin typeface="微软雅黑"/>
              <a:ea typeface="微软雅黑"/>
              <a:cs typeface="Lato Light" charset="0"/>
              <a:sym typeface="Lato Light" charset="0"/>
            </a:endParaRPr>
          </a:p>
        </p:txBody>
      </p:sp>
      <p:sp>
        <p:nvSpPr>
          <p:cNvPr id="7" name="Rectangle 4"/>
          <p:cNvSpPr>
            <a:spLocks/>
          </p:cNvSpPr>
          <p:nvPr/>
        </p:nvSpPr>
        <p:spPr bwMode="auto">
          <a:xfrm>
            <a:off x="1075899" y="3619360"/>
            <a:ext cx="1537850" cy="1392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a:ea typeface="微软雅黑"/>
                <a:cs typeface="Lato Light" charset="0"/>
                <a:sym typeface="Lato Light" charset="0"/>
              </a:rPr>
              <a:t>王成斌</a:t>
            </a:r>
            <a:endParaRPr lang="en-US" sz="2200" dirty="0">
              <a:solidFill>
                <a:schemeClr val="tx2">
                  <a:lumMod val="75000"/>
                </a:schemeClr>
              </a:solidFill>
              <a:latin typeface="微软雅黑"/>
              <a:ea typeface="微软雅黑"/>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团队成员</a:t>
            </a:r>
            <a:endParaRPr lang="en-US" sz="1100" dirty="0">
              <a:solidFill>
                <a:schemeClr val="tx1">
                  <a:lumMod val="75000"/>
                  <a:lumOff val="25000"/>
                </a:schemeClr>
              </a:solidFill>
              <a:latin typeface="微软雅黑"/>
              <a:ea typeface="微软雅黑"/>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负责</a:t>
            </a:r>
            <a:r>
              <a:rPr lang="zh-CN" altLang="en-US" sz="1100" b="1" dirty="0" smtClean="0">
                <a:solidFill>
                  <a:schemeClr val="tx1">
                    <a:lumMod val="75000"/>
                    <a:lumOff val="25000"/>
                  </a:schemeClr>
                </a:solidFill>
                <a:latin typeface="微软雅黑"/>
                <a:ea typeface="微软雅黑"/>
                <a:cs typeface="Lato Light" charset="0"/>
                <a:sym typeface="Lato Light" charset="0"/>
              </a:rPr>
              <a:t>预约管理</a:t>
            </a:r>
            <a:r>
              <a:rPr lang="zh-CN" altLang="en-US" sz="1100" dirty="0" smtClean="0">
                <a:solidFill>
                  <a:schemeClr val="tx1">
                    <a:lumMod val="75000"/>
                    <a:lumOff val="25000"/>
                  </a:schemeClr>
                </a:solidFill>
                <a:latin typeface="微软雅黑"/>
                <a:ea typeface="微软雅黑"/>
                <a:cs typeface="Lato Light" charset="0"/>
                <a:sym typeface="Lato Light" charset="0"/>
              </a:rPr>
              <a:t>的开发</a:t>
            </a:r>
            <a:endParaRPr lang="en-US" sz="1100" dirty="0">
              <a:solidFill>
                <a:schemeClr val="tx1">
                  <a:lumMod val="75000"/>
                  <a:lumOff val="25000"/>
                </a:schemeClr>
              </a:solidFill>
              <a:latin typeface="微软雅黑"/>
              <a:ea typeface="微软雅黑"/>
              <a:cs typeface="Lato Light" charset="0"/>
              <a:sym typeface="Lato Light" charset="0"/>
            </a:endParaRPr>
          </a:p>
        </p:txBody>
      </p:sp>
      <p:sp>
        <p:nvSpPr>
          <p:cNvPr id="8" name="Rectangle 4"/>
          <p:cNvSpPr>
            <a:spLocks/>
          </p:cNvSpPr>
          <p:nvPr/>
        </p:nvSpPr>
        <p:spPr bwMode="auto">
          <a:xfrm>
            <a:off x="3978687" y="3619360"/>
            <a:ext cx="1537850" cy="1392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a:ea typeface="微软雅黑"/>
                <a:cs typeface="Lato Light" charset="0"/>
                <a:sym typeface="Lato Light" charset="0"/>
              </a:rPr>
              <a:t>郭玉</a:t>
            </a:r>
            <a:r>
              <a:rPr lang="zh-CN" altLang="en-US" sz="2200" dirty="0" smtClean="0">
                <a:solidFill>
                  <a:schemeClr val="tx2">
                    <a:lumMod val="75000"/>
                  </a:schemeClr>
                </a:solidFill>
                <a:latin typeface="微软雅黑"/>
                <a:ea typeface="微软雅黑"/>
                <a:cs typeface="Lato Light" charset="0"/>
                <a:sym typeface="Lato Light" charset="0"/>
              </a:rPr>
              <a:t>清</a:t>
            </a:r>
            <a:endParaRPr lang="en-US" sz="2200" dirty="0" smtClean="0">
              <a:solidFill>
                <a:schemeClr val="tx2">
                  <a:lumMod val="75000"/>
                </a:schemeClr>
              </a:solidFill>
              <a:latin typeface="微软雅黑"/>
              <a:ea typeface="微软雅黑"/>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团队成员</a:t>
            </a:r>
            <a:endParaRPr lang="en-US" sz="1100" dirty="0" smtClean="0">
              <a:solidFill>
                <a:schemeClr val="tx1">
                  <a:lumMod val="75000"/>
                  <a:lumOff val="25000"/>
                </a:schemeClr>
              </a:solidFill>
              <a:latin typeface="微软雅黑"/>
              <a:ea typeface="微软雅黑"/>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负</a:t>
            </a:r>
            <a:r>
              <a:rPr lang="zh-CN" altLang="en-US" sz="1100" dirty="0" smtClean="0">
                <a:solidFill>
                  <a:schemeClr val="tx1">
                    <a:lumMod val="75000"/>
                    <a:lumOff val="25000"/>
                  </a:schemeClr>
                </a:solidFill>
                <a:latin typeface="微软雅黑"/>
                <a:ea typeface="微软雅黑"/>
                <a:cs typeface="Lato Light" charset="0"/>
                <a:sym typeface="Lato Light" charset="0"/>
              </a:rPr>
              <a:t>责</a:t>
            </a:r>
            <a:r>
              <a:rPr lang="zh-CN" altLang="en-US" sz="1100" b="1" dirty="0" smtClean="0">
                <a:solidFill>
                  <a:schemeClr val="tx1">
                    <a:lumMod val="75000"/>
                    <a:lumOff val="25000"/>
                  </a:schemeClr>
                </a:solidFill>
                <a:latin typeface="微软雅黑"/>
                <a:ea typeface="微软雅黑"/>
                <a:cs typeface="Lato Light" charset="0"/>
                <a:sym typeface="Lato Light" charset="0"/>
              </a:rPr>
              <a:t>客户关系管理</a:t>
            </a:r>
            <a:r>
              <a:rPr lang="zh-CN" altLang="en-US" sz="1100" dirty="0" smtClean="0">
                <a:solidFill>
                  <a:schemeClr val="tx1">
                    <a:lumMod val="75000"/>
                    <a:lumOff val="25000"/>
                  </a:schemeClr>
                </a:solidFill>
                <a:latin typeface="微软雅黑"/>
                <a:ea typeface="微软雅黑"/>
                <a:cs typeface="Lato Light" charset="0"/>
                <a:sym typeface="Lato Light" charset="0"/>
              </a:rPr>
              <a:t>的开发</a:t>
            </a:r>
            <a:endParaRPr lang="en-US" sz="1100" dirty="0">
              <a:solidFill>
                <a:schemeClr val="tx1">
                  <a:lumMod val="75000"/>
                  <a:lumOff val="25000"/>
                </a:schemeClr>
              </a:solidFill>
              <a:latin typeface="微软雅黑"/>
              <a:ea typeface="微软雅黑"/>
              <a:cs typeface="Lato Light" charset="0"/>
              <a:sym typeface="Lato Light" charset="0"/>
            </a:endParaRPr>
          </a:p>
        </p:txBody>
      </p:sp>
      <p:sp>
        <p:nvSpPr>
          <p:cNvPr id="9" name="Rectangle 4"/>
          <p:cNvSpPr>
            <a:spLocks/>
          </p:cNvSpPr>
          <p:nvPr/>
        </p:nvSpPr>
        <p:spPr bwMode="auto">
          <a:xfrm>
            <a:off x="6798351" y="3619360"/>
            <a:ext cx="1537850" cy="1392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a:ea typeface="微软雅黑"/>
                <a:cs typeface="Lato Light" charset="0"/>
                <a:sym typeface="Lato Light" charset="0"/>
              </a:rPr>
              <a:t>赖泰君</a:t>
            </a:r>
            <a:endParaRPr lang="en-US" sz="2200" dirty="0">
              <a:solidFill>
                <a:schemeClr val="tx2">
                  <a:lumMod val="75000"/>
                </a:schemeClr>
              </a:solidFill>
              <a:latin typeface="微软雅黑"/>
              <a:ea typeface="微软雅黑"/>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团</a:t>
            </a:r>
            <a:r>
              <a:rPr lang="zh-CN" altLang="en-US" sz="1100" dirty="0" smtClean="0">
                <a:solidFill>
                  <a:schemeClr val="tx1">
                    <a:lumMod val="75000"/>
                    <a:lumOff val="25000"/>
                  </a:schemeClr>
                </a:solidFill>
                <a:latin typeface="微软雅黑"/>
                <a:ea typeface="微软雅黑"/>
                <a:cs typeface="Lato Light" charset="0"/>
                <a:sym typeface="Lato Light" charset="0"/>
              </a:rPr>
              <a:t>队成员</a:t>
            </a:r>
            <a:endParaRPr lang="en-US" sz="1100" dirty="0">
              <a:solidFill>
                <a:schemeClr val="tx1">
                  <a:lumMod val="75000"/>
                  <a:lumOff val="25000"/>
                </a:schemeClr>
              </a:solidFill>
              <a:latin typeface="微软雅黑"/>
              <a:ea typeface="微软雅黑"/>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负责</a:t>
            </a:r>
            <a:r>
              <a:rPr lang="zh-CN" altLang="en-US" sz="1100" b="1" dirty="0" smtClean="0">
                <a:solidFill>
                  <a:schemeClr val="tx1">
                    <a:lumMod val="75000"/>
                    <a:lumOff val="25000"/>
                  </a:schemeClr>
                </a:solidFill>
                <a:latin typeface="微软雅黑"/>
                <a:ea typeface="微软雅黑"/>
                <a:cs typeface="Lato Light" charset="0"/>
                <a:sym typeface="Lato Light" charset="0"/>
              </a:rPr>
              <a:t>项目配件管理</a:t>
            </a:r>
            <a:r>
              <a:rPr lang="zh-CN" altLang="en-US" sz="1100" dirty="0" smtClean="0">
                <a:solidFill>
                  <a:schemeClr val="tx1">
                    <a:lumMod val="75000"/>
                    <a:lumOff val="25000"/>
                  </a:schemeClr>
                </a:solidFill>
                <a:latin typeface="微软雅黑"/>
                <a:ea typeface="微软雅黑"/>
                <a:cs typeface="Lato Light" charset="0"/>
                <a:sym typeface="Lato Light" charset="0"/>
              </a:rPr>
              <a:t>的开发</a:t>
            </a:r>
            <a:endParaRPr lang="en-US" sz="1100" dirty="0">
              <a:solidFill>
                <a:schemeClr val="tx1">
                  <a:lumMod val="75000"/>
                  <a:lumOff val="25000"/>
                </a:schemeClr>
              </a:solidFill>
              <a:latin typeface="微软雅黑"/>
              <a:ea typeface="微软雅黑"/>
              <a:cs typeface="Lato Light" charset="0"/>
              <a:sym typeface="Lato Light" charset="0"/>
            </a:endParaRPr>
          </a:p>
        </p:txBody>
      </p:sp>
      <p:sp>
        <p:nvSpPr>
          <p:cNvPr id="16" name="文本框 1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17" name="Rectangle 4"/>
          <p:cNvSpPr>
            <a:spLocks/>
          </p:cNvSpPr>
          <p:nvPr/>
        </p:nvSpPr>
        <p:spPr bwMode="auto">
          <a:xfrm>
            <a:off x="9693876" y="1728183"/>
            <a:ext cx="1537850" cy="1392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a:ea typeface="微软雅黑"/>
                <a:cs typeface="Lato Light" charset="0"/>
                <a:sym typeface="Lato Light" charset="0"/>
              </a:rPr>
              <a:t>邹敏祥</a:t>
            </a:r>
            <a:endParaRPr lang="en-US" sz="2200" dirty="0">
              <a:solidFill>
                <a:schemeClr val="tx2">
                  <a:lumMod val="75000"/>
                </a:schemeClr>
              </a:solidFill>
              <a:latin typeface="微软雅黑"/>
              <a:ea typeface="微软雅黑"/>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团</a:t>
            </a:r>
            <a:r>
              <a:rPr lang="zh-CN" altLang="en-US" sz="1100" dirty="0" smtClean="0">
                <a:solidFill>
                  <a:schemeClr val="tx1">
                    <a:lumMod val="75000"/>
                    <a:lumOff val="25000"/>
                  </a:schemeClr>
                </a:solidFill>
                <a:latin typeface="微软雅黑"/>
                <a:ea typeface="微软雅黑"/>
                <a:cs typeface="Lato Light" charset="0"/>
                <a:sym typeface="Lato Light" charset="0"/>
              </a:rPr>
              <a:t>队成员</a:t>
            </a:r>
            <a:endParaRPr lang="en-US" sz="1100" dirty="0">
              <a:solidFill>
                <a:schemeClr val="tx1">
                  <a:lumMod val="75000"/>
                  <a:lumOff val="25000"/>
                </a:schemeClr>
              </a:solidFill>
              <a:latin typeface="微软雅黑"/>
              <a:ea typeface="微软雅黑"/>
              <a:cs typeface="Lato Light" charset="0"/>
              <a:sym typeface="Lato Light" charset="0"/>
            </a:endParaRPr>
          </a:p>
          <a:p>
            <a:pPr fontAlgn="base">
              <a:spcBef>
                <a:spcPct val="0"/>
              </a:spcBef>
              <a:spcAft>
                <a:spcPct val="0"/>
              </a:spcAft>
            </a:pPr>
            <a:endParaRPr lang="en-US" sz="1100" dirty="0">
              <a:solidFill>
                <a:schemeClr val="tx1">
                  <a:lumMod val="75000"/>
                  <a:lumOff val="25000"/>
                </a:schemeClr>
              </a:solidFill>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负责</a:t>
            </a:r>
            <a:r>
              <a:rPr lang="zh-CN" altLang="en-US" sz="1100" b="1" dirty="0" smtClean="0">
                <a:solidFill>
                  <a:schemeClr val="tx1">
                    <a:lumMod val="75000"/>
                    <a:lumOff val="25000"/>
                  </a:schemeClr>
                </a:solidFill>
                <a:latin typeface="微软雅黑"/>
                <a:ea typeface="微软雅黑"/>
                <a:cs typeface="Lato Light" charset="0"/>
                <a:sym typeface="Lato Light" charset="0"/>
              </a:rPr>
              <a:t>配件管理</a:t>
            </a:r>
            <a:r>
              <a:rPr lang="zh-CN" altLang="en-US" sz="1100" dirty="0" smtClean="0">
                <a:solidFill>
                  <a:schemeClr val="tx1">
                    <a:lumMod val="75000"/>
                    <a:lumOff val="25000"/>
                  </a:schemeClr>
                </a:solidFill>
                <a:latin typeface="微软雅黑"/>
                <a:ea typeface="微软雅黑"/>
                <a:cs typeface="Lato Light" charset="0"/>
                <a:sym typeface="Lato Light" charset="0"/>
              </a:rPr>
              <a:t>的开发</a:t>
            </a:r>
            <a:endParaRPr lang="en-US" sz="1100" dirty="0">
              <a:solidFill>
                <a:schemeClr val="tx1">
                  <a:lumMod val="75000"/>
                  <a:lumOff val="25000"/>
                </a:schemeClr>
              </a:solidFill>
              <a:latin typeface="微软雅黑"/>
              <a:ea typeface="微软雅黑"/>
              <a:cs typeface="Lato Light" charset="0"/>
              <a:sym typeface="Lato Light" charset="0"/>
            </a:endParaRPr>
          </a:p>
        </p:txBody>
      </p:sp>
      <p:sp>
        <p:nvSpPr>
          <p:cNvPr id="18" name="Rectangle 4"/>
          <p:cNvSpPr>
            <a:spLocks/>
          </p:cNvSpPr>
          <p:nvPr/>
        </p:nvSpPr>
        <p:spPr bwMode="auto">
          <a:xfrm>
            <a:off x="9693876" y="3617385"/>
            <a:ext cx="1537850" cy="1392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a:ea typeface="微软雅黑"/>
                <a:cs typeface="Lato Light" charset="0"/>
                <a:sym typeface="Lato Light" charset="0"/>
              </a:rPr>
              <a:t>温鑫</a:t>
            </a:r>
            <a:endParaRPr lang="en-US" sz="2200" dirty="0">
              <a:solidFill>
                <a:schemeClr val="tx2">
                  <a:lumMod val="75000"/>
                </a:schemeClr>
              </a:solidFill>
              <a:latin typeface="微软雅黑"/>
              <a:ea typeface="微软雅黑"/>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团</a:t>
            </a:r>
            <a:r>
              <a:rPr lang="zh-CN" altLang="en-US" sz="1100" dirty="0" smtClean="0">
                <a:solidFill>
                  <a:schemeClr val="tx1">
                    <a:lumMod val="75000"/>
                    <a:lumOff val="25000"/>
                  </a:schemeClr>
                </a:solidFill>
                <a:latin typeface="微软雅黑"/>
                <a:ea typeface="微软雅黑"/>
                <a:cs typeface="Lato Light" charset="0"/>
                <a:sym typeface="Lato Light" charset="0"/>
              </a:rPr>
              <a:t>队成员</a:t>
            </a:r>
            <a:endParaRPr lang="en-US" sz="1100" dirty="0">
              <a:solidFill>
                <a:schemeClr val="tx1">
                  <a:lumMod val="75000"/>
                  <a:lumOff val="25000"/>
                </a:schemeClr>
              </a:solidFill>
              <a:latin typeface="微软雅黑"/>
              <a:ea typeface="微软雅黑"/>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a:ea typeface="微软雅黑"/>
                <a:cs typeface="Lato Light" charset="0"/>
                <a:sym typeface="Lato Light" charset="0"/>
              </a:rPr>
              <a:t>负责</a:t>
            </a:r>
            <a:r>
              <a:rPr lang="zh-CN" altLang="en-US" sz="1100" b="1" dirty="0" smtClean="0">
                <a:solidFill>
                  <a:schemeClr val="tx1">
                    <a:lumMod val="75000"/>
                    <a:lumOff val="25000"/>
                  </a:schemeClr>
                </a:solidFill>
                <a:latin typeface="微软雅黑"/>
                <a:ea typeface="微软雅黑"/>
                <a:cs typeface="Lato Light" charset="0"/>
                <a:sym typeface="Lato Light" charset="0"/>
              </a:rPr>
              <a:t>人员管理</a:t>
            </a:r>
            <a:r>
              <a:rPr lang="zh-CN" altLang="en-US" sz="1100" dirty="0" smtClean="0">
                <a:solidFill>
                  <a:schemeClr val="tx1">
                    <a:lumMod val="75000"/>
                    <a:lumOff val="25000"/>
                  </a:schemeClr>
                </a:solidFill>
                <a:latin typeface="微软雅黑"/>
                <a:ea typeface="微软雅黑"/>
                <a:cs typeface="Lato Light" charset="0"/>
                <a:sym typeface="Lato Light" charset="0"/>
              </a:rPr>
              <a:t>的开发</a:t>
            </a:r>
            <a:endParaRPr lang="en-US" sz="1100" dirty="0">
              <a:solidFill>
                <a:schemeClr val="tx1">
                  <a:lumMod val="75000"/>
                  <a:lumOff val="25000"/>
                </a:schemeClr>
              </a:solidFill>
              <a:latin typeface="微软雅黑"/>
              <a:ea typeface="微软雅黑"/>
              <a:cs typeface="Lato Light" charset="0"/>
              <a:sym typeface="Lato Light" charset="0"/>
            </a:endParaRPr>
          </a:p>
        </p:txBody>
      </p:sp>
    </p:spTree>
    <p:extLst>
      <p:ext uri="{BB962C8B-B14F-4D97-AF65-F5344CB8AC3E}">
        <p14:creationId xmlns="" xmlns:p14="http://schemas.microsoft.com/office/powerpoint/2010/main" val="1247285017"/>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300"/>
                                        <p:tgtEl>
                                          <p:spTgt spid="5"/>
                                        </p:tgtEl>
                                      </p:cBhvr>
                                    </p:animEffect>
                                  </p:childTnLst>
                                </p:cTn>
                              </p:par>
                            </p:childTnLst>
                          </p:cTn>
                        </p:par>
                        <p:par>
                          <p:cTn id="12" fill="hold">
                            <p:stCondLst>
                              <p:cond delay="6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300"/>
                                        <p:tgtEl>
                                          <p:spTgt spid="6"/>
                                        </p:tgtEl>
                                      </p:cBhvr>
                                    </p:animEffect>
                                  </p:childTnLst>
                                </p:cTn>
                              </p:par>
                            </p:childTnLst>
                          </p:cTn>
                        </p:par>
                        <p:par>
                          <p:cTn id="16" fill="hold">
                            <p:stCondLst>
                              <p:cond delay="9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300"/>
                                        <p:tgtEl>
                                          <p:spTgt spid="17"/>
                                        </p:tgtEl>
                                      </p:cBhvr>
                                    </p:animEffect>
                                  </p:childTnLst>
                                </p:cTn>
                              </p:par>
                            </p:childTnLst>
                          </p:cTn>
                        </p:par>
                        <p:par>
                          <p:cTn id="20" fill="hold">
                            <p:stCondLst>
                              <p:cond delay="12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300"/>
                                        <p:tgtEl>
                                          <p:spTgt spid="7"/>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300"/>
                                        <p:tgtEl>
                                          <p:spTgt spid="8"/>
                                        </p:tgtEl>
                                      </p:cBhvr>
                                    </p:animEffect>
                                  </p:childTnLst>
                                </p:cTn>
                              </p:par>
                            </p:childTnLst>
                          </p:cTn>
                        </p:par>
                        <p:par>
                          <p:cTn id="28" fill="hold">
                            <p:stCondLst>
                              <p:cond delay="18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300"/>
                                        <p:tgtEl>
                                          <p:spTgt spid="9"/>
                                        </p:tgtEl>
                                      </p:cBhvr>
                                    </p:animEffect>
                                  </p:childTnLst>
                                </p:cTn>
                              </p:par>
                            </p:childTnLst>
                          </p:cTn>
                        </p:par>
                        <p:par>
                          <p:cTn id="32" fill="hold">
                            <p:stCondLst>
                              <p:cond delay="21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3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p>
        </p:txBody>
      </p:sp>
      <p:pic>
        <p:nvPicPr>
          <p:cNvPr id="4" name="Picture 2" descr="C:\Users\MDG\Desktop\6608733_074409897000_2.jpg"/>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24680" y="-16669"/>
            <a:ext cx="12216680" cy="6874669"/>
          </a:xfrm>
          <a:prstGeom prst="rect">
            <a:avLst/>
          </a:prstGeom>
          <a:noFill/>
          <a:extLst>
            <a:ext uri="{909E8E84-426E-40DD-AFC4-6F175D3DCCD1}">
              <a14:hiddenFill xmlns="" xmlns:a14="http://schemas.microsoft.com/office/drawing/2010/main">
                <a:solidFill>
                  <a:srgbClr val="FFFFFF"/>
                </a:solidFill>
              </a14:hiddenFill>
            </a:ext>
          </a:extLst>
        </p:spPr>
      </p:pic>
      <p:sp>
        <p:nvSpPr>
          <p:cNvPr id="5" name="椭圆 4"/>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03</a:t>
            </a:r>
            <a:endParaRPr lang="zh-CN" altLang="en-US" sz="8800" dirty="0" smtClean="0">
              <a:solidFill>
                <a:schemeClr val="bg1"/>
              </a:solidFill>
              <a:latin typeface="+mj-ea"/>
              <a:ea typeface="+mj-ea"/>
            </a:endParaRPr>
          </a:p>
        </p:txBody>
      </p:sp>
      <p:sp>
        <p:nvSpPr>
          <p:cNvPr id="8" name="文本框 7"/>
          <p:cNvSpPr txBox="1"/>
          <p:nvPr/>
        </p:nvSpPr>
        <p:spPr>
          <a:xfrm>
            <a:off x="4215550" y="1382484"/>
            <a:ext cx="3570208" cy="886781"/>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项目特色展示</a:t>
            </a:r>
          </a:p>
        </p:txBody>
      </p:sp>
      <p:sp>
        <p:nvSpPr>
          <p:cNvPr id="9" name="文本框 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3362872744"/>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723549"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a:t>
            </a: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目开发效益</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grpSp>
        <p:nvGrpSpPr>
          <p:cNvPr id="4" name="组合 3"/>
          <p:cNvGrpSpPr/>
          <p:nvPr/>
        </p:nvGrpSpPr>
        <p:grpSpPr>
          <a:xfrm>
            <a:off x="628650" y="1913441"/>
            <a:ext cx="2714844" cy="1395354"/>
            <a:chOff x="685800" y="2299204"/>
            <a:chExt cx="2714844" cy="1395354"/>
          </a:xfrm>
        </p:grpSpPr>
        <p:sp>
          <p:nvSpPr>
            <p:cNvPr id="5" name="矩形 4"/>
            <p:cNvSpPr/>
            <p:nvPr/>
          </p:nvSpPr>
          <p:spPr>
            <a:xfrm>
              <a:off x="1155563" y="2299204"/>
              <a:ext cx="2236510" cy="400110"/>
            </a:xfrm>
            <a:prstGeom prst="rect">
              <a:avLst/>
            </a:prstGeom>
          </p:spPr>
          <p:txBody>
            <a:bodyPr wrap="none">
              <a:spAutoFit/>
            </a:bodyPr>
            <a:lstStyle/>
            <a:p>
              <a:pPr algn="r"/>
              <a:r>
                <a:rPr lang="zh-CN" altLang="en-US" sz="2000" dirty="0" smtClean="0">
                  <a:solidFill>
                    <a:schemeClr val="tx1">
                      <a:lumMod val="75000"/>
                      <a:lumOff val="25000"/>
                    </a:schemeClr>
                  </a:solidFill>
                  <a:latin typeface="+mj-ea"/>
                  <a:ea typeface="+mj-ea"/>
                </a:rPr>
                <a:t>有利</a:t>
              </a:r>
              <a:r>
                <a:rPr lang="zh-CN" altLang="en-US" sz="2000" dirty="0" smtClean="0">
                  <a:solidFill>
                    <a:schemeClr val="tx1">
                      <a:lumMod val="75000"/>
                      <a:lumOff val="25000"/>
                    </a:schemeClr>
                  </a:solidFill>
                  <a:latin typeface="+mj-ea"/>
                  <a:ea typeface="+mj-ea"/>
                </a:rPr>
                <a:t>于</a:t>
              </a:r>
              <a:r>
                <a:rPr lang="zh-CN" altLang="en-US" sz="2000" dirty="0" smtClean="0">
                  <a:solidFill>
                    <a:schemeClr val="tx1">
                      <a:lumMod val="75000"/>
                      <a:lumOff val="25000"/>
                    </a:schemeClr>
                  </a:solidFill>
                  <a:latin typeface="+mj-ea"/>
                  <a:ea typeface="+mj-ea"/>
                </a:rPr>
                <a:t>汽</a:t>
              </a:r>
              <a:r>
                <a:rPr lang="zh-CN" altLang="en-US" sz="2000" dirty="0" smtClean="0">
                  <a:solidFill>
                    <a:schemeClr val="tx1">
                      <a:lumMod val="75000"/>
                      <a:lumOff val="25000"/>
                    </a:schemeClr>
                  </a:solidFill>
                  <a:latin typeface="+mj-ea"/>
                  <a:ea typeface="+mj-ea"/>
                </a:rPr>
                <a:t>修店员工</a:t>
              </a:r>
              <a:endParaRPr lang="zh-CN" altLang="en-US" sz="2000" dirty="0">
                <a:solidFill>
                  <a:schemeClr val="tx1">
                    <a:lumMod val="75000"/>
                    <a:lumOff val="25000"/>
                  </a:schemeClr>
                </a:solidFill>
                <a:latin typeface="+mj-ea"/>
                <a:ea typeface="+mj-ea"/>
              </a:endParaRPr>
            </a:p>
          </p:txBody>
        </p:sp>
        <p:sp>
          <p:nvSpPr>
            <p:cNvPr id="6" name="矩形 5"/>
            <p:cNvSpPr/>
            <p:nvPr/>
          </p:nvSpPr>
          <p:spPr>
            <a:xfrm>
              <a:off x="685800" y="2632729"/>
              <a:ext cx="2714844" cy="1061829"/>
            </a:xfrm>
            <a:prstGeom prst="rect">
              <a:avLst/>
            </a:prstGeom>
          </p:spPr>
          <p:txBody>
            <a:bodyPr wrap="square">
              <a:spAutoFit/>
            </a:bodyPr>
            <a:lstStyle/>
            <a:p>
              <a:pPr algn="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提</a:t>
              </a:r>
              <a:r>
                <a:rPr lang="zh-CN" altLang="en-US" sz="1400" dirty="0" smtClean="0">
                  <a:solidFill>
                    <a:schemeClr val="tx1">
                      <a:lumMod val="75000"/>
                      <a:lumOff val="25000"/>
                    </a:schemeClr>
                  </a:solidFill>
                  <a:ea typeface="+mj-ea"/>
                  <a:cs typeface="Segoe UI Semilight" panose="020B0402040204020203" pitchFamily="34" charset="0"/>
                </a:rPr>
                <a:t>供了简单易用的</a:t>
              </a:r>
              <a:r>
                <a:rPr lang="en-US" altLang="zh-CN" sz="1400" dirty="0" smtClean="0">
                  <a:solidFill>
                    <a:schemeClr val="tx1">
                      <a:lumMod val="75000"/>
                      <a:lumOff val="25000"/>
                    </a:schemeClr>
                  </a:solidFill>
                  <a:ea typeface="+mj-ea"/>
                  <a:cs typeface="Segoe UI Semilight" panose="020B0402040204020203" pitchFamily="34" charset="0"/>
                </a:rPr>
                <a:t>UI</a:t>
              </a:r>
              <a:r>
                <a:rPr lang="zh-CN" altLang="en-US" sz="1400" dirty="0" smtClean="0">
                  <a:solidFill>
                    <a:schemeClr val="tx1">
                      <a:lumMod val="75000"/>
                      <a:lumOff val="25000"/>
                    </a:schemeClr>
                  </a:solidFill>
                  <a:ea typeface="+mj-ea"/>
                  <a:cs typeface="Segoe UI Semilight" panose="020B0402040204020203" pitchFamily="34" charset="0"/>
                </a:rPr>
                <a:t>界面，简单的操作流程。对权限的控制非常严格。</a:t>
              </a:r>
              <a:endParaRPr lang="en-US" altLang="zh-CN" sz="1400" dirty="0">
                <a:solidFill>
                  <a:schemeClr val="tx1">
                    <a:lumMod val="75000"/>
                    <a:lumOff val="25000"/>
                  </a:schemeClr>
                </a:solidFill>
                <a:ea typeface="+mj-ea"/>
                <a:cs typeface="Segoe UI Semilight" panose="020B0402040204020203" pitchFamily="34" charset="0"/>
              </a:endParaRPr>
            </a:p>
          </p:txBody>
        </p:sp>
      </p:grpSp>
      <p:grpSp>
        <p:nvGrpSpPr>
          <p:cNvPr id="7" name="组合 6"/>
          <p:cNvGrpSpPr/>
          <p:nvPr/>
        </p:nvGrpSpPr>
        <p:grpSpPr>
          <a:xfrm>
            <a:off x="5494206" y="2324164"/>
            <a:ext cx="2756006" cy="2408877"/>
            <a:chOff x="5551356" y="2709927"/>
            <a:chExt cx="2756006" cy="2408877"/>
          </a:xfrm>
          <a:solidFill>
            <a:schemeClr val="tx2">
              <a:lumMod val="75000"/>
            </a:schemeClr>
          </a:solidFill>
        </p:grpSpPr>
        <p:sp>
          <p:nvSpPr>
            <p:cNvPr id="8" name="任意多边形 7"/>
            <p:cNvSpPr/>
            <p:nvPr/>
          </p:nvSpPr>
          <p:spPr>
            <a:xfrm rot="6300000">
              <a:off x="5724920" y="2536363"/>
              <a:ext cx="2408877" cy="2756006"/>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email">
              <a:extLst>
                <a:ext uri="{28A0092B-C50C-407E-A947-70E740481C1C}">
                  <a14:useLocalDpi xmlns="" xmlns:a14="http://schemas.microsoft.com/office/drawing/2010/main"/>
                </a:ext>
              </a:extLst>
            </a:blip>
            <a:srcRect/>
            <a:stretch>
              <a:fillRect/>
            </a:stretch>
          </p:blipFill>
          <p:spPr>
            <a:xfrm>
              <a:off x="5802390" y="2916074"/>
              <a:ext cx="1901138" cy="1901138"/>
            </a:xfrm>
            <a:custGeom>
              <a:avLst/>
              <a:gdLst>
                <a:gd name="connsiteX0" fmla="*/ 950569 w 1901138"/>
                <a:gd name="connsiteY0" fmla="*/ 0 h 1901138"/>
                <a:gd name="connsiteX1" fmla="*/ 1901138 w 1901138"/>
                <a:gd name="connsiteY1" fmla="*/ 950569 h 1901138"/>
                <a:gd name="connsiteX2" fmla="*/ 950569 w 1901138"/>
                <a:gd name="connsiteY2" fmla="*/ 1901138 h 1901138"/>
                <a:gd name="connsiteX3" fmla="*/ 0 w 1901138"/>
                <a:gd name="connsiteY3" fmla="*/ 950569 h 1901138"/>
                <a:gd name="connsiteX4" fmla="*/ 950569 w 1901138"/>
                <a:gd name="connsiteY4" fmla="*/ 0 h 190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138" h="1901138">
                  <a:moveTo>
                    <a:pt x="950569" y="0"/>
                  </a:moveTo>
                  <a:cubicBezTo>
                    <a:pt x="1475554" y="0"/>
                    <a:pt x="1901138" y="425584"/>
                    <a:pt x="1901138" y="950569"/>
                  </a:cubicBezTo>
                  <a:cubicBezTo>
                    <a:pt x="1901138" y="1475554"/>
                    <a:pt x="1475554" y="1901138"/>
                    <a:pt x="950569" y="1901138"/>
                  </a:cubicBezTo>
                  <a:cubicBezTo>
                    <a:pt x="425584" y="1901138"/>
                    <a:pt x="0" y="1475554"/>
                    <a:pt x="0" y="950569"/>
                  </a:cubicBezTo>
                  <a:cubicBezTo>
                    <a:pt x="0" y="425584"/>
                    <a:pt x="425584" y="0"/>
                    <a:pt x="950569" y="0"/>
                  </a:cubicBezTo>
                  <a:close/>
                </a:path>
              </a:pathLst>
            </a:custGeom>
            <a:grpFill/>
          </p:spPr>
        </p:pic>
      </p:grpSp>
      <p:grpSp>
        <p:nvGrpSpPr>
          <p:cNvPr id="10" name="组合 9"/>
          <p:cNvGrpSpPr/>
          <p:nvPr/>
        </p:nvGrpSpPr>
        <p:grpSpPr>
          <a:xfrm>
            <a:off x="4935084" y="697325"/>
            <a:ext cx="2025479" cy="1770362"/>
            <a:chOff x="4992234" y="1083088"/>
            <a:chExt cx="2025479" cy="1770362"/>
          </a:xfrm>
          <a:solidFill>
            <a:schemeClr val="tx2">
              <a:lumMod val="75000"/>
            </a:schemeClr>
          </a:solidFill>
        </p:grpSpPr>
        <p:sp>
          <p:nvSpPr>
            <p:cNvPr id="11" name="任意多边形 10"/>
            <p:cNvSpPr/>
            <p:nvPr/>
          </p:nvSpPr>
          <p:spPr>
            <a:xfrm rot="5400000">
              <a:off x="5119793" y="955529"/>
              <a:ext cx="1770362" cy="2025479"/>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email">
              <a:extLst>
                <a:ext uri="{28A0092B-C50C-407E-A947-70E740481C1C}">
                  <a14:useLocalDpi xmlns="" xmlns:a14="http://schemas.microsoft.com/office/drawing/2010/main"/>
                </a:ext>
              </a:extLst>
            </a:blip>
            <a:srcRect/>
            <a:stretch>
              <a:fillRect/>
            </a:stretch>
          </p:blipFill>
          <p:spPr>
            <a:xfrm>
              <a:off x="5220791" y="1296294"/>
              <a:ext cx="1343948" cy="1343948"/>
            </a:xfrm>
            <a:custGeom>
              <a:avLst/>
              <a:gdLst>
                <a:gd name="connsiteX0" fmla="*/ 671974 w 1343948"/>
                <a:gd name="connsiteY0" fmla="*/ 0 h 1343948"/>
                <a:gd name="connsiteX1" fmla="*/ 1343948 w 1343948"/>
                <a:gd name="connsiteY1" fmla="*/ 671974 h 1343948"/>
                <a:gd name="connsiteX2" fmla="*/ 671974 w 1343948"/>
                <a:gd name="connsiteY2" fmla="*/ 1343948 h 1343948"/>
                <a:gd name="connsiteX3" fmla="*/ 0 w 1343948"/>
                <a:gd name="connsiteY3" fmla="*/ 671974 h 1343948"/>
                <a:gd name="connsiteX4" fmla="*/ 671974 w 1343948"/>
                <a:gd name="connsiteY4" fmla="*/ 0 h 134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948" h="1343948">
                  <a:moveTo>
                    <a:pt x="671974" y="0"/>
                  </a:moveTo>
                  <a:cubicBezTo>
                    <a:pt x="1043095" y="0"/>
                    <a:pt x="1343948" y="300853"/>
                    <a:pt x="1343948" y="671974"/>
                  </a:cubicBezTo>
                  <a:cubicBezTo>
                    <a:pt x="1343948" y="1043095"/>
                    <a:pt x="1043095" y="1343948"/>
                    <a:pt x="671974" y="1343948"/>
                  </a:cubicBezTo>
                  <a:cubicBezTo>
                    <a:pt x="300853" y="1343948"/>
                    <a:pt x="0" y="1043095"/>
                    <a:pt x="0" y="671974"/>
                  </a:cubicBezTo>
                  <a:cubicBezTo>
                    <a:pt x="0" y="300853"/>
                    <a:pt x="300853" y="0"/>
                    <a:pt x="671974" y="0"/>
                  </a:cubicBezTo>
                  <a:close/>
                </a:path>
              </a:pathLst>
            </a:custGeom>
            <a:grpFill/>
          </p:spPr>
        </p:pic>
      </p:grpSp>
      <p:grpSp>
        <p:nvGrpSpPr>
          <p:cNvPr id="13" name="组合 12"/>
          <p:cNvGrpSpPr/>
          <p:nvPr/>
        </p:nvGrpSpPr>
        <p:grpSpPr>
          <a:xfrm>
            <a:off x="3301174" y="1915272"/>
            <a:ext cx="2260024" cy="1975365"/>
            <a:chOff x="3358324" y="2301035"/>
            <a:chExt cx="2260024" cy="1975365"/>
          </a:xfrm>
          <a:solidFill>
            <a:srgbClr val="0070C0"/>
          </a:solidFill>
        </p:grpSpPr>
        <p:sp>
          <p:nvSpPr>
            <p:cNvPr id="14" name="任意多边形 13"/>
            <p:cNvSpPr/>
            <p:nvPr/>
          </p:nvSpPr>
          <p:spPr>
            <a:xfrm rot="18000000">
              <a:off x="3500653" y="2158706"/>
              <a:ext cx="1975365" cy="2260024"/>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email">
              <a:extLst>
                <a:ext uri="{28A0092B-C50C-407E-A947-70E740481C1C}">
                  <a14:useLocalDpi xmlns="" xmlns:a14="http://schemas.microsoft.com/office/drawing/2010/main"/>
                </a:ext>
              </a:extLst>
            </a:blip>
            <a:srcRect/>
            <a:stretch>
              <a:fillRect/>
            </a:stretch>
          </p:blipFill>
          <p:spPr>
            <a:xfrm>
              <a:off x="3849446" y="2605454"/>
              <a:ext cx="1518986" cy="1518986"/>
            </a:xfrm>
            <a:custGeom>
              <a:avLst/>
              <a:gdLst>
                <a:gd name="connsiteX0" fmla="*/ 759493 w 1518986"/>
                <a:gd name="connsiteY0" fmla="*/ 0 h 1518986"/>
                <a:gd name="connsiteX1" fmla="*/ 1518986 w 1518986"/>
                <a:gd name="connsiteY1" fmla="*/ 759493 h 1518986"/>
                <a:gd name="connsiteX2" fmla="*/ 759493 w 1518986"/>
                <a:gd name="connsiteY2" fmla="*/ 1518986 h 1518986"/>
                <a:gd name="connsiteX3" fmla="*/ 0 w 1518986"/>
                <a:gd name="connsiteY3" fmla="*/ 759493 h 1518986"/>
                <a:gd name="connsiteX4" fmla="*/ 759493 w 1518986"/>
                <a:gd name="connsiteY4" fmla="*/ 0 h 151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986" h="1518986">
                  <a:moveTo>
                    <a:pt x="759493" y="0"/>
                  </a:moveTo>
                  <a:cubicBezTo>
                    <a:pt x="1178949" y="0"/>
                    <a:pt x="1518986" y="340037"/>
                    <a:pt x="1518986" y="759493"/>
                  </a:cubicBezTo>
                  <a:cubicBezTo>
                    <a:pt x="1518986" y="1178949"/>
                    <a:pt x="1178949" y="1518986"/>
                    <a:pt x="759493" y="1518986"/>
                  </a:cubicBezTo>
                  <a:cubicBezTo>
                    <a:pt x="340037" y="1518986"/>
                    <a:pt x="0" y="1178949"/>
                    <a:pt x="0" y="759493"/>
                  </a:cubicBezTo>
                  <a:cubicBezTo>
                    <a:pt x="0" y="340037"/>
                    <a:pt x="340037" y="0"/>
                    <a:pt x="759493" y="0"/>
                  </a:cubicBezTo>
                  <a:close/>
                </a:path>
              </a:pathLst>
            </a:custGeom>
            <a:grpFill/>
          </p:spPr>
        </p:pic>
      </p:grpSp>
      <p:grpSp>
        <p:nvGrpSpPr>
          <p:cNvPr id="16" name="组合 15"/>
          <p:cNvGrpSpPr/>
          <p:nvPr/>
        </p:nvGrpSpPr>
        <p:grpSpPr>
          <a:xfrm>
            <a:off x="3848656" y="3903144"/>
            <a:ext cx="2098532" cy="1834214"/>
            <a:chOff x="3905806" y="4288907"/>
            <a:chExt cx="2098532" cy="1834214"/>
          </a:xfrm>
          <a:solidFill>
            <a:srgbClr val="0070C0"/>
          </a:solidFill>
        </p:grpSpPr>
        <p:sp>
          <p:nvSpPr>
            <p:cNvPr id="17" name="任意多边形 16"/>
            <p:cNvSpPr/>
            <p:nvPr/>
          </p:nvSpPr>
          <p:spPr>
            <a:xfrm rot="15869224">
              <a:off x="4037965" y="4156748"/>
              <a:ext cx="1834214" cy="2098532"/>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6" cstate="email">
              <a:extLst>
                <a:ext uri="{28A0092B-C50C-407E-A947-70E740481C1C}">
                  <a14:useLocalDpi xmlns="" xmlns:a14="http://schemas.microsoft.com/office/drawing/2010/main"/>
                </a:ext>
              </a:extLst>
            </a:blip>
            <a:srcRect/>
            <a:stretch>
              <a:fillRect/>
            </a:stretch>
          </p:blipFill>
          <p:spPr>
            <a:xfrm>
              <a:off x="4379125" y="4474686"/>
              <a:ext cx="1418436" cy="1418436"/>
            </a:xfrm>
            <a:custGeom>
              <a:avLst/>
              <a:gdLst>
                <a:gd name="connsiteX0" fmla="*/ 709218 w 1418436"/>
                <a:gd name="connsiteY0" fmla="*/ 0 h 1418436"/>
                <a:gd name="connsiteX1" fmla="*/ 1418436 w 1418436"/>
                <a:gd name="connsiteY1" fmla="*/ 709218 h 1418436"/>
                <a:gd name="connsiteX2" fmla="*/ 709218 w 1418436"/>
                <a:gd name="connsiteY2" fmla="*/ 1418436 h 1418436"/>
                <a:gd name="connsiteX3" fmla="*/ 0 w 1418436"/>
                <a:gd name="connsiteY3" fmla="*/ 709218 h 1418436"/>
                <a:gd name="connsiteX4" fmla="*/ 709218 w 1418436"/>
                <a:gd name="connsiteY4" fmla="*/ 0 h 141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436" h="1418436">
                  <a:moveTo>
                    <a:pt x="709218" y="0"/>
                  </a:moveTo>
                  <a:cubicBezTo>
                    <a:pt x="1100908" y="0"/>
                    <a:pt x="1418436" y="317528"/>
                    <a:pt x="1418436" y="709218"/>
                  </a:cubicBezTo>
                  <a:cubicBezTo>
                    <a:pt x="1418436" y="1100908"/>
                    <a:pt x="1100908" y="1418436"/>
                    <a:pt x="709218" y="1418436"/>
                  </a:cubicBezTo>
                  <a:cubicBezTo>
                    <a:pt x="317528" y="1418436"/>
                    <a:pt x="0" y="1100908"/>
                    <a:pt x="0" y="709218"/>
                  </a:cubicBezTo>
                  <a:cubicBezTo>
                    <a:pt x="0" y="317528"/>
                    <a:pt x="317528" y="0"/>
                    <a:pt x="709218" y="0"/>
                  </a:cubicBezTo>
                  <a:close/>
                </a:path>
              </a:pathLst>
            </a:custGeom>
            <a:grpFill/>
          </p:spPr>
        </p:pic>
      </p:grpSp>
      <p:grpSp>
        <p:nvGrpSpPr>
          <p:cNvPr id="19" name="组合 18"/>
          <p:cNvGrpSpPr/>
          <p:nvPr/>
        </p:nvGrpSpPr>
        <p:grpSpPr>
          <a:xfrm>
            <a:off x="1041987" y="4245757"/>
            <a:ext cx="2714844" cy="1461939"/>
            <a:chOff x="1099137" y="4631520"/>
            <a:chExt cx="2714844" cy="1461939"/>
          </a:xfrm>
        </p:grpSpPr>
        <p:sp>
          <p:nvSpPr>
            <p:cNvPr id="20" name="矩形 19"/>
            <p:cNvSpPr/>
            <p:nvPr/>
          </p:nvSpPr>
          <p:spPr>
            <a:xfrm>
              <a:off x="1833952" y="4631520"/>
              <a:ext cx="1980029" cy="400110"/>
            </a:xfrm>
            <a:prstGeom prst="rect">
              <a:avLst/>
            </a:prstGeom>
          </p:spPr>
          <p:txBody>
            <a:bodyPr wrap="none">
              <a:spAutoFit/>
            </a:bodyPr>
            <a:lstStyle/>
            <a:p>
              <a:pPr algn="r"/>
              <a:r>
                <a:rPr lang="zh-CN" altLang="en-US" sz="2000" dirty="0" smtClean="0">
                  <a:solidFill>
                    <a:schemeClr val="tx1">
                      <a:lumMod val="75000"/>
                      <a:lumOff val="25000"/>
                    </a:schemeClr>
                  </a:solidFill>
                  <a:latin typeface="+mj-ea"/>
                  <a:ea typeface="+mj-ea"/>
                </a:rPr>
                <a:t>有利</a:t>
              </a:r>
              <a:r>
                <a:rPr lang="zh-CN" altLang="en-US" sz="2000" dirty="0" smtClean="0">
                  <a:solidFill>
                    <a:schemeClr val="tx1">
                      <a:lumMod val="75000"/>
                      <a:lumOff val="25000"/>
                    </a:schemeClr>
                  </a:solidFill>
                  <a:latin typeface="+mj-ea"/>
                  <a:ea typeface="+mj-ea"/>
                </a:rPr>
                <a:t>于</a:t>
              </a:r>
              <a:r>
                <a:rPr lang="zh-CN" altLang="en-US" sz="2000" dirty="0" smtClean="0">
                  <a:solidFill>
                    <a:schemeClr val="tx1">
                      <a:lumMod val="75000"/>
                      <a:lumOff val="25000"/>
                    </a:schemeClr>
                  </a:solidFill>
                  <a:latin typeface="+mj-ea"/>
                  <a:ea typeface="+mj-ea"/>
                </a:rPr>
                <a:t>车</a:t>
              </a:r>
              <a:r>
                <a:rPr lang="zh-CN" altLang="en-US" sz="2000" dirty="0" smtClean="0">
                  <a:solidFill>
                    <a:schemeClr val="tx1">
                      <a:lumMod val="75000"/>
                      <a:lumOff val="25000"/>
                    </a:schemeClr>
                  </a:solidFill>
                  <a:latin typeface="+mj-ea"/>
                  <a:ea typeface="+mj-ea"/>
                </a:rPr>
                <a:t>主用户</a:t>
              </a:r>
              <a:endParaRPr lang="zh-CN" altLang="en-US" sz="2000" dirty="0">
                <a:solidFill>
                  <a:schemeClr val="tx1">
                    <a:lumMod val="75000"/>
                    <a:lumOff val="25000"/>
                  </a:schemeClr>
                </a:solidFill>
                <a:latin typeface="+mj-ea"/>
                <a:ea typeface="+mj-ea"/>
              </a:endParaRPr>
            </a:p>
          </p:txBody>
        </p:sp>
        <p:sp>
          <p:nvSpPr>
            <p:cNvPr id="21" name="矩形 20"/>
            <p:cNvSpPr/>
            <p:nvPr/>
          </p:nvSpPr>
          <p:spPr>
            <a:xfrm>
              <a:off x="1099137" y="5031630"/>
              <a:ext cx="2714844" cy="1061829"/>
            </a:xfrm>
            <a:prstGeom prst="rect">
              <a:avLst/>
            </a:prstGeom>
          </p:spPr>
          <p:txBody>
            <a:bodyPr wrap="square">
              <a:spAutoFit/>
            </a:bodyPr>
            <a:lstStyle/>
            <a:p>
              <a:pPr algn="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不管是注册车主和非注册车主都可以查询自己车辆的维保进度。注册车主可以享受的功能更多。</a:t>
              </a:r>
              <a:endParaRPr lang="en-US" altLang="zh-CN" sz="1400" dirty="0">
                <a:solidFill>
                  <a:schemeClr val="tx1">
                    <a:lumMod val="75000"/>
                    <a:lumOff val="25000"/>
                  </a:schemeClr>
                </a:solidFill>
                <a:ea typeface="+mj-ea"/>
                <a:cs typeface="Segoe UI Semilight" panose="020B0402040204020203" pitchFamily="34" charset="0"/>
              </a:endParaRPr>
            </a:p>
          </p:txBody>
        </p:sp>
      </p:grpSp>
      <p:grpSp>
        <p:nvGrpSpPr>
          <p:cNvPr id="22" name="组合 21"/>
          <p:cNvGrpSpPr/>
          <p:nvPr/>
        </p:nvGrpSpPr>
        <p:grpSpPr>
          <a:xfrm>
            <a:off x="7157567" y="949182"/>
            <a:ext cx="2714844" cy="1449239"/>
            <a:chOff x="7214717" y="1334945"/>
            <a:chExt cx="2714844" cy="1449239"/>
          </a:xfrm>
        </p:grpSpPr>
        <p:sp>
          <p:nvSpPr>
            <p:cNvPr id="23" name="矩形 22"/>
            <p:cNvSpPr/>
            <p:nvPr/>
          </p:nvSpPr>
          <p:spPr>
            <a:xfrm>
              <a:off x="7329799" y="1334945"/>
              <a:ext cx="2236510" cy="400110"/>
            </a:xfrm>
            <a:prstGeom prst="rect">
              <a:avLst/>
            </a:prstGeom>
          </p:spPr>
          <p:txBody>
            <a:bodyPr wrap="none">
              <a:spAutoFit/>
            </a:bodyPr>
            <a:lstStyle/>
            <a:p>
              <a:r>
                <a:rPr lang="zh-CN" altLang="en-US" sz="2000" dirty="0" smtClean="0">
                  <a:solidFill>
                    <a:schemeClr val="tx2">
                      <a:lumMod val="75000"/>
                    </a:schemeClr>
                  </a:solidFill>
                  <a:latin typeface="+mj-ea"/>
                  <a:ea typeface="+mj-ea"/>
                </a:rPr>
                <a:t>有利于公司决策者</a:t>
              </a:r>
              <a:endParaRPr lang="zh-CN" altLang="en-US" sz="2000" dirty="0">
                <a:solidFill>
                  <a:schemeClr val="tx2">
                    <a:lumMod val="75000"/>
                  </a:schemeClr>
                </a:solidFill>
                <a:latin typeface="+mj-ea"/>
                <a:ea typeface="+mj-ea"/>
              </a:endParaRPr>
            </a:p>
          </p:txBody>
        </p:sp>
        <p:sp>
          <p:nvSpPr>
            <p:cNvPr id="24" name="矩形 23"/>
            <p:cNvSpPr/>
            <p:nvPr/>
          </p:nvSpPr>
          <p:spPr>
            <a:xfrm>
              <a:off x="7214717" y="1722355"/>
              <a:ext cx="2714844" cy="1061829"/>
            </a:xfrm>
            <a:prstGeom prst="rect">
              <a:avLst/>
            </a:prstGeom>
          </p:spPr>
          <p:txBody>
            <a:bodyPr wrap="square">
              <a:spAutoFit/>
            </a:bodyPr>
            <a:lstStyle/>
            <a:p>
              <a:pPr algn="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对自己公司的库存和财务状况一目了然，有利于公司的决策者做出正确的判断呢。</a:t>
              </a:r>
              <a:endParaRPr lang="en-US" altLang="zh-CN" sz="1400" dirty="0">
                <a:solidFill>
                  <a:schemeClr val="tx1">
                    <a:lumMod val="75000"/>
                    <a:lumOff val="25000"/>
                  </a:schemeClr>
                </a:solidFill>
                <a:ea typeface="+mj-ea"/>
                <a:cs typeface="Segoe UI Semilight" panose="020B0402040204020203" pitchFamily="34" charset="0"/>
              </a:endParaRPr>
            </a:p>
          </p:txBody>
        </p:sp>
      </p:grpSp>
      <p:grpSp>
        <p:nvGrpSpPr>
          <p:cNvPr id="25" name="组合 24"/>
          <p:cNvGrpSpPr/>
          <p:nvPr/>
        </p:nvGrpSpPr>
        <p:grpSpPr>
          <a:xfrm>
            <a:off x="8275548" y="3439639"/>
            <a:ext cx="2714844" cy="1541415"/>
            <a:chOff x="8332698" y="3825402"/>
            <a:chExt cx="2714844" cy="1541415"/>
          </a:xfrm>
        </p:grpSpPr>
        <p:sp>
          <p:nvSpPr>
            <p:cNvPr id="26" name="矩形 25"/>
            <p:cNvSpPr/>
            <p:nvPr/>
          </p:nvSpPr>
          <p:spPr>
            <a:xfrm>
              <a:off x="8845659" y="3825402"/>
              <a:ext cx="1980029" cy="400110"/>
            </a:xfrm>
            <a:prstGeom prst="rect">
              <a:avLst/>
            </a:prstGeom>
          </p:spPr>
          <p:txBody>
            <a:bodyPr wrap="none">
              <a:spAutoFit/>
            </a:bodyPr>
            <a:lstStyle/>
            <a:p>
              <a:pPr algn="r"/>
              <a:r>
                <a:rPr lang="zh-CN" altLang="en-US" sz="2000" dirty="0" smtClean="0">
                  <a:solidFill>
                    <a:schemeClr val="tx2">
                      <a:lumMod val="75000"/>
                    </a:schemeClr>
                  </a:solidFill>
                  <a:latin typeface="+mj-ea"/>
                  <a:ea typeface="+mj-ea"/>
                </a:rPr>
                <a:t>有利</a:t>
              </a:r>
              <a:r>
                <a:rPr lang="zh-CN" altLang="en-US" sz="2000" dirty="0" smtClean="0">
                  <a:solidFill>
                    <a:schemeClr val="tx2">
                      <a:lumMod val="75000"/>
                    </a:schemeClr>
                  </a:solidFill>
                  <a:latin typeface="+mj-ea"/>
                  <a:ea typeface="+mj-ea"/>
                </a:rPr>
                <a:t>于</a:t>
              </a:r>
              <a:r>
                <a:rPr lang="zh-CN" altLang="en-US" sz="2000" dirty="0" smtClean="0">
                  <a:solidFill>
                    <a:schemeClr val="tx2">
                      <a:lumMod val="75000"/>
                    </a:schemeClr>
                  </a:solidFill>
                  <a:latin typeface="+mj-ea"/>
                  <a:ea typeface="+mj-ea"/>
                </a:rPr>
                <a:t>平</a:t>
              </a:r>
              <a:r>
                <a:rPr lang="zh-CN" altLang="en-US" sz="2000" dirty="0" smtClean="0">
                  <a:solidFill>
                    <a:schemeClr val="tx2">
                      <a:lumMod val="75000"/>
                    </a:schemeClr>
                  </a:solidFill>
                  <a:latin typeface="+mj-ea"/>
                  <a:ea typeface="+mj-ea"/>
                </a:rPr>
                <a:t>台管理</a:t>
              </a:r>
              <a:endParaRPr lang="zh-CN" altLang="en-US" sz="2000" dirty="0">
                <a:solidFill>
                  <a:schemeClr val="tx2">
                    <a:lumMod val="75000"/>
                  </a:schemeClr>
                </a:solidFill>
                <a:latin typeface="+mj-ea"/>
                <a:ea typeface="+mj-ea"/>
              </a:endParaRPr>
            </a:p>
          </p:txBody>
        </p:sp>
        <p:sp>
          <p:nvSpPr>
            <p:cNvPr id="27" name="矩形 26"/>
            <p:cNvSpPr/>
            <p:nvPr/>
          </p:nvSpPr>
          <p:spPr>
            <a:xfrm>
              <a:off x="8332698" y="4304988"/>
              <a:ext cx="2714844" cy="1061829"/>
            </a:xfrm>
            <a:prstGeom prst="rect">
              <a:avLst/>
            </a:prstGeom>
          </p:spPr>
          <p:txBody>
            <a:bodyPr wrap="square">
              <a:spAutoFit/>
            </a:bodyPr>
            <a:lstStyle/>
            <a:p>
              <a:pP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有意向入驻平台的公司，平台管理者都可以收到短信和邮箱的通知，对入驻的公司进行统一管理</a:t>
              </a:r>
              <a:endParaRPr lang="en-US" altLang="zh-CN" sz="1400" dirty="0">
                <a:solidFill>
                  <a:schemeClr val="tx1">
                    <a:lumMod val="75000"/>
                    <a:lumOff val="25000"/>
                  </a:schemeClr>
                </a:solidFill>
                <a:ea typeface="+mj-ea"/>
                <a:cs typeface="Segoe UI Semilight" panose="020B0402040204020203" pitchFamily="34" charset="0"/>
              </a:endParaRPr>
            </a:p>
          </p:txBody>
        </p:sp>
      </p:grpSp>
      <p:sp>
        <p:nvSpPr>
          <p:cNvPr id="28" name="文本框 27"/>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1044729920"/>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2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52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52000">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14:presetBounceEnd="52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2000">
                                          <p:cBhvr additive="base">
                                            <p:cTn id="11" dur="500" fill="hold"/>
                                            <p:tgtEl>
                                              <p:spTgt spid="7"/>
                                            </p:tgtEl>
                                            <p:attrNameLst>
                                              <p:attrName>ppt_x</p:attrName>
                                            </p:attrNameLst>
                                          </p:cBhvr>
                                          <p:tavLst>
                                            <p:tav tm="0">
                                              <p:val>
                                                <p:strVal val="0-#ppt_w/2"/>
                                              </p:val>
                                            </p:tav>
                                            <p:tav tm="100000">
                                              <p:val>
                                                <p:strVal val="#ppt_x"/>
                                              </p:val>
                                            </p:tav>
                                          </p:tavLst>
                                        </p:anim>
                                        <p:anim calcmode="lin" valueType="num" p14:bounceEnd="52000">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14:presetBounceEnd="52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2000">
                                          <p:cBhvr additive="base">
                                            <p:cTn id="15" dur="500" fill="hold"/>
                                            <p:tgtEl>
                                              <p:spTgt spid="13"/>
                                            </p:tgtEl>
                                            <p:attrNameLst>
                                              <p:attrName>ppt_x</p:attrName>
                                            </p:attrNameLst>
                                          </p:cBhvr>
                                          <p:tavLst>
                                            <p:tav tm="0">
                                              <p:val>
                                                <p:strVal val="1+#ppt_w/2"/>
                                              </p:val>
                                            </p:tav>
                                            <p:tav tm="100000">
                                              <p:val>
                                                <p:strVal val="#ppt_x"/>
                                              </p:val>
                                            </p:tav>
                                          </p:tavLst>
                                        </p:anim>
                                        <p:anim calcmode="lin" valueType="num" p14:bounceEnd="52000">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14:presetBounceEnd="52000">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14:bounceEnd="52000">
                                          <p:cBhvr additive="base">
                                            <p:cTn id="19" dur="500" fill="hold"/>
                                            <p:tgtEl>
                                              <p:spTgt spid="10"/>
                                            </p:tgtEl>
                                            <p:attrNameLst>
                                              <p:attrName>ppt_x</p:attrName>
                                            </p:attrNameLst>
                                          </p:cBhvr>
                                          <p:tavLst>
                                            <p:tav tm="0">
                                              <p:val>
                                                <p:strVal val="0-#ppt_w/2"/>
                                              </p:val>
                                            </p:tav>
                                            <p:tav tm="100000">
                                              <p:val>
                                                <p:strVal val="#ppt_x"/>
                                              </p:val>
                                            </p:tav>
                                          </p:tavLst>
                                        </p:anim>
                                        <p:anim calcmode="lin" valueType="num" p14:bounceEnd="52000">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14:presetBounceEnd="52000">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14:bounceEnd="52000">
                                          <p:cBhvr additive="base">
                                            <p:cTn id="24" dur="500" fill="hold"/>
                                            <p:tgtEl>
                                              <p:spTgt spid="4"/>
                                            </p:tgtEl>
                                            <p:attrNameLst>
                                              <p:attrName>ppt_x</p:attrName>
                                            </p:attrNameLst>
                                          </p:cBhvr>
                                          <p:tavLst>
                                            <p:tav tm="0">
                                              <p:val>
                                                <p:strVal val="0-#ppt_w/2"/>
                                              </p:val>
                                            </p:tav>
                                            <p:tav tm="100000">
                                              <p:val>
                                                <p:strVal val="#ppt_x"/>
                                              </p:val>
                                            </p:tav>
                                          </p:tavLst>
                                        </p:anim>
                                        <p:anim calcmode="lin" valueType="num" p14:bounceEnd="52000">
                                          <p:cBhvr additive="base">
                                            <p:cTn id="25" dur="500" fill="hold"/>
                                            <p:tgtEl>
                                              <p:spTgt spid="4"/>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14:presetBounceEnd="52000">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14:bounceEnd="52000">
                                          <p:cBhvr additive="base">
                                            <p:cTn id="28" dur="500" fill="hold"/>
                                            <p:tgtEl>
                                              <p:spTgt spid="22"/>
                                            </p:tgtEl>
                                            <p:attrNameLst>
                                              <p:attrName>ppt_x</p:attrName>
                                            </p:attrNameLst>
                                          </p:cBhvr>
                                          <p:tavLst>
                                            <p:tav tm="0">
                                              <p:val>
                                                <p:strVal val="1+#ppt_w/2"/>
                                              </p:val>
                                            </p:tav>
                                            <p:tav tm="100000">
                                              <p:val>
                                                <p:strVal val="#ppt_x"/>
                                              </p:val>
                                            </p:tav>
                                          </p:tavLst>
                                        </p:anim>
                                        <p:anim calcmode="lin" valueType="num" p14:bounceEnd="52000">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14:presetBounceEnd="52000">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14:bounceEnd="52000">
                                          <p:cBhvr additive="base">
                                            <p:cTn id="32" dur="500" fill="hold"/>
                                            <p:tgtEl>
                                              <p:spTgt spid="25"/>
                                            </p:tgtEl>
                                            <p:attrNameLst>
                                              <p:attrName>ppt_x</p:attrName>
                                            </p:attrNameLst>
                                          </p:cBhvr>
                                          <p:tavLst>
                                            <p:tav tm="0">
                                              <p:val>
                                                <p:strVal val="1+#ppt_w/2"/>
                                              </p:val>
                                            </p:tav>
                                            <p:tav tm="100000">
                                              <p:val>
                                                <p:strVal val="#ppt_x"/>
                                              </p:val>
                                            </p:tav>
                                          </p:tavLst>
                                        </p:anim>
                                        <p:anim calcmode="lin" valueType="num" p14:bounceEnd="52000">
                                          <p:cBhvr additive="base">
                                            <p:cTn id="33" dur="50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14:presetBounceEnd="52000">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52000">
                                          <p:cBhvr additive="base">
                                            <p:cTn id="36" dur="500" fill="hold"/>
                                            <p:tgtEl>
                                              <p:spTgt spid="19"/>
                                            </p:tgtEl>
                                            <p:attrNameLst>
                                              <p:attrName>ppt_x</p:attrName>
                                            </p:attrNameLst>
                                          </p:cBhvr>
                                          <p:tavLst>
                                            <p:tav tm="0">
                                              <p:val>
                                                <p:strVal val="0-#ppt_w/2"/>
                                              </p:val>
                                            </p:tav>
                                            <p:tav tm="100000">
                                              <p:val>
                                                <p:strVal val="#ppt_x"/>
                                              </p:val>
                                            </p:tav>
                                          </p:tavLst>
                                        </p:anim>
                                        <p:anim calcmode="lin" valueType="num" p14:bounceEnd="52000">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1+#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1+#ppt_w/2"/>
                                              </p:val>
                                            </p:tav>
                                            <p:tav tm="100000">
                                              <p:val>
                                                <p:strVal val="#ppt_x"/>
                                              </p:val>
                                            </p:tav>
                                          </p:tavLst>
                                        </p:anim>
                                        <p:anim calcmode="lin" valueType="num">
                                          <p:cBhvr additive="base">
                                            <p:cTn id="33" dur="50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0-#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980029"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a:t>
            </a: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目的三大特点</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grpSp>
        <p:nvGrpSpPr>
          <p:cNvPr id="4" name="组合 3"/>
          <p:cNvGrpSpPr/>
          <p:nvPr/>
        </p:nvGrpSpPr>
        <p:grpSpPr>
          <a:xfrm>
            <a:off x="2204056" y="1799737"/>
            <a:ext cx="8584419" cy="937201"/>
            <a:chOff x="2454731" y="858257"/>
            <a:chExt cx="8584419" cy="937201"/>
          </a:xfrm>
        </p:grpSpPr>
        <p:grpSp>
          <p:nvGrpSpPr>
            <p:cNvPr id="5" name="组合 4"/>
            <p:cNvGrpSpPr/>
            <p:nvPr/>
          </p:nvGrpSpPr>
          <p:grpSpPr>
            <a:xfrm>
              <a:off x="2454731" y="858257"/>
              <a:ext cx="909655" cy="937201"/>
              <a:chOff x="1252331" y="973457"/>
              <a:chExt cx="909655" cy="937201"/>
            </a:xfrm>
            <a:effectLst/>
          </p:grpSpPr>
          <p:sp>
            <p:nvSpPr>
              <p:cNvPr id="7" name="椭圆形标注 6">
                <a:hlinkClick r:id="rId3"/>
              </p:cNvPr>
              <p:cNvSpPr/>
              <p:nvPr/>
            </p:nvSpPr>
            <p:spPr>
              <a:xfrm>
                <a:off x="1252331" y="1049266"/>
                <a:ext cx="907774" cy="861392"/>
              </a:xfrm>
              <a:prstGeom prst="wedgeEllipseCallout">
                <a:avLst>
                  <a:gd name="adj1" fmla="val -71929"/>
                  <a:gd name="adj2" fmla="val -1346"/>
                </a:avLst>
              </a:prstGeom>
              <a:solidFill>
                <a:schemeClr val="accent5">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8" name="矩形 7"/>
              <p:cNvSpPr/>
              <p:nvPr/>
            </p:nvSpPr>
            <p:spPr>
              <a:xfrm>
                <a:off x="1343213" y="973457"/>
                <a:ext cx="818773"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01</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6" name="Text Box 11">
              <a:hlinkClick r:id="rId3"/>
            </p:cNvPr>
            <p:cNvSpPr txBox="1">
              <a:spLocks noChangeArrowheads="1"/>
            </p:cNvSpPr>
            <p:nvPr/>
          </p:nvSpPr>
          <p:spPr bwMode="auto">
            <a:xfrm>
              <a:off x="3497887" y="1000616"/>
              <a:ext cx="7541263" cy="646331"/>
            </a:xfrm>
            <a:prstGeom prst="rect">
              <a:avLst/>
            </a:prstGeom>
            <a:effectLst/>
            <a:ex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685800"/>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顾</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客能够冲预约到汽车维保，冲状态查询到结算提车，每一个环节都能够时刻关注爱车的维保情况。</a:t>
              </a:r>
              <a:endParaRPr lang="en-US" altLang="zh-CN" sz="1200" spc="5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defTabSz="685800"/>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商</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家能够从顾客信息到维保项目添加，从派工领料到财务统计，并且每一个流程清晰准确无误。</a:t>
              </a:r>
              <a:endParaRPr lang="zh-CN" altLang="en-US" sz="1200" spc="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341753" y="3031485"/>
            <a:ext cx="8763334" cy="940115"/>
            <a:chOff x="-1565104" y="2054134"/>
            <a:chExt cx="8763334" cy="940115"/>
          </a:xfrm>
        </p:grpSpPr>
        <p:grpSp>
          <p:nvGrpSpPr>
            <p:cNvPr id="10" name="组合 9"/>
            <p:cNvGrpSpPr/>
            <p:nvPr/>
          </p:nvGrpSpPr>
          <p:grpSpPr>
            <a:xfrm>
              <a:off x="6290456" y="2054134"/>
              <a:ext cx="907774" cy="940115"/>
              <a:chOff x="5037656" y="2169334"/>
              <a:chExt cx="907774" cy="940115"/>
            </a:xfrm>
            <a:effectLst/>
          </p:grpSpPr>
          <p:sp>
            <p:nvSpPr>
              <p:cNvPr id="12" name="椭圆形标注 11">
                <a:hlinkClick r:id="rId3"/>
              </p:cNvPr>
              <p:cNvSpPr/>
              <p:nvPr/>
            </p:nvSpPr>
            <p:spPr>
              <a:xfrm>
                <a:off x="5037656" y="2248057"/>
                <a:ext cx="907774" cy="861392"/>
              </a:xfrm>
              <a:prstGeom prst="wedgeEllipseCallout">
                <a:avLst>
                  <a:gd name="adj1" fmla="val 68947"/>
                  <a:gd name="adj2" fmla="val -577"/>
                </a:avLst>
              </a:prstGeom>
              <a:solidFill>
                <a:srgbClr val="84B5D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 name="矩形 12">
                <a:hlinkClick r:id="rId3"/>
              </p:cNvPr>
              <p:cNvSpPr/>
              <p:nvPr/>
            </p:nvSpPr>
            <p:spPr>
              <a:xfrm>
                <a:off x="5133283" y="2169334"/>
                <a:ext cx="729772"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02</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11" name="矩形 18">
              <a:hlinkClick r:id="rId3"/>
            </p:cNvPr>
            <p:cNvSpPr>
              <a:spLocks noChangeArrowheads="1"/>
            </p:cNvSpPr>
            <p:nvPr/>
          </p:nvSpPr>
          <p:spPr bwMode="auto">
            <a:xfrm>
              <a:off x="-1565104" y="2236239"/>
              <a:ext cx="7722785" cy="646331"/>
            </a:xfrm>
            <a:prstGeom prst="rect">
              <a:avLst/>
            </a:prstGeom>
            <a:effectLst/>
            <a:extLst/>
          </p:spPr>
          <p:txBody>
            <a:bodyPr wrap="square">
              <a:spAutoFit/>
            </a:bodyPr>
            <a:lstStyle/>
            <a:p>
              <a:pPr algn="r" defTabSz="685800">
                <a:lnSpc>
                  <a:spcPct val="150000"/>
                </a:lnSpc>
                <a:buClr>
                  <a:srgbClr val="0070C0"/>
                </a:buClr>
              </a:pP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平</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台提供手机端和</a:t>
              </a:r>
              <a:r>
                <a:rPr lang="en-US" altLang="zh-CN"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PC</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端的内容显示，让车主随时随地地查询自己爱车的维保情况，更准确的把握汽车维保时间，入驻商家完全脱离纸质化办公，便捷管理维保的一切流程与设计</a:t>
              </a:r>
              <a:endParaRPr lang="zh-CN" altLang="en-US" sz="1200" spc="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204056" y="4366939"/>
            <a:ext cx="8584419" cy="945324"/>
            <a:chOff x="2454731" y="3349259"/>
            <a:chExt cx="8584419" cy="945324"/>
          </a:xfrm>
        </p:grpSpPr>
        <p:grpSp>
          <p:nvGrpSpPr>
            <p:cNvPr id="15" name="组合 14"/>
            <p:cNvGrpSpPr/>
            <p:nvPr/>
          </p:nvGrpSpPr>
          <p:grpSpPr>
            <a:xfrm>
              <a:off x="2454731" y="3349259"/>
              <a:ext cx="907774" cy="945324"/>
              <a:chOff x="1252331" y="3464459"/>
              <a:chExt cx="907774" cy="945324"/>
            </a:xfrm>
            <a:effectLst/>
          </p:grpSpPr>
          <p:sp>
            <p:nvSpPr>
              <p:cNvPr id="17" name="椭圆形标注 16">
                <a:hlinkClick r:id="rId3"/>
              </p:cNvPr>
              <p:cNvSpPr/>
              <p:nvPr/>
            </p:nvSpPr>
            <p:spPr>
              <a:xfrm>
                <a:off x="1252331" y="3548391"/>
                <a:ext cx="907774" cy="861392"/>
              </a:xfrm>
              <a:prstGeom prst="wedgeEllipseCallout">
                <a:avLst>
                  <a:gd name="adj1" fmla="val -71929"/>
                  <a:gd name="adj2" fmla="val -1346"/>
                </a:avLst>
              </a:prstGeom>
              <a:solidFill>
                <a:schemeClr val="accent5">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8" name="矩形 17">
                <a:hlinkClick r:id="rId3"/>
              </p:cNvPr>
              <p:cNvSpPr/>
              <p:nvPr/>
            </p:nvSpPr>
            <p:spPr>
              <a:xfrm>
                <a:off x="1341332" y="3464459"/>
                <a:ext cx="729772"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03</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16" name="Text Box 11">
              <a:hlinkClick r:id="rId3"/>
            </p:cNvPr>
            <p:cNvSpPr txBox="1">
              <a:spLocks noChangeArrowheads="1"/>
            </p:cNvSpPr>
            <p:nvPr/>
          </p:nvSpPr>
          <p:spPr bwMode="auto">
            <a:xfrm>
              <a:off x="3497887" y="3528983"/>
              <a:ext cx="7541263" cy="646331"/>
            </a:xfrm>
            <a:prstGeom prst="rect">
              <a:avLst/>
            </a:prstGeom>
            <a:effectLst/>
            <a:extLst/>
          </p:spPr>
          <p:txBody>
            <a:bodyPr wrap="square">
              <a:spAutoFit/>
            </a:bodyPr>
            <a:lstStyle>
              <a:defPPr>
                <a:defRPr lang="zh-CN"/>
              </a:defPPr>
              <a:lvl1pPr algn="just" defTabSz="685800">
                <a:lnSpc>
                  <a:spcPct val="150000"/>
                </a:lnSpc>
                <a:buClr>
                  <a:srgbClr val="0070C0"/>
                </a:buClr>
                <a:defRPr sz="1200" spc="5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平台对用户信息的保密措施控制的非常好，自己公司只能查看自己公司的信息，平台提供一人一号的制度，同一个手机号不能重复注册，可以通过手机号找回密码，管理人员也可以直接重置密码</a:t>
              </a:r>
              <a:endParaRPr lang="zh-CN" altLang="en-US" dirty="0">
                <a:solidFill>
                  <a:schemeClr val="tx1">
                    <a:lumMod val="75000"/>
                    <a:lumOff val="25000"/>
                  </a:schemeClr>
                </a:solidFill>
              </a:endParaRPr>
            </a:p>
          </p:txBody>
        </p:sp>
      </p:grpSp>
      <p:sp>
        <p:nvSpPr>
          <p:cNvPr id="19" name="TextBox 2"/>
          <p:cNvSpPr txBox="1"/>
          <p:nvPr/>
        </p:nvSpPr>
        <p:spPr>
          <a:xfrm>
            <a:off x="633867" y="2094125"/>
            <a:ext cx="1415772" cy="461665"/>
          </a:xfrm>
          <a:prstGeom prst="rect">
            <a:avLst/>
          </a:prstGeom>
          <a:noFill/>
        </p:spPr>
        <p:txBody>
          <a:bodyPr wrap="none" rtlCol="0">
            <a:spAutoFit/>
          </a:bodyPr>
          <a:lstStyle/>
          <a:p>
            <a:r>
              <a:rPr lang="zh-CN" altLang="en-US" sz="2400" b="1" dirty="0" smtClean="0">
                <a:solidFill>
                  <a:schemeClr val="tx1">
                    <a:lumMod val="75000"/>
                    <a:lumOff val="25000"/>
                  </a:schemeClr>
                </a:solidFill>
              </a:rPr>
              <a:t>项目特点</a:t>
            </a:r>
            <a:endParaRPr lang="zh-CN" altLang="en-US" sz="2400" b="1" dirty="0">
              <a:solidFill>
                <a:schemeClr val="tx1">
                  <a:lumMod val="75000"/>
                  <a:lumOff val="25000"/>
                </a:schemeClr>
              </a:solidFill>
            </a:endParaRPr>
          </a:p>
        </p:txBody>
      </p:sp>
      <p:sp>
        <p:nvSpPr>
          <p:cNvPr id="20" name="TextBox 22"/>
          <p:cNvSpPr txBox="1"/>
          <p:nvPr/>
        </p:nvSpPr>
        <p:spPr>
          <a:xfrm>
            <a:off x="10363200" y="3310071"/>
            <a:ext cx="1415772" cy="461665"/>
          </a:xfrm>
          <a:prstGeom prst="rect">
            <a:avLst/>
          </a:prstGeom>
          <a:noFill/>
        </p:spPr>
        <p:txBody>
          <a:bodyPr wrap="none" rtlCol="0">
            <a:spAutoFit/>
          </a:bodyPr>
          <a:lstStyle/>
          <a:p>
            <a:r>
              <a:rPr lang="zh-CN" altLang="en-US" sz="2400" b="1" dirty="0" smtClean="0">
                <a:solidFill>
                  <a:schemeClr val="tx1">
                    <a:lumMod val="75000"/>
                    <a:lumOff val="25000"/>
                  </a:schemeClr>
                </a:solidFill>
              </a:rPr>
              <a:t>项目特点</a:t>
            </a:r>
            <a:endParaRPr lang="zh-CN" altLang="en-US" sz="2400" b="1" dirty="0">
              <a:solidFill>
                <a:schemeClr val="tx1">
                  <a:lumMod val="75000"/>
                  <a:lumOff val="25000"/>
                </a:schemeClr>
              </a:solidFill>
            </a:endParaRPr>
          </a:p>
        </p:txBody>
      </p:sp>
      <p:sp>
        <p:nvSpPr>
          <p:cNvPr id="21" name="TextBox 23"/>
          <p:cNvSpPr txBox="1"/>
          <p:nvPr/>
        </p:nvSpPr>
        <p:spPr>
          <a:xfrm>
            <a:off x="633867" y="4622677"/>
            <a:ext cx="1415772" cy="461665"/>
          </a:xfrm>
          <a:prstGeom prst="rect">
            <a:avLst/>
          </a:prstGeom>
          <a:noFill/>
        </p:spPr>
        <p:txBody>
          <a:bodyPr wrap="none" rtlCol="0">
            <a:spAutoFit/>
          </a:bodyPr>
          <a:lstStyle/>
          <a:p>
            <a:r>
              <a:rPr lang="zh-CN" altLang="en-US" sz="2400" b="1" dirty="0" smtClean="0">
                <a:solidFill>
                  <a:schemeClr val="tx1">
                    <a:lumMod val="75000"/>
                    <a:lumOff val="25000"/>
                  </a:schemeClr>
                </a:solidFill>
              </a:rPr>
              <a:t>项目特点</a:t>
            </a:r>
            <a:endParaRPr lang="zh-CN" altLang="en-US" sz="2400" b="1" dirty="0">
              <a:solidFill>
                <a:schemeClr val="tx1">
                  <a:lumMod val="75000"/>
                  <a:lumOff val="25000"/>
                </a:schemeClr>
              </a:solidFill>
            </a:endParaRPr>
          </a:p>
        </p:txBody>
      </p:sp>
      <p:sp>
        <p:nvSpPr>
          <p:cNvPr id="22" name="文本框 2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670193284"/>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项目流程</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4" name="AutoShape 10"/>
          <p:cNvSpPr>
            <a:spLocks noChangeArrowheads="1"/>
          </p:cNvSpPr>
          <p:nvPr/>
        </p:nvSpPr>
        <p:spPr bwMode="auto">
          <a:xfrm rot="-5400000">
            <a:off x="5304110" y="-1547672"/>
            <a:ext cx="1841541" cy="10234990"/>
          </a:xfrm>
          <a:prstGeom prst="downArrow">
            <a:avLst>
              <a:gd name="adj1" fmla="val 49065"/>
              <a:gd name="adj2" fmla="val 44849"/>
            </a:avLst>
          </a:prstGeom>
          <a:solidFill>
            <a:schemeClr val="bg1">
              <a:lumMod val="75000"/>
            </a:schemeClr>
          </a:solidFill>
          <a:ln>
            <a:noFill/>
          </a:ln>
          <a:extLst/>
        </p:spPr>
        <p:txBody>
          <a:bodyPr vert="eaVert" lIns="121370" tIns="60685" rIns="121370" bIns="60685"/>
          <a:lstStyle/>
          <a:p>
            <a:endParaRPr lang="zh-CN" altLang="en-US" sz="2634">
              <a:solidFill>
                <a:schemeClr val="bg1"/>
              </a:solidFill>
              <a:latin typeface="微软雅黑" pitchFamily="34" charset="-122"/>
              <a:ea typeface="微软雅黑" pitchFamily="34" charset="-122"/>
            </a:endParaRPr>
          </a:p>
        </p:txBody>
      </p:sp>
      <p:grpSp>
        <p:nvGrpSpPr>
          <p:cNvPr id="5" name="组合 59"/>
          <p:cNvGrpSpPr>
            <a:grpSpLocks/>
          </p:cNvGrpSpPr>
          <p:nvPr/>
        </p:nvGrpSpPr>
        <p:grpSpPr bwMode="auto">
          <a:xfrm>
            <a:off x="3552157" y="2603263"/>
            <a:ext cx="2269575" cy="2026691"/>
            <a:chOff x="1214414" y="2786058"/>
            <a:chExt cx="1935848" cy="1751017"/>
          </a:xfrm>
        </p:grpSpPr>
        <p:grpSp>
          <p:nvGrpSpPr>
            <p:cNvPr id="6" name="Group 6"/>
            <p:cNvGrpSpPr>
              <a:grpSpLocks/>
            </p:cNvGrpSpPr>
            <p:nvPr/>
          </p:nvGrpSpPr>
          <p:grpSpPr bwMode="auto">
            <a:xfrm>
              <a:off x="1295400" y="2786058"/>
              <a:ext cx="1753450" cy="1751017"/>
              <a:chOff x="1823" y="2371"/>
              <a:chExt cx="1801" cy="1801"/>
            </a:xfrm>
          </p:grpSpPr>
          <p:sp>
            <p:nvSpPr>
              <p:cNvPr id="8" name="Oval 7"/>
              <p:cNvSpPr>
                <a:spLocks noChangeArrowheads="1"/>
              </p:cNvSpPr>
              <p:nvPr/>
            </p:nvSpPr>
            <p:spPr bwMode="auto">
              <a:xfrm>
                <a:off x="1823" y="2371"/>
                <a:ext cx="1801" cy="1801"/>
              </a:xfrm>
              <a:prstGeom prst="ellipse">
                <a:avLst/>
              </a:prstGeom>
              <a:solidFill>
                <a:srgbClr val="84B5D5">
                  <a:alpha val="47842"/>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634">
                  <a:solidFill>
                    <a:schemeClr val="bg1"/>
                  </a:solidFill>
                  <a:latin typeface="微软雅黑" pitchFamily="34" charset="-122"/>
                  <a:ea typeface="微软雅黑" pitchFamily="34" charset="-122"/>
                </a:endParaRPr>
              </a:p>
            </p:txBody>
          </p:sp>
          <p:sp>
            <p:nvSpPr>
              <p:cNvPr id="9" name="Oval 8"/>
              <p:cNvSpPr>
                <a:spLocks noChangeArrowheads="1"/>
              </p:cNvSpPr>
              <p:nvPr/>
            </p:nvSpPr>
            <p:spPr bwMode="auto">
              <a:xfrm>
                <a:off x="1945" y="2493"/>
                <a:ext cx="1556" cy="1556"/>
              </a:xfrm>
              <a:prstGeom prst="ellipse">
                <a:avLst/>
              </a:prstGeom>
              <a:solidFill>
                <a:srgbClr val="84B5D5"/>
              </a:solidFill>
              <a:ln w="38100">
                <a:solidFill>
                  <a:srgbClr val="FFFFFF"/>
                </a:solidFill>
                <a:round/>
                <a:headEnd/>
                <a:tailEnd/>
              </a:ln>
            </p:spPr>
            <p:txBody>
              <a:bodyPr/>
              <a:lstStyle/>
              <a:p>
                <a:endParaRPr lang="zh-CN" altLang="en-US" sz="2634">
                  <a:solidFill>
                    <a:schemeClr val="bg1"/>
                  </a:solidFill>
                  <a:latin typeface="微软雅黑" pitchFamily="34" charset="-122"/>
                  <a:ea typeface="微软雅黑" pitchFamily="34" charset="-122"/>
                </a:endParaRPr>
              </a:p>
            </p:txBody>
          </p:sp>
        </p:grpSp>
        <p:sp>
          <p:nvSpPr>
            <p:cNvPr id="7"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algn="ctr"/>
              <a:r>
                <a:rPr lang="zh-CN" altLang="en-US" sz="2634" b="1" dirty="0" smtClean="0">
                  <a:solidFill>
                    <a:schemeClr val="bg1"/>
                  </a:solidFill>
                  <a:latin typeface="微软雅黑" pitchFamily="34" charset="-122"/>
                </a:rPr>
                <a:t>接待登记</a:t>
              </a:r>
              <a:endParaRPr lang="zh-CN" altLang="en-US" sz="2634" b="1" dirty="0">
                <a:solidFill>
                  <a:schemeClr val="bg1"/>
                </a:solidFill>
                <a:latin typeface="微软雅黑" pitchFamily="34" charset="-122"/>
              </a:endParaRPr>
            </a:p>
          </p:txBody>
        </p:sp>
      </p:grpSp>
      <p:grpSp>
        <p:nvGrpSpPr>
          <p:cNvPr id="10" name="组合 64"/>
          <p:cNvGrpSpPr>
            <a:grpSpLocks/>
          </p:cNvGrpSpPr>
          <p:nvPr/>
        </p:nvGrpSpPr>
        <p:grpSpPr bwMode="auto">
          <a:xfrm>
            <a:off x="5821732" y="2603263"/>
            <a:ext cx="2269575" cy="2026691"/>
            <a:chOff x="1214414" y="2786058"/>
            <a:chExt cx="1935848" cy="1751017"/>
          </a:xfrm>
        </p:grpSpPr>
        <p:grpSp>
          <p:nvGrpSpPr>
            <p:cNvPr id="11" name="Group 6"/>
            <p:cNvGrpSpPr>
              <a:grpSpLocks/>
            </p:cNvGrpSpPr>
            <p:nvPr/>
          </p:nvGrpSpPr>
          <p:grpSpPr bwMode="auto">
            <a:xfrm>
              <a:off x="1295400" y="2786058"/>
              <a:ext cx="1753450" cy="1751017"/>
              <a:chOff x="1823" y="2371"/>
              <a:chExt cx="1801" cy="1801"/>
            </a:xfrm>
          </p:grpSpPr>
          <p:sp>
            <p:nvSpPr>
              <p:cNvPr id="13" name="Oval 7"/>
              <p:cNvSpPr>
                <a:spLocks noChangeArrowheads="1"/>
              </p:cNvSpPr>
              <p:nvPr/>
            </p:nvSpPr>
            <p:spPr bwMode="auto">
              <a:xfrm>
                <a:off x="1823" y="2371"/>
                <a:ext cx="1801" cy="1801"/>
              </a:xfrm>
              <a:prstGeom prst="ellipse">
                <a:avLst/>
              </a:prstGeom>
              <a:solidFill>
                <a:schemeClr val="accent5">
                  <a:lumMod val="75000"/>
                  <a:alpha val="47842"/>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634">
                  <a:solidFill>
                    <a:schemeClr val="bg1"/>
                  </a:solidFill>
                  <a:latin typeface="微软雅黑" pitchFamily="34" charset="-122"/>
                  <a:ea typeface="微软雅黑" pitchFamily="34" charset="-122"/>
                </a:endParaRPr>
              </a:p>
            </p:txBody>
          </p:sp>
          <p:sp>
            <p:nvSpPr>
              <p:cNvPr id="14" name="Oval 8"/>
              <p:cNvSpPr>
                <a:spLocks noChangeArrowheads="1"/>
              </p:cNvSpPr>
              <p:nvPr/>
            </p:nvSpPr>
            <p:spPr bwMode="auto">
              <a:xfrm>
                <a:off x="1946" y="2493"/>
                <a:ext cx="1556" cy="1555"/>
              </a:xfrm>
              <a:prstGeom prst="ellipse">
                <a:avLst/>
              </a:prstGeom>
              <a:solidFill>
                <a:schemeClr val="accent5">
                  <a:lumMod val="75000"/>
                </a:schemeClr>
              </a:solidFill>
              <a:ln w="38100">
                <a:solidFill>
                  <a:srgbClr val="FFFFFF"/>
                </a:solidFill>
                <a:round/>
                <a:headEnd/>
                <a:tailEnd/>
              </a:ln>
            </p:spPr>
            <p:txBody>
              <a:bodyPr/>
              <a:lstStyle/>
              <a:p>
                <a:pPr defTabSz="1213719">
                  <a:defRPr/>
                </a:pPr>
                <a:endParaRPr lang="zh-CN" altLang="en-US" sz="2634">
                  <a:solidFill>
                    <a:schemeClr val="bg1"/>
                  </a:solidFill>
                  <a:latin typeface="微软雅黑" pitchFamily="34" charset="-122"/>
                  <a:ea typeface="微软雅黑" pitchFamily="34" charset="-122"/>
                </a:endParaRPr>
              </a:p>
            </p:txBody>
          </p:sp>
        </p:grpSp>
        <p:sp>
          <p:nvSpPr>
            <p:cNvPr id="12"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algn="ctr"/>
              <a:r>
                <a:rPr lang="zh-CN" altLang="en-US" sz="2634" b="1" dirty="0" smtClean="0">
                  <a:solidFill>
                    <a:schemeClr val="bg1"/>
                  </a:solidFill>
                  <a:latin typeface="微软雅黑" pitchFamily="34" charset="-122"/>
                </a:rPr>
                <a:t>维修保养</a:t>
              </a:r>
              <a:endParaRPr lang="zh-CN" altLang="en-US" sz="2634" b="1" dirty="0">
                <a:solidFill>
                  <a:schemeClr val="bg1"/>
                </a:solidFill>
                <a:latin typeface="微软雅黑" pitchFamily="34" charset="-122"/>
              </a:endParaRPr>
            </a:p>
          </p:txBody>
        </p:sp>
      </p:grpSp>
      <p:grpSp>
        <p:nvGrpSpPr>
          <p:cNvPr id="15" name="组合 69"/>
          <p:cNvGrpSpPr>
            <a:grpSpLocks/>
          </p:cNvGrpSpPr>
          <p:nvPr/>
        </p:nvGrpSpPr>
        <p:grpSpPr bwMode="auto">
          <a:xfrm>
            <a:off x="8113208" y="2603263"/>
            <a:ext cx="2269575" cy="2026691"/>
            <a:chOff x="1214414" y="2786058"/>
            <a:chExt cx="1935848" cy="1751017"/>
          </a:xfrm>
        </p:grpSpPr>
        <p:grpSp>
          <p:nvGrpSpPr>
            <p:cNvPr id="16" name="Group 6"/>
            <p:cNvGrpSpPr>
              <a:grpSpLocks/>
            </p:cNvGrpSpPr>
            <p:nvPr/>
          </p:nvGrpSpPr>
          <p:grpSpPr bwMode="auto">
            <a:xfrm>
              <a:off x="1295400" y="2786058"/>
              <a:ext cx="1753450" cy="1751017"/>
              <a:chOff x="1823" y="2371"/>
              <a:chExt cx="1801" cy="1801"/>
            </a:xfrm>
          </p:grpSpPr>
          <p:sp>
            <p:nvSpPr>
              <p:cNvPr id="18" name="Oval 7"/>
              <p:cNvSpPr>
                <a:spLocks noChangeArrowheads="1"/>
              </p:cNvSpPr>
              <p:nvPr/>
            </p:nvSpPr>
            <p:spPr bwMode="auto">
              <a:xfrm>
                <a:off x="1823" y="2371"/>
                <a:ext cx="1801" cy="1801"/>
              </a:xfrm>
              <a:prstGeom prst="ellipse">
                <a:avLst/>
              </a:prstGeom>
              <a:solidFill>
                <a:srgbClr val="84B5D5">
                  <a:alpha val="47842"/>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634">
                  <a:solidFill>
                    <a:schemeClr val="bg1"/>
                  </a:solidFill>
                  <a:latin typeface="微软雅黑" pitchFamily="34" charset="-122"/>
                  <a:ea typeface="微软雅黑" pitchFamily="34" charset="-122"/>
                </a:endParaRPr>
              </a:p>
            </p:txBody>
          </p:sp>
          <p:sp>
            <p:nvSpPr>
              <p:cNvPr id="19" name="Oval 8"/>
              <p:cNvSpPr>
                <a:spLocks noChangeArrowheads="1"/>
              </p:cNvSpPr>
              <p:nvPr/>
            </p:nvSpPr>
            <p:spPr bwMode="auto">
              <a:xfrm>
                <a:off x="1946" y="2493"/>
                <a:ext cx="1556" cy="1555"/>
              </a:xfrm>
              <a:prstGeom prst="ellipse">
                <a:avLst/>
              </a:prstGeom>
              <a:solidFill>
                <a:srgbClr val="84B5D5"/>
              </a:solidFill>
              <a:ln w="38100">
                <a:solidFill>
                  <a:srgbClr val="FFFFFF"/>
                </a:solidFill>
                <a:round/>
                <a:headEnd/>
                <a:tailEnd/>
              </a:ln>
            </p:spPr>
            <p:txBody>
              <a:bodyPr/>
              <a:lstStyle/>
              <a:p>
                <a:pPr defTabSz="1213719">
                  <a:defRPr/>
                </a:pPr>
                <a:endParaRPr lang="zh-CN" altLang="en-US" sz="2634">
                  <a:solidFill>
                    <a:schemeClr val="bg1"/>
                  </a:solidFill>
                  <a:latin typeface="微软雅黑" pitchFamily="34" charset="-122"/>
                  <a:ea typeface="微软雅黑" pitchFamily="34" charset="-122"/>
                </a:endParaRPr>
              </a:p>
            </p:txBody>
          </p:sp>
        </p:grpSp>
        <p:sp>
          <p:nvSpPr>
            <p:cNvPr id="17"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algn="ctr"/>
              <a:r>
                <a:rPr lang="zh-CN" altLang="en-US" sz="2634" b="1" dirty="0" smtClean="0">
                  <a:solidFill>
                    <a:schemeClr val="bg1"/>
                  </a:solidFill>
                  <a:latin typeface="微软雅黑" pitchFamily="34" charset="-122"/>
                </a:rPr>
                <a:t>结算提车</a:t>
              </a:r>
              <a:endParaRPr lang="zh-CN" altLang="en-US" sz="2634" b="1" dirty="0">
                <a:solidFill>
                  <a:schemeClr val="bg1"/>
                </a:solidFill>
                <a:latin typeface="微软雅黑" pitchFamily="34" charset="-122"/>
              </a:endParaRPr>
            </a:p>
          </p:txBody>
        </p:sp>
      </p:grpSp>
      <p:grpSp>
        <p:nvGrpSpPr>
          <p:cNvPr id="20" name="组合 40"/>
          <p:cNvGrpSpPr>
            <a:grpSpLocks/>
          </p:cNvGrpSpPr>
          <p:nvPr/>
        </p:nvGrpSpPr>
        <p:grpSpPr bwMode="auto">
          <a:xfrm>
            <a:off x="1334344" y="2603263"/>
            <a:ext cx="2269575" cy="2026691"/>
            <a:chOff x="1214414" y="2786058"/>
            <a:chExt cx="1935848" cy="1751017"/>
          </a:xfrm>
        </p:grpSpPr>
        <p:grpSp>
          <p:nvGrpSpPr>
            <p:cNvPr id="21" name="Group 6"/>
            <p:cNvGrpSpPr>
              <a:grpSpLocks/>
            </p:cNvGrpSpPr>
            <p:nvPr/>
          </p:nvGrpSpPr>
          <p:grpSpPr bwMode="auto">
            <a:xfrm>
              <a:off x="1295400" y="2786058"/>
              <a:ext cx="1753450" cy="1751017"/>
              <a:chOff x="1823" y="2371"/>
              <a:chExt cx="1801" cy="1801"/>
            </a:xfrm>
          </p:grpSpPr>
          <p:sp>
            <p:nvSpPr>
              <p:cNvPr id="23" name="Oval 7"/>
              <p:cNvSpPr>
                <a:spLocks noChangeArrowheads="1"/>
              </p:cNvSpPr>
              <p:nvPr/>
            </p:nvSpPr>
            <p:spPr bwMode="auto">
              <a:xfrm>
                <a:off x="1823" y="2371"/>
                <a:ext cx="1801" cy="1801"/>
              </a:xfrm>
              <a:prstGeom prst="ellipse">
                <a:avLst/>
              </a:prstGeom>
              <a:solidFill>
                <a:schemeClr val="accent5">
                  <a:lumMod val="75000"/>
                  <a:alpha val="47842"/>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sz="2634">
                  <a:solidFill>
                    <a:schemeClr val="bg1"/>
                  </a:solidFill>
                  <a:latin typeface="微软雅黑" pitchFamily="34" charset="-122"/>
                  <a:ea typeface="微软雅黑" pitchFamily="34" charset="-122"/>
                </a:endParaRPr>
              </a:p>
            </p:txBody>
          </p:sp>
          <p:sp>
            <p:nvSpPr>
              <p:cNvPr id="24" name="Oval 8"/>
              <p:cNvSpPr>
                <a:spLocks noChangeArrowheads="1"/>
              </p:cNvSpPr>
              <p:nvPr/>
            </p:nvSpPr>
            <p:spPr bwMode="auto">
              <a:xfrm>
                <a:off x="1946" y="2493"/>
                <a:ext cx="1556" cy="1556"/>
              </a:xfrm>
              <a:prstGeom prst="ellipse">
                <a:avLst/>
              </a:prstGeom>
              <a:solidFill>
                <a:schemeClr val="accent5">
                  <a:lumMod val="75000"/>
                </a:schemeClr>
              </a:solidFill>
              <a:ln w="38100">
                <a:solidFill>
                  <a:srgbClr val="FFFFFF"/>
                </a:solidFill>
                <a:round/>
                <a:headEnd/>
                <a:tailEnd/>
              </a:ln>
            </p:spPr>
            <p:txBody>
              <a:bodyPr/>
              <a:lstStyle/>
              <a:p>
                <a:endParaRPr lang="zh-CN" altLang="en-US" sz="2634">
                  <a:solidFill>
                    <a:schemeClr val="bg1"/>
                  </a:solidFill>
                  <a:latin typeface="微软雅黑" pitchFamily="34" charset="-122"/>
                  <a:ea typeface="微软雅黑" pitchFamily="34" charset="-122"/>
                </a:endParaRPr>
              </a:p>
            </p:txBody>
          </p:sp>
        </p:grpSp>
        <p:sp>
          <p:nvSpPr>
            <p:cNvPr id="22"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algn="ctr"/>
              <a:r>
                <a:rPr lang="zh-CN" altLang="en-US" sz="2634" b="1" dirty="0" smtClean="0">
                  <a:solidFill>
                    <a:schemeClr val="bg1"/>
                  </a:solidFill>
                  <a:latin typeface="微软雅黑" pitchFamily="34" charset="-122"/>
                </a:rPr>
                <a:t>客户预约</a:t>
              </a:r>
              <a:endParaRPr lang="zh-CN" altLang="en-US" sz="2634" b="1" dirty="0">
                <a:solidFill>
                  <a:schemeClr val="bg1"/>
                </a:solidFill>
                <a:latin typeface="微软雅黑" pitchFamily="34" charset="-122"/>
              </a:endParaRPr>
            </a:p>
          </p:txBody>
        </p:sp>
      </p:grpSp>
      <p:sp>
        <p:nvSpPr>
          <p:cNvPr id="25" name="矩形标注 24"/>
          <p:cNvSpPr/>
          <p:nvPr/>
        </p:nvSpPr>
        <p:spPr>
          <a:xfrm>
            <a:off x="3996119" y="4996271"/>
            <a:ext cx="1968956" cy="59726"/>
          </a:xfrm>
          <a:prstGeom prst="wedgeRectCallout">
            <a:avLst>
              <a:gd name="adj1" fmla="val -17526"/>
              <a:gd name="adj2" fmla="val -509465"/>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719">
              <a:defRPr/>
            </a:pPr>
            <a:endParaRPr lang="zh-CN" altLang="en-US" sz="2257">
              <a:solidFill>
                <a:schemeClr val="tx1">
                  <a:lumMod val="85000"/>
                  <a:lumOff val="15000"/>
                </a:schemeClr>
              </a:solidFill>
            </a:endParaRPr>
          </a:p>
        </p:txBody>
      </p:sp>
      <p:sp>
        <p:nvSpPr>
          <p:cNvPr id="26" name="矩形标注 25"/>
          <p:cNvSpPr/>
          <p:nvPr/>
        </p:nvSpPr>
        <p:spPr>
          <a:xfrm>
            <a:off x="1740478" y="2145366"/>
            <a:ext cx="2112298" cy="85607"/>
          </a:xfrm>
          <a:prstGeom prst="wedgeRectCallout">
            <a:avLst>
              <a:gd name="adj1" fmla="val -23398"/>
              <a:gd name="adj2" fmla="val 4032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719">
              <a:defRPr/>
            </a:pPr>
            <a:endParaRPr lang="zh-CN" altLang="en-US" sz="2257">
              <a:solidFill>
                <a:schemeClr val="tx1">
                  <a:lumMod val="85000"/>
                  <a:lumOff val="15000"/>
                </a:schemeClr>
              </a:solidFill>
            </a:endParaRPr>
          </a:p>
        </p:txBody>
      </p:sp>
      <p:sp>
        <p:nvSpPr>
          <p:cNvPr id="27" name="Rectangle 28"/>
          <p:cNvSpPr>
            <a:spLocks noChangeArrowheads="1"/>
          </p:cNvSpPr>
          <p:nvPr/>
        </p:nvSpPr>
        <p:spPr bwMode="auto">
          <a:xfrm>
            <a:off x="3968246" y="5046042"/>
            <a:ext cx="1966965" cy="1025495"/>
          </a:xfrm>
          <a:prstGeom prst="rect">
            <a:avLst/>
          </a:prstGeom>
          <a:noFill/>
          <a:ln>
            <a:noFill/>
          </a:ln>
          <a:extLst/>
        </p:spPr>
        <p:txBody>
          <a:bodyPr lIns="121370" tIns="60685" rIns="121370" bIns="60685">
            <a:spAutoFit/>
          </a:bodyPr>
          <a:lstStyle/>
          <a:p>
            <a:pPr defTabSz="1213719">
              <a:lnSpc>
                <a:spcPct val="120000"/>
              </a:lnSpc>
              <a:defRPr/>
            </a:pPr>
            <a:r>
              <a:rPr lang="zh-CN" altLang="en-US" sz="1630" dirty="0" smtClean="0">
                <a:solidFill>
                  <a:schemeClr val="tx1">
                    <a:lumMod val="85000"/>
                    <a:lumOff val="15000"/>
                  </a:schemeClr>
                </a:solidFill>
                <a:latin typeface="微软雅黑" pitchFamily="34" charset="-122"/>
                <a:ea typeface="微软雅黑" pitchFamily="34" charset="-122"/>
              </a:rPr>
              <a:t>车主到店后，接待人员可以进行登记录入</a:t>
            </a:r>
            <a:endParaRPr lang="zh-CN" altLang="en-US" sz="1630" dirty="0">
              <a:solidFill>
                <a:schemeClr val="tx1">
                  <a:lumMod val="85000"/>
                  <a:lumOff val="15000"/>
                </a:schemeClr>
              </a:solidFill>
              <a:latin typeface="微软雅黑" pitchFamily="34" charset="-122"/>
              <a:ea typeface="微软雅黑" pitchFamily="34" charset="-122"/>
            </a:endParaRPr>
          </a:p>
        </p:txBody>
      </p:sp>
      <p:sp>
        <p:nvSpPr>
          <p:cNvPr id="28" name="Rectangle 28"/>
          <p:cNvSpPr>
            <a:spLocks noChangeArrowheads="1"/>
          </p:cNvSpPr>
          <p:nvPr/>
        </p:nvSpPr>
        <p:spPr bwMode="auto">
          <a:xfrm>
            <a:off x="1830067" y="1430649"/>
            <a:ext cx="1966965" cy="724515"/>
          </a:xfrm>
          <a:prstGeom prst="rect">
            <a:avLst/>
          </a:prstGeom>
          <a:noFill/>
          <a:ln>
            <a:noFill/>
          </a:ln>
          <a:extLst/>
        </p:spPr>
        <p:txBody>
          <a:bodyPr lIns="121370" tIns="60685" rIns="121370" bIns="60685">
            <a:spAutoFit/>
          </a:bodyPr>
          <a:lstStyle/>
          <a:p>
            <a:pPr defTabSz="1213719">
              <a:lnSpc>
                <a:spcPct val="120000"/>
              </a:lnSpc>
              <a:defRPr/>
            </a:pPr>
            <a:r>
              <a:rPr lang="zh-CN" altLang="en-US" sz="1630" dirty="0" smtClean="0">
                <a:solidFill>
                  <a:schemeClr val="tx1">
                    <a:lumMod val="85000"/>
                    <a:lumOff val="15000"/>
                  </a:schemeClr>
                </a:solidFill>
                <a:latin typeface="微软雅黑" pitchFamily="34" charset="-122"/>
                <a:ea typeface="微软雅黑" pitchFamily="34" charset="-122"/>
              </a:rPr>
              <a:t>车</a:t>
            </a:r>
            <a:r>
              <a:rPr lang="zh-CN" altLang="en-US" sz="1630" dirty="0" smtClean="0">
                <a:solidFill>
                  <a:schemeClr val="tx1">
                    <a:lumMod val="85000"/>
                    <a:lumOff val="15000"/>
                  </a:schemeClr>
                </a:solidFill>
                <a:latin typeface="微软雅黑" pitchFamily="34" charset="-122"/>
                <a:ea typeface="微软雅黑" pitchFamily="34" charset="-122"/>
              </a:rPr>
              <a:t>主用户可以自己填写预约信息</a:t>
            </a:r>
            <a:endParaRPr lang="zh-CN" altLang="en-US" sz="1630" dirty="0">
              <a:solidFill>
                <a:schemeClr val="tx1">
                  <a:lumMod val="85000"/>
                  <a:lumOff val="15000"/>
                </a:schemeClr>
              </a:solidFill>
              <a:latin typeface="微软雅黑" pitchFamily="34" charset="-122"/>
              <a:ea typeface="微软雅黑" pitchFamily="34" charset="-122"/>
            </a:endParaRPr>
          </a:p>
        </p:txBody>
      </p:sp>
      <p:sp>
        <p:nvSpPr>
          <p:cNvPr id="29" name="矩形标注 28"/>
          <p:cNvSpPr/>
          <p:nvPr/>
        </p:nvSpPr>
        <p:spPr>
          <a:xfrm>
            <a:off x="6156196" y="2145366"/>
            <a:ext cx="2114289" cy="85607"/>
          </a:xfrm>
          <a:prstGeom prst="wedgeRectCallout">
            <a:avLst>
              <a:gd name="adj1" fmla="val -23398"/>
              <a:gd name="adj2" fmla="val 4032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719">
              <a:defRPr/>
            </a:pPr>
            <a:endParaRPr lang="zh-CN" altLang="en-US" sz="2257">
              <a:solidFill>
                <a:schemeClr val="tx1">
                  <a:lumMod val="85000"/>
                  <a:lumOff val="15000"/>
                </a:schemeClr>
              </a:solidFill>
            </a:endParaRPr>
          </a:p>
        </p:txBody>
      </p:sp>
      <p:sp>
        <p:nvSpPr>
          <p:cNvPr id="30" name="Rectangle 28"/>
          <p:cNvSpPr>
            <a:spLocks noChangeArrowheads="1"/>
          </p:cNvSpPr>
          <p:nvPr/>
        </p:nvSpPr>
        <p:spPr bwMode="auto">
          <a:xfrm>
            <a:off x="6245785" y="1430649"/>
            <a:ext cx="1966965" cy="724515"/>
          </a:xfrm>
          <a:prstGeom prst="rect">
            <a:avLst/>
          </a:prstGeom>
          <a:noFill/>
          <a:ln>
            <a:noFill/>
          </a:ln>
          <a:extLst/>
        </p:spPr>
        <p:txBody>
          <a:bodyPr lIns="121370" tIns="60685" rIns="121370" bIns="60685">
            <a:spAutoFit/>
          </a:bodyPr>
          <a:lstStyle/>
          <a:p>
            <a:pPr defTabSz="1213719">
              <a:lnSpc>
                <a:spcPct val="120000"/>
              </a:lnSpc>
              <a:defRPr/>
            </a:pPr>
            <a:r>
              <a:rPr lang="zh-CN" altLang="en-US" sz="1630" dirty="0" smtClean="0">
                <a:solidFill>
                  <a:schemeClr val="tx1">
                    <a:lumMod val="85000"/>
                    <a:lumOff val="15000"/>
                  </a:schemeClr>
                </a:solidFill>
                <a:latin typeface="微软雅黑" pitchFamily="34" charset="-122"/>
                <a:ea typeface="微软雅黑" pitchFamily="34" charset="-122"/>
              </a:rPr>
              <a:t>登记完后，爱车进入正式维保</a:t>
            </a:r>
            <a:endParaRPr lang="zh-CN" altLang="en-US" sz="1630" dirty="0">
              <a:solidFill>
                <a:schemeClr val="tx1">
                  <a:lumMod val="85000"/>
                  <a:lumOff val="15000"/>
                </a:schemeClr>
              </a:solidFill>
              <a:latin typeface="微软雅黑" pitchFamily="34" charset="-122"/>
              <a:ea typeface="微软雅黑" pitchFamily="34" charset="-122"/>
            </a:endParaRPr>
          </a:p>
        </p:txBody>
      </p:sp>
      <p:sp>
        <p:nvSpPr>
          <p:cNvPr id="31" name="矩形标注 30"/>
          <p:cNvSpPr/>
          <p:nvPr/>
        </p:nvSpPr>
        <p:spPr>
          <a:xfrm>
            <a:off x="8602959" y="4996271"/>
            <a:ext cx="1970947" cy="59726"/>
          </a:xfrm>
          <a:prstGeom prst="wedgeRectCallout">
            <a:avLst>
              <a:gd name="adj1" fmla="val -17526"/>
              <a:gd name="adj2" fmla="val -509465"/>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719">
              <a:defRPr/>
            </a:pPr>
            <a:endParaRPr lang="zh-CN" altLang="en-US" sz="2257">
              <a:solidFill>
                <a:schemeClr val="tx1">
                  <a:lumMod val="85000"/>
                  <a:lumOff val="15000"/>
                </a:schemeClr>
              </a:solidFill>
            </a:endParaRPr>
          </a:p>
        </p:txBody>
      </p:sp>
      <p:sp>
        <p:nvSpPr>
          <p:cNvPr id="32" name="Rectangle 28"/>
          <p:cNvSpPr>
            <a:spLocks noChangeArrowheads="1"/>
          </p:cNvSpPr>
          <p:nvPr/>
        </p:nvSpPr>
        <p:spPr bwMode="auto">
          <a:xfrm>
            <a:off x="8577077" y="5046042"/>
            <a:ext cx="1966965" cy="1025495"/>
          </a:xfrm>
          <a:prstGeom prst="rect">
            <a:avLst/>
          </a:prstGeom>
          <a:noFill/>
          <a:ln>
            <a:noFill/>
          </a:ln>
          <a:extLst/>
        </p:spPr>
        <p:txBody>
          <a:bodyPr lIns="121370" tIns="60685" rIns="121370" bIns="60685">
            <a:spAutoFit/>
          </a:bodyPr>
          <a:lstStyle/>
          <a:p>
            <a:pPr defTabSz="1213719">
              <a:lnSpc>
                <a:spcPct val="120000"/>
              </a:lnSpc>
              <a:defRPr/>
            </a:pPr>
            <a:r>
              <a:rPr lang="zh-CN" altLang="en-US" sz="1630" dirty="0" smtClean="0">
                <a:solidFill>
                  <a:schemeClr val="tx1">
                    <a:lumMod val="85000"/>
                    <a:lumOff val="15000"/>
                  </a:schemeClr>
                </a:solidFill>
                <a:latin typeface="微软雅黑" pitchFamily="34" charset="-122"/>
                <a:ea typeface="微软雅黑" pitchFamily="34" charset="-122"/>
              </a:rPr>
              <a:t>维保完毕后，车主付完钱就可以提车走人</a:t>
            </a:r>
            <a:endParaRPr lang="zh-CN" altLang="en-US" sz="1630" dirty="0">
              <a:solidFill>
                <a:schemeClr val="tx1">
                  <a:lumMod val="85000"/>
                  <a:lumOff val="15000"/>
                </a:schemeClr>
              </a:solidFill>
              <a:latin typeface="微软雅黑" pitchFamily="34" charset="-122"/>
              <a:ea typeface="微软雅黑" pitchFamily="34" charset="-122"/>
            </a:endParaRPr>
          </a:p>
        </p:txBody>
      </p:sp>
      <p:sp>
        <p:nvSpPr>
          <p:cNvPr id="33" name="文本框 32"/>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4030761919"/>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 calcmode="lin" valueType="num">
                                      <p:cBhvr>
                                        <p:cTn id="13"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0"/>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5"/>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75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250"/>
                            </p:stCondLst>
                            <p:childTnLst>
                              <p:par>
                                <p:cTn id="34" presetID="2" presetClass="entr" presetSubtype="1"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0-#ppt_h/2"/>
                                          </p:val>
                                        </p:tav>
                                        <p:tav tm="100000">
                                          <p:val>
                                            <p:strVal val="#ppt_y"/>
                                          </p:val>
                                        </p:tav>
                                      </p:tavLst>
                                    </p:anim>
                                  </p:childTnLst>
                                </p:cTn>
                              </p:par>
                            </p:childTnLst>
                          </p:cTn>
                        </p:par>
                        <p:par>
                          <p:cTn id="38" fill="hold">
                            <p:stCondLst>
                              <p:cond delay="2750"/>
                            </p:stCondLst>
                            <p:childTnLst>
                              <p:par>
                                <p:cTn id="39" presetID="32" presetClass="emph" presetSubtype="0" fill="hold" grpId="1" nodeType="afterEffect">
                                  <p:stCondLst>
                                    <p:cond delay="0"/>
                                  </p:stCondLst>
                                  <p:childTnLst>
                                    <p:animRot by="120000">
                                      <p:cBhvr>
                                        <p:cTn id="40" dur="50" fill="hold">
                                          <p:stCondLst>
                                            <p:cond delay="0"/>
                                          </p:stCondLst>
                                        </p:cTn>
                                        <p:tgtEl>
                                          <p:spTgt spid="26"/>
                                        </p:tgtEl>
                                        <p:attrNameLst>
                                          <p:attrName>r</p:attrName>
                                        </p:attrNameLst>
                                      </p:cBhvr>
                                    </p:animRot>
                                    <p:animRot by="-240000">
                                      <p:cBhvr>
                                        <p:cTn id="41" dur="100" fill="hold">
                                          <p:stCondLst>
                                            <p:cond delay="100"/>
                                          </p:stCondLst>
                                        </p:cTn>
                                        <p:tgtEl>
                                          <p:spTgt spid="26"/>
                                        </p:tgtEl>
                                        <p:attrNameLst>
                                          <p:attrName>r</p:attrName>
                                        </p:attrNameLst>
                                      </p:cBhvr>
                                    </p:animRot>
                                    <p:animRot by="240000">
                                      <p:cBhvr>
                                        <p:cTn id="42" dur="100" fill="hold">
                                          <p:stCondLst>
                                            <p:cond delay="200"/>
                                          </p:stCondLst>
                                        </p:cTn>
                                        <p:tgtEl>
                                          <p:spTgt spid="26"/>
                                        </p:tgtEl>
                                        <p:attrNameLst>
                                          <p:attrName>r</p:attrName>
                                        </p:attrNameLst>
                                      </p:cBhvr>
                                    </p:animRot>
                                    <p:animRot by="-240000">
                                      <p:cBhvr>
                                        <p:cTn id="43" dur="100" fill="hold">
                                          <p:stCondLst>
                                            <p:cond delay="300"/>
                                          </p:stCondLst>
                                        </p:cTn>
                                        <p:tgtEl>
                                          <p:spTgt spid="26"/>
                                        </p:tgtEl>
                                        <p:attrNameLst>
                                          <p:attrName>r</p:attrName>
                                        </p:attrNameLst>
                                      </p:cBhvr>
                                    </p:animRot>
                                    <p:animRot by="120000">
                                      <p:cBhvr>
                                        <p:cTn id="44" dur="100" fill="hold">
                                          <p:stCondLst>
                                            <p:cond delay="400"/>
                                          </p:stCondLst>
                                        </p:cTn>
                                        <p:tgtEl>
                                          <p:spTgt spid="26"/>
                                        </p:tgtEl>
                                        <p:attrNameLst>
                                          <p:attrName>r</p:attrName>
                                        </p:attrNameLst>
                                      </p:cBhvr>
                                    </p:animRot>
                                  </p:childTnLst>
                                </p:cTn>
                              </p:par>
                            </p:childTnLst>
                          </p:cTn>
                        </p:par>
                        <p:par>
                          <p:cTn id="45" fill="hold">
                            <p:stCondLst>
                              <p:cond delay="3250"/>
                            </p:stCondLst>
                            <p:childTnLst>
                              <p:par>
                                <p:cTn id="46" presetID="18" presetClass="entr" presetSubtype="9"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strips(upLeft)">
                                      <p:cBhvr>
                                        <p:cTn id="48" dur="500"/>
                                        <p:tgtEl>
                                          <p:spTgt spid="28"/>
                                        </p:tgtEl>
                                      </p:cBhvr>
                                    </p:animEffect>
                                  </p:childTnLst>
                                </p:cTn>
                              </p:par>
                            </p:childTnLst>
                          </p:cTn>
                        </p:par>
                        <p:par>
                          <p:cTn id="49" fill="hold">
                            <p:stCondLst>
                              <p:cond delay="3750"/>
                            </p:stCondLst>
                            <p:childTnLst>
                              <p:par>
                                <p:cTn id="50" presetID="2" presetClass="entr" presetSubtype="4"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childTnLst>
                          </p:cTn>
                        </p:par>
                        <p:par>
                          <p:cTn id="54" fill="hold">
                            <p:stCondLst>
                              <p:cond delay="4250"/>
                            </p:stCondLst>
                            <p:childTnLst>
                              <p:par>
                                <p:cTn id="55" presetID="32" presetClass="emph" presetSubtype="0" fill="hold" grpId="1" nodeType="afterEffect">
                                  <p:stCondLst>
                                    <p:cond delay="0"/>
                                  </p:stCondLst>
                                  <p:childTnLst>
                                    <p:animRot by="120000">
                                      <p:cBhvr>
                                        <p:cTn id="56" dur="50" fill="hold">
                                          <p:stCondLst>
                                            <p:cond delay="0"/>
                                          </p:stCondLst>
                                        </p:cTn>
                                        <p:tgtEl>
                                          <p:spTgt spid="25"/>
                                        </p:tgtEl>
                                        <p:attrNameLst>
                                          <p:attrName>r</p:attrName>
                                        </p:attrNameLst>
                                      </p:cBhvr>
                                    </p:animRot>
                                    <p:animRot by="-240000">
                                      <p:cBhvr>
                                        <p:cTn id="57" dur="100" fill="hold">
                                          <p:stCondLst>
                                            <p:cond delay="100"/>
                                          </p:stCondLst>
                                        </p:cTn>
                                        <p:tgtEl>
                                          <p:spTgt spid="25"/>
                                        </p:tgtEl>
                                        <p:attrNameLst>
                                          <p:attrName>r</p:attrName>
                                        </p:attrNameLst>
                                      </p:cBhvr>
                                    </p:animRot>
                                    <p:animRot by="240000">
                                      <p:cBhvr>
                                        <p:cTn id="58" dur="100" fill="hold">
                                          <p:stCondLst>
                                            <p:cond delay="200"/>
                                          </p:stCondLst>
                                        </p:cTn>
                                        <p:tgtEl>
                                          <p:spTgt spid="25"/>
                                        </p:tgtEl>
                                        <p:attrNameLst>
                                          <p:attrName>r</p:attrName>
                                        </p:attrNameLst>
                                      </p:cBhvr>
                                    </p:animRot>
                                    <p:animRot by="-240000">
                                      <p:cBhvr>
                                        <p:cTn id="59" dur="100" fill="hold">
                                          <p:stCondLst>
                                            <p:cond delay="300"/>
                                          </p:stCondLst>
                                        </p:cTn>
                                        <p:tgtEl>
                                          <p:spTgt spid="25"/>
                                        </p:tgtEl>
                                        <p:attrNameLst>
                                          <p:attrName>r</p:attrName>
                                        </p:attrNameLst>
                                      </p:cBhvr>
                                    </p:animRot>
                                    <p:animRot by="120000">
                                      <p:cBhvr>
                                        <p:cTn id="60" dur="100" fill="hold">
                                          <p:stCondLst>
                                            <p:cond delay="400"/>
                                          </p:stCondLst>
                                        </p:cTn>
                                        <p:tgtEl>
                                          <p:spTgt spid="25"/>
                                        </p:tgtEl>
                                        <p:attrNameLst>
                                          <p:attrName>r</p:attrName>
                                        </p:attrNameLst>
                                      </p:cBhvr>
                                    </p:animRot>
                                  </p:childTnLst>
                                </p:cTn>
                              </p:par>
                            </p:childTnLst>
                          </p:cTn>
                        </p:par>
                        <p:par>
                          <p:cTn id="61" fill="hold">
                            <p:stCondLst>
                              <p:cond delay="4750"/>
                            </p:stCondLst>
                            <p:childTnLst>
                              <p:par>
                                <p:cTn id="62" presetID="18" presetClass="entr" presetSubtype="9"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strips(upLeft)">
                                      <p:cBhvr>
                                        <p:cTn id="64" dur="500"/>
                                        <p:tgtEl>
                                          <p:spTgt spid="27"/>
                                        </p:tgtEl>
                                      </p:cBhvr>
                                    </p:animEffect>
                                  </p:childTnLst>
                                </p:cTn>
                              </p:par>
                            </p:childTnLst>
                          </p:cTn>
                        </p:par>
                        <p:par>
                          <p:cTn id="65" fill="hold">
                            <p:stCondLst>
                              <p:cond delay="5250"/>
                            </p:stCondLst>
                            <p:childTnLst>
                              <p:par>
                                <p:cTn id="66" presetID="2" presetClass="entr" presetSubtype="1"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0-#ppt_h/2"/>
                                          </p:val>
                                        </p:tav>
                                        <p:tav tm="100000">
                                          <p:val>
                                            <p:strVal val="#ppt_y"/>
                                          </p:val>
                                        </p:tav>
                                      </p:tavLst>
                                    </p:anim>
                                  </p:childTnLst>
                                </p:cTn>
                              </p:par>
                            </p:childTnLst>
                          </p:cTn>
                        </p:par>
                        <p:par>
                          <p:cTn id="70" fill="hold">
                            <p:stCondLst>
                              <p:cond delay="5750"/>
                            </p:stCondLst>
                            <p:childTnLst>
                              <p:par>
                                <p:cTn id="71" presetID="32" presetClass="emph" presetSubtype="0" fill="hold" grpId="1" nodeType="afterEffect">
                                  <p:stCondLst>
                                    <p:cond delay="0"/>
                                  </p:stCondLst>
                                  <p:childTnLst>
                                    <p:animRot by="120000">
                                      <p:cBhvr>
                                        <p:cTn id="72" dur="50" fill="hold">
                                          <p:stCondLst>
                                            <p:cond delay="0"/>
                                          </p:stCondLst>
                                        </p:cTn>
                                        <p:tgtEl>
                                          <p:spTgt spid="29"/>
                                        </p:tgtEl>
                                        <p:attrNameLst>
                                          <p:attrName>r</p:attrName>
                                        </p:attrNameLst>
                                      </p:cBhvr>
                                    </p:animRot>
                                    <p:animRot by="-240000">
                                      <p:cBhvr>
                                        <p:cTn id="73" dur="100" fill="hold">
                                          <p:stCondLst>
                                            <p:cond delay="100"/>
                                          </p:stCondLst>
                                        </p:cTn>
                                        <p:tgtEl>
                                          <p:spTgt spid="29"/>
                                        </p:tgtEl>
                                        <p:attrNameLst>
                                          <p:attrName>r</p:attrName>
                                        </p:attrNameLst>
                                      </p:cBhvr>
                                    </p:animRot>
                                    <p:animRot by="240000">
                                      <p:cBhvr>
                                        <p:cTn id="74" dur="100" fill="hold">
                                          <p:stCondLst>
                                            <p:cond delay="200"/>
                                          </p:stCondLst>
                                        </p:cTn>
                                        <p:tgtEl>
                                          <p:spTgt spid="29"/>
                                        </p:tgtEl>
                                        <p:attrNameLst>
                                          <p:attrName>r</p:attrName>
                                        </p:attrNameLst>
                                      </p:cBhvr>
                                    </p:animRot>
                                    <p:animRot by="-240000">
                                      <p:cBhvr>
                                        <p:cTn id="75" dur="100" fill="hold">
                                          <p:stCondLst>
                                            <p:cond delay="300"/>
                                          </p:stCondLst>
                                        </p:cTn>
                                        <p:tgtEl>
                                          <p:spTgt spid="29"/>
                                        </p:tgtEl>
                                        <p:attrNameLst>
                                          <p:attrName>r</p:attrName>
                                        </p:attrNameLst>
                                      </p:cBhvr>
                                    </p:animRot>
                                    <p:animRot by="120000">
                                      <p:cBhvr>
                                        <p:cTn id="76" dur="100" fill="hold">
                                          <p:stCondLst>
                                            <p:cond delay="400"/>
                                          </p:stCondLst>
                                        </p:cTn>
                                        <p:tgtEl>
                                          <p:spTgt spid="29"/>
                                        </p:tgtEl>
                                        <p:attrNameLst>
                                          <p:attrName>r</p:attrName>
                                        </p:attrNameLst>
                                      </p:cBhvr>
                                    </p:animRot>
                                  </p:childTnLst>
                                </p:cTn>
                              </p:par>
                            </p:childTnLst>
                          </p:cTn>
                        </p:par>
                        <p:par>
                          <p:cTn id="77" fill="hold">
                            <p:stCondLst>
                              <p:cond delay="6250"/>
                            </p:stCondLst>
                            <p:childTnLst>
                              <p:par>
                                <p:cTn id="78" presetID="18" presetClass="entr" presetSubtype="9"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strips(upLeft)">
                                      <p:cBhvr>
                                        <p:cTn id="80" dur="500"/>
                                        <p:tgtEl>
                                          <p:spTgt spid="30"/>
                                        </p:tgtEl>
                                      </p:cBhvr>
                                    </p:animEffect>
                                  </p:childTnLst>
                                </p:cTn>
                              </p:par>
                            </p:childTnLst>
                          </p:cTn>
                        </p:par>
                        <p:par>
                          <p:cTn id="81" fill="hold">
                            <p:stCondLst>
                              <p:cond delay="6750"/>
                            </p:stCondLst>
                            <p:childTnLst>
                              <p:par>
                                <p:cTn id="82" presetID="2" presetClass="entr" presetSubtype="4" fill="hold" grpId="0" nodeType="after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additive="base">
                                        <p:cTn id="84" dur="500" fill="hold"/>
                                        <p:tgtEl>
                                          <p:spTgt spid="31"/>
                                        </p:tgtEl>
                                        <p:attrNameLst>
                                          <p:attrName>ppt_x</p:attrName>
                                        </p:attrNameLst>
                                      </p:cBhvr>
                                      <p:tavLst>
                                        <p:tav tm="0">
                                          <p:val>
                                            <p:strVal val="#ppt_x"/>
                                          </p:val>
                                        </p:tav>
                                        <p:tav tm="100000">
                                          <p:val>
                                            <p:strVal val="#ppt_x"/>
                                          </p:val>
                                        </p:tav>
                                      </p:tavLst>
                                    </p:anim>
                                    <p:anim calcmode="lin" valueType="num">
                                      <p:cBhvr additive="base">
                                        <p:cTn id="85" dur="500" fill="hold"/>
                                        <p:tgtEl>
                                          <p:spTgt spid="31"/>
                                        </p:tgtEl>
                                        <p:attrNameLst>
                                          <p:attrName>ppt_y</p:attrName>
                                        </p:attrNameLst>
                                      </p:cBhvr>
                                      <p:tavLst>
                                        <p:tav tm="0">
                                          <p:val>
                                            <p:strVal val="1+#ppt_h/2"/>
                                          </p:val>
                                        </p:tav>
                                        <p:tav tm="100000">
                                          <p:val>
                                            <p:strVal val="#ppt_y"/>
                                          </p:val>
                                        </p:tav>
                                      </p:tavLst>
                                    </p:anim>
                                  </p:childTnLst>
                                </p:cTn>
                              </p:par>
                            </p:childTnLst>
                          </p:cTn>
                        </p:par>
                        <p:par>
                          <p:cTn id="86" fill="hold">
                            <p:stCondLst>
                              <p:cond delay="7250"/>
                            </p:stCondLst>
                            <p:childTnLst>
                              <p:par>
                                <p:cTn id="87" presetID="32" presetClass="emph" presetSubtype="0" fill="hold" grpId="1" nodeType="afterEffect">
                                  <p:stCondLst>
                                    <p:cond delay="0"/>
                                  </p:stCondLst>
                                  <p:childTnLst>
                                    <p:animRot by="120000">
                                      <p:cBhvr>
                                        <p:cTn id="88" dur="50" fill="hold">
                                          <p:stCondLst>
                                            <p:cond delay="0"/>
                                          </p:stCondLst>
                                        </p:cTn>
                                        <p:tgtEl>
                                          <p:spTgt spid="31"/>
                                        </p:tgtEl>
                                        <p:attrNameLst>
                                          <p:attrName>r</p:attrName>
                                        </p:attrNameLst>
                                      </p:cBhvr>
                                    </p:animRot>
                                    <p:animRot by="-240000">
                                      <p:cBhvr>
                                        <p:cTn id="89" dur="100" fill="hold">
                                          <p:stCondLst>
                                            <p:cond delay="100"/>
                                          </p:stCondLst>
                                        </p:cTn>
                                        <p:tgtEl>
                                          <p:spTgt spid="31"/>
                                        </p:tgtEl>
                                        <p:attrNameLst>
                                          <p:attrName>r</p:attrName>
                                        </p:attrNameLst>
                                      </p:cBhvr>
                                    </p:animRot>
                                    <p:animRot by="240000">
                                      <p:cBhvr>
                                        <p:cTn id="90" dur="100" fill="hold">
                                          <p:stCondLst>
                                            <p:cond delay="200"/>
                                          </p:stCondLst>
                                        </p:cTn>
                                        <p:tgtEl>
                                          <p:spTgt spid="31"/>
                                        </p:tgtEl>
                                        <p:attrNameLst>
                                          <p:attrName>r</p:attrName>
                                        </p:attrNameLst>
                                      </p:cBhvr>
                                    </p:animRot>
                                    <p:animRot by="-240000">
                                      <p:cBhvr>
                                        <p:cTn id="91" dur="100" fill="hold">
                                          <p:stCondLst>
                                            <p:cond delay="300"/>
                                          </p:stCondLst>
                                        </p:cTn>
                                        <p:tgtEl>
                                          <p:spTgt spid="31"/>
                                        </p:tgtEl>
                                        <p:attrNameLst>
                                          <p:attrName>r</p:attrName>
                                        </p:attrNameLst>
                                      </p:cBhvr>
                                    </p:animRot>
                                    <p:animRot by="120000">
                                      <p:cBhvr>
                                        <p:cTn id="92" dur="100" fill="hold">
                                          <p:stCondLst>
                                            <p:cond delay="400"/>
                                          </p:stCondLst>
                                        </p:cTn>
                                        <p:tgtEl>
                                          <p:spTgt spid="31"/>
                                        </p:tgtEl>
                                        <p:attrNameLst>
                                          <p:attrName>r</p:attrName>
                                        </p:attrNameLst>
                                      </p:cBhvr>
                                    </p:animRot>
                                  </p:childTnLst>
                                </p:cTn>
                              </p:par>
                            </p:childTnLst>
                          </p:cTn>
                        </p:par>
                        <p:par>
                          <p:cTn id="93" fill="hold">
                            <p:stCondLst>
                              <p:cond delay="7750"/>
                            </p:stCondLst>
                            <p:childTnLst>
                              <p:par>
                                <p:cTn id="94" presetID="18" presetClass="entr" presetSubtype="9" fill="hold" grpId="0" nodeType="after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strips(upLeft)">
                                      <p:cBhvr>
                                        <p:cTn id="96" dur="500"/>
                                        <p:tgtEl>
                                          <p:spTgt spid="32"/>
                                        </p:tgtEl>
                                      </p:cBhvr>
                                    </p:animEffect>
                                  </p:childTnLst>
                                </p:cTn>
                              </p:par>
                            </p:childTnLst>
                          </p:cTn>
                        </p:par>
                        <p:par>
                          <p:cTn id="97" fill="hold">
                            <p:stCondLst>
                              <p:cond delay="8250"/>
                            </p:stCondLst>
                            <p:childTnLst>
                              <p:par>
                                <p:cTn id="98" presetID="2" presetClass="exit" presetSubtype="2" fill="hold" grpId="1" nodeType="afterEffect">
                                  <p:stCondLst>
                                    <p:cond delay="0"/>
                                  </p:stCondLst>
                                  <p:childTnLst>
                                    <p:anim calcmode="lin" valueType="num">
                                      <p:cBhvr additive="base">
                                        <p:cTn id="99" dur="500"/>
                                        <p:tgtEl>
                                          <p:spTgt spid="4"/>
                                        </p:tgtEl>
                                        <p:attrNameLst>
                                          <p:attrName>ppt_x</p:attrName>
                                        </p:attrNameLst>
                                      </p:cBhvr>
                                      <p:tavLst>
                                        <p:tav tm="0">
                                          <p:val>
                                            <p:strVal val="ppt_x"/>
                                          </p:val>
                                        </p:tav>
                                        <p:tav tm="100000">
                                          <p:val>
                                            <p:strVal val="1+ppt_w/2"/>
                                          </p:val>
                                        </p:tav>
                                      </p:tavLst>
                                    </p:anim>
                                    <p:anim calcmode="lin" valueType="num">
                                      <p:cBhvr additive="base">
                                        <p:cTn id="100" dur="500"/>
                                        <p:tgtEl>
                                          <p:spTgt spid="4"/>
                                        </p:tgtEl>
                                        <p:attrNameLst>
                                          <p:attrName>ppt_y</p:attrName>
                                        </p:attrNameLst>
                                      </p:cBhvr>
                                      <p:tavLst>
                                        <p:tav tm="0">
                                          <p:val>
                                            <p:strVal val="ppt_y"/>
                                          </p:val>
                                        </p:tav>
                                        <p:tav tm="100000">
                                          <p:val>
                                            <p:strVal val="ppt_y"/>
                                          </p:val>
                                        </p:tav>
                                      </p:tavLst>
                                    </p:anim>
                                    <p:set>
                                      <p:cBhvr>
                                        <p:cTn id="101" dur="1" fill="hold">
                                          <p:stCondLst>
                                            <p:cond delay="499"/>
                                          </p:stCondLst>
                                        </p:cTn>
                                        <p:tgtEl>
                                          <p:spTgt spid="4"/>
                                        </p:tgtEl>
                                        <p:attrNameLst>
                                          <p:attrName>style.visibility</p:attrName>
                                        </p:attrNameLst>
                                      </p:cBhvr>
                                      <p:to>
                                        <p:strVal val="hidden"/>
                                      </p:to>
                                    </p:set>
                                  </p:childTnLst>
                                </p:cTn>
                              </p:par>
                            </p:childTnLst>
                          </p:cTn>
                        </p:par>
                        <p:par>
                          <p:cTn id="102" fill="hold">
                            <p:stCondLst>
                              <p:cond delay="8750"/>
                            </p:stCondLst>
                            <p:childTnLst>
                              <p:par>
                                <p:cTn id="103" presetID="52" presetClass="exit" presetSubtype="0" fill="hold" nodeType="afterEffect">
                                  <p:stCondLst>
                                    <p:cond delay="0"/>
                                  </p:stCondLst>
                                  <p:childTnLst>
                                    <p:animScale>
                                      <p:cBhvr>
                                        <p:cTn id="104" dur="1000" accel="50000">
                                          <p:stCondLst>
                                            <p:cond delay="0"/>
                                          </p:stCondLst>
                                        </p:cTn>
                                        <p:tgtEl>
                                          <p:spTgt spid="2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05" dur="1000" accel="50000">
                                          <p:stCondLst>
                                            <p:cond delay="0"/>
                                          </p:stCondLst>
                                        </p:cTn>
                                        <p:tgtEl>
                                          <p:spTgt spid="20"/>
                                        </p:tgtEl>
                                        <p:attrNameLst>
                                          <p:attrName>ppt_x</p:attrName>
                                          <p:attrName>ppt_y</p:attrName>
                                        </p:attrNameLst>
                                      </p:cBhvr>
                                    </p:animMotion>
                                    <p:animEffect transition="out" filter="fade">
                                      <p:cBhvr>
                                        <p:cTn id="106" dur="1000"/>
                                        <p:tgtEl>
                                          <p:spTgt spid="20"/>
                                        </p:tgtEl>
                                      </p:cBhvr>
                                    </p:animEffect>
                                    <p:set>
                                      <p:cBhvr>
                                        <p:cTn id="107" dur="1" fill="hold">
                                          <p:stCondLst>
                                            <p:cond delay="999"/>
                                          </p:stCondLst>
                                        </p:cTn>
                                        <p:tgtEl>
                                          <p:spTgt spid="20"/>
                                        </p:tgtEl>
                                        <p:attrNameLst>
                                          <p:attrName>style.visibility</p:attrName>
                                        </p:attrNameLst>
                                      </p:cBhvr>
                                      <p:to>
                                        <p:strVal val="hidden"/>
                                      </p:to>
                                    </p:set>
                                  </p:childTnLst>
                                </p:cTn>
                              </p:par>
                              <p:par>
                                <p:cTn id="108" presetID="52" presetClass="exit" presetSubtype="0" fill="hold" nodeType="withEffect">
                                  <p:stCondLst>
                                    <p:cond delay="250"/>
                                  </p:stCondLst>
                                  <p:childTnLst>
                                    <p:animScale>
                                      <p:cBhvr>
                                        <p:cTn id="109" dur="1000" accel="50000">
                                          <p:stCondLst>
                                            <p:cond delay="0"/>
                                          </p:stCondLst>
                                        </p:cTn>
                                        <p:tgtEl>
                                          <p:spTgt spid="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0" dur="1000" accel="50000">
                                          <p:stCondLst>
                                            <p:cond delay="0"/>
                                          </p:stCondLst>
                                        </p:cTn>
                                        <p:tgtEl>
                                          <p:spTgt spid="5"/>
                                        </p:tgtEl>
                                        <p:attrNameLst>
                                          <p:attrName>ppt_x</p:attrName>
                                          <p:attrName>ppt_y</p:attrName>
                                        </p:attrNameLst>
                                      </p:cBhvr>
                                    </p:animMotion>
                                    <p:animEffect transition="out" filter="fade">
                                      <p:cBhvr>
                                        <p:cTn id="111" dur="1000"/>
                                        <p:tgtEl>
                                          <p:spTgt spid="5"/>
                                        </p:tgtEl>
                                      </p:cBhvr>
                                    </p:animEffect>
                                    <p:set>
                                      <p:cBhvr>
                                        <p:cTn id="112" dur="1" fill="hold">
                                          <p:stCondLst>
                                            <p:cond delay="999"/>
                                          </p:stCondLst>
                                        </p:cTn>
                                        <p:tgtEl>
                                          <p:spTgt spid="5"/>
                                        </p:tgtEl>
                                        <p:attrNameLst>
                                          <p:attrName>style.visibility</p:attrName>
                                        </p:attrNameLst>
                                      </p:cBhvr>
                                      <p:to>
                                        <p:strVal val="hidden"/>
                                      </p:to>
                                    </p:set>
                                  </p:childTnLst>
                                </p:cTn>
                              </p:par>
                              <p:par>
                                <p:cTn id="113" presetID="52" presetClass="exit" presetSubtype="0" fill="hold" nodeType="withEffect">
                                  <p:stCondLst>
                                    <p:cond delay="500"/>
                                  </p:stCondLst>
                                  <p:childTnLst>
                                    <p:animScale>
                                      <p:cBhvr>
                                        <p:cTn id="114" dur="1000" accel="50000">
                                          <p:stCondLst>
                                            <p:cond delay="0"/>
                                          </p:stCondLst>
                                        </p:cTn>
                                        <p:tgtEl>
                                          <p:spTgt spid="1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5" dur="1000" accel="50000">
                                          <p:stCondLst>
                                            <p:cond delay="0"/>
                                          </p:stCondLst>
                                        </p:cTn>
                                        <p:tgtEl>
                                          <p:spTgt spid="10"/>
                                        </p:tgtEl>
                                        <p:attrNameLst>
                                          <p:attrName>ppt_x</p:attrName>
                                          <p:attrName>ppt_y</p:attrName>
                                        </p:attrNameLst>
                                      </p:cBhvr>
                                    </p:animMotion>
                                    <p:animEffect transition="out" filter="fade">
                                      <p:cBhvr>
                                        <p:cTn id="116" dur="1000"/>
                                        <p:tgtEl>
                                          <p:spTgt spid="10"/>
                                        </p:tgtEl>
                                      </p:cBhvr>
                                    </p:animEffect>
                                    <p:set>
                                      <p:cBhvr>
                                        <p:cTn id="117" dur="1" fill="hold">
                                          <p:stCondLst>
                                            <p:cond delay="999"/>
                                          </p:stCondLst>
                                        </p:cTn>
                                        <p:tgtEl>
                                          <p:spTgt spid="10"/>
                                        </p:tgtEl>
                                        <p:attrNameLst>
                                          <p:attrName>style.visibility</p:attrName>
                                        </p:attrNameLst>
                                      </p:cBhvr>
                                      <p:to>
                                        <p:strVal val="hidden"/>
                                      </p:to>
                                    </p:set>
                                  </p:childTnLst>
                                </p:cTn>
                              </p:par>
                              <p:par>
                                <p:cTn id="118" presetID="52" presetClass="exit" presetSubtype="0" fill="hold" nodeType="withEffect">
                                  <p:stCondLst>
                                    <p:cond delay="750"/>
                                  </p:stCondLst>
                                  <p:childTnLst>
                                    <p:animScale>
                                      <p:cBhvr>
                                        <p:cTn id="119" dur="1000" accel="50000">
                                          <p:stCondLst>
                                            <p:cond delay="0"/>
                                          </p:stCondLst>
                                        </p:cTn>
                                        <p:tgtEl>
                                          <p:spTgt spid="1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0" dur="1000" accel="50000">
                                          <p:stCondLst>
                                            <p:cond delay="0"/>
                                          </p:stCondLst>
                                        </p:cTn>
                                        <p:tgtEl>
                                          <p:spTgt spid="15"/>
                                        </p:tgtEl>
                                        <p:attrNameLst>
                                          <p:attrName>ppt_x</p:attrName>
                                          <p:attrName>ppt_y</p:attrName>
                                        </p:attrNameLst>
                                      </p:cBhvr>
                                    </p:animMotion>
                                    <p:animEffect transition="out" filter="fade">
                                      <p:cBhvr>
                                        <p:cTn id="121" dur="1000"/>
                                        <p:tgtEl>
                                          <p:spTgt spid="15"/>
                                        </p:tgtEl>
                                      </p:cBhvr>
                                    </p:animEffect>
                                    <p:set>
                                      <p:cBhvr>
                                        <p:cTn id="122" dur="1" fill="hold">
                                          <p:stCondLst>
                                            <p:cond delay="999"/>
                                          </p:stCondLst>
                                        </p:cTn>
                                        <p:tgtEl>
                                          <p:spTgt spid="15"/>
                                        </p:tgtEl>
                                        <p:attrNameLst>
                                          <p:attrName>style.visibility</p:attrName>
                                        </p:attrNameLst>
                                      </p:cBhvr>
                                      <p:to>
                                        <p:strVal val="hidden"/>
                                      </p:to>
                                    </p:set>
                                  </p:childTnLst>
                                </p:cTn>
                              </p:par>
                            </p:childTnLst>
                          </p:cTn>
                        </p:par>
                        <p:par>
                          <p:cTn id="123" fill="hold">
                            <p:stCondLst>
                              <p:cond delay="10500"/>
                            </p:stCondLst>
                            <p:childTnLst>
                              <p:par>
                                <p:cTn id="124" presetID="2" presetClass="exit" presetSubtype="4" fill="hold" grpId="2" nodeType="afterEffect">
                                  <p:stCondLst>
                                    <p:cond delay="0"/>
                                  </p:stCondLst>
                                  <p:childTnLst>
                                    <p:anim calcmode="lin" valueType="num">
                                      <p:cBhvr additive="base">
                                        <p:cTn id="125" dur="500"/>
                                        <p:tgtEl>
                                          <p:spTgt spid="26"/>
                                        </p:tgtEl>
                                        <p:attrNameLst>
                                          <p:attrName>ppt_x</p:attrName>
                                        </p:attrNameLst>
                                      </p:cBhvr>
                                      <p:tavLst>
                                        <p:tav tm="0">
                                          <p:val>
                                            <p:strVal val="ppt_x"/>
                                          </p:val>
                                        </p:tav>
                                        <p:tav tm="100000">
                                          <p:val>
                                            <p:strVal val="ppt_x"/>
                                          </p:val>
                                        </p:tav>
                                      </p:tavLst>
                                    </p:anim>
                                    <p:anim calcmode="lin" valueType="num">
                                      <p:cBhvr additive="base">
                                        <p:cTn id="126" dur="500"/>
                                        <p:tgtEl>
                                          <p:spTgt spid="26"/>
                                        </p:tgtEl>
                                        <p:attrNameLst>
                                          <p:attrName>ppt_y</p:attrName>
                                        </p:attrNameLst>
                                      </p:cBhvr>
                                      <p:tavLst>
                                        <p:tav tm="0">
                                          <p:val>
                                            <p:strVal val="ppt_y"/>
                                          </p:val>
                                        </p:tav>
                                        <p:tav tm="100000">
                                          <p:val>
                                            <p:strVal val="1+ppt_h/2"/>
                                          </p:val>
                                        </p:tav>
                                      </p:tavLst>
                                    </p:anim>
                                    <p:set>
                                      <p:cBhvr>
                                        <p:cTn id="127" dur="1" fill="hold">
                                          <p:stCondLst>
                                            <p:cond delay="499"/>
                                          </p:stCondLst>
                                        </p:cTn>
                                        <p:tgtEl>
                                          <p:spTgt spid="26"/>
                                        </p:tgtEl>
                                        <p:attrNameLst>
                                          <p:attrName>style.visibility</p:attrName>
                                        </p:attrNameLst>
                                      </p:cBhvr>
                                      <p:to>
                                        <p:strVal val="hidden"/>
                                      </p:to>
                                    </p:set>
                                  </p:childTnLst>
                                </p:cTn>
                              </p:par>
                              <p:par>
                                <p:cTn id="128" presetID="2" presetClass="exit" presetSubtype="4" fill="hold" grpId="1" nodeType="withEffect">
                                  <p:stCondLst>
                                    <p:cond delay="0"/>
                                  </p:stCondLst>
                                  <p:childTnLst>
                                    <p:anim calcmode="lin" valueType="num">
                                      <p:cBhvr additive="base">
                                        <p:cTn id="129" dur="500"/>
                                        <p:tgtEl>
                                          <p:spTgt spid="28"/>
                                        </p:tgtEl>
                                        <p:attrNameLst>
                                          <p:attrName>ppt_x</p:attrName>
                                        </p:attrNameLst>
                                      </p:cBhvr>
                                      <p:tavLst>
                                        <p:tav tm="0">
                                          <p:val>
                                            <p:strVal val="ppt_x"/>
                                          </p:val>
                                        </p:tav>
                                        <p:tav tm="100000">
                                          <p:val>
                                            <p:strVal val="ppt_x"/>
                                          </p:val>
                                        </p:tav>
                                      </p:tavLst>
                                    </p:anim>
                                    <p:anim calcmode="lin" valueType="num">
                                      <p:cBhvr additive="base">
                                        <p:cTn id="130" dur="500"/>
                                        <p:tgtEl>
                                          <p:spTgt spid="28"/>
                                        </p:tgtEl>
                                        <p:attrNameLst>
                                          <p:attrName>ppt_y</p:attrName>
                                        </p:attrNameLst>
                                      </p:cBhvr>
                                      <p:tavLst>
                                        <p:tav tm="0">
                                          <p:val>
                                            <p:strVal val="ppt_y"/>
                                          </p:val>
                                        </p:tav>
                                        <p:tav tm="100000">
                                          <p:val>
                                            <p:strVal val="1+ppt_h/2"/>
                                          </p:val>
                                        </p:tav>
                                      </p:tavLst>
                                    </p:anim>
                                    <p:set>
                                      <p:cBhvr>
                                        <p:cTn id="131" dur="1" fill="hold">
                                          <p:stCondLst>
                                            <p:cond delay="499"/>
                                          </p:stCondLst>
                                        </p:cTn>
                                        <p:tgtEl>
                                          <p:spTgt spid="28"/>
                                        </p:tgtEl>
                                        <p:attrNameLst>
                                          <p:attrName>style.visibility</p:attrName>
                                        </p:attrNameLst>
                                      </p:cBhvr>
                                      <p:to>
                                        <p:strVal val="hidden"/>
                                      </p:to>
                                    </p:set>
                                  </p:childTnLst>
                                </p:cTn>
                              </p:par>
                              <p:par>
                                <p:cTn id="132" presetID="2" presetClass="exit" presetSubtype="4" fill="hold" grpId="2" nodeType="withEffect">
                                  <p:stCondLst>
                                    <p:cond delay="0"/>
                                  </p:stCondLst>
                                  <p:childTnLst>
                                    <p:anim calcmode="lin" valueType="num">
                                      <p:cBhvr additive="base">
                                        <p:cTn id="133" dur="500"/>
                                        <p:tgtEl>
                                          <p:spTgt spid="29"/>
                                        </p:tgtEl>
                                        <p:attrNameLst>
                                          <p:attrName>ppt_x</p:attrName>
                                        </p:attrNameLst>
                                      </p:cBhvr>
                                      <p:tavLst>
                                        <p:tav tm="0">
                                          <p:val>
                                            <p:strVal val="ppt_x"/>
                                          </p:val>
                                        </p:tav>
                                        <p:tav tm="100000">
                                          <p:val>
                                            <p:strVal val="ppt_x"/>
                                          </p:val>
                                        </p:tav>
                                      </p:tavLst>
                                    </p:anim>
                                    <p:anim calcmode="lin" valueType="num">
                                      <p:cBhvr additive="base">
                                        <p:cTn id="134" dur="500"/>
                                        <p:tgtEl>
                                          <p:spTgt spid="29"/>
                                        </p:tgtEl>
                                        <p:attrNameLst>
                                          <p:attrName>ppt_y</p:attrName>
                                        </p:attrNameLst>
                                      </p:cBhvr>
                                      <p:tavLst>
                                        <p:tav tm="0">
                                          <p:val>
                                            <p:strVal val="ppt_y"/>
                                          </p:val>
                                        </p:tav>
                                        <p:tav tm="100000">
                                          <p:val>
                                            <p:strVal val="1+ppt_h/2"/>
                                          </p:val>
                                        </p:tav>
                                      </p:tavLst>
                                    </p:anim>
                                    <p:set>
                                      <p:cBhvr>
                                        <p:cTn id="135" dur="1" fill="hold">
                                          <p:stCondLst>
                                            <p:cond delay="499"/>
                                          </p:stCondLst>
                                        </p:cTn>
                                        <p:tgtEl>
                                          <p:spTgt spid="29"/>
                                        </p:tgtEl>
                                        <p:attrNameLst>
                                          <p:attrName>style.visibility</p:attrName>
                                        </p:attrNameLst>
                                      </p:cBhvr>
                                      <p:to>
                                        <p:strVal val="hidden"/>
                                      </p:to>
                                    </p:set>
                                  </p:childTnLst>
                                </p:cTn>
                              </p:par>
                              <p:par>
                                <p:cTn id="136" presetID="2" presetClass="exit" presetSubtype="4" fill="hold" grpId="1" nodeType="withEffect">
                                  <p:stCondLst>
                                    <p:cond delay="0"/>
                                  </p:stCondLst>
                                  <p:childTnLst>
                                    <p:anim calcmode="lin" valueType="num">
                                      <p:cBhvr additive="base">
                                        <p:cTn id="137" dur="500"/>
                                        <p:tgtEl>
                                          <p:spTgt spid="30"/>
                                        </p:tgtEl>
                                        <p:attrNameLst>
                                          <p:attrName>ppt_x</p:attrName>
                                        </p:attrNameLst>
                                      </p:cBhvr>
                                      <p:tavLst>
                                        <p:tav tm="0">
                                          <p:val>
                                            <p:strVal val="ppt_x"/>
                                          </p:val>
                                        </p:tav>
                                        <p:tav tm="100000">
                                          <p:val>
                                            <p:strVal val="ppt_x"/>
                                          </p:val>
                                        </p:tav>
                                      </p:tavLst>
                                    </p:anim>
                                    <p:anim calcmode="lin" valueType="num">
                                      <p:cBhvr additive="base">
                                        <p:cTn id="138" dur="500"/>
                                        <p:tgtEl>
                                          <p:spTgt spid="30"/>
                                        </p:tgtEl>
                                        <p:attrNameLst>
                                          <p:attrName>ppt_y</p:attrName>
                                        </p:attrNameLst>
                                      </p:cBhvr>
                                      <p:tavLst>
                                        <p:tav tm="0">
                                          <p:val>
                                            <p:strVal val="ppt_y"/>
                                          </p:val>
                                        </p:tav>
                                        <p:tav tm="100000">
                                          <p:val>
                                            <p:strVal val="1+ppt_h/2"/>
                                          </p:val>
                                        </p:tav>
                                      </p:tavLst>
                                    </p:anim>
                                    <p:set>
                                      <p:cBhvr>
                                        <p:cTn id="139" dur="1" fill="hold">
                                          <p:stCondLst>
                                            <p:cond delay="499"/>
                                          </p:stCondLst>
                                        </p:cTn>
                                        <p:tgtEl>
                                          <p:spTgt spid="30"/>
                                        </p:tgtEl>
                                        <p:attrNameLst>
                                          <p:attrName>style.visibility</p:attrName>
                                        </p:attrNameLst>
                                      </p:cBhvr>
                                      <p:to>
                                        <p:strVal val="hidden"/>
                                      </p:to>
                                    </p:set>
                                  </p:childTnLst>
                                </p:cTn>
                              </p:par>
                              <p:par>
                                <p:cTn id="140" presetID="2" presetClass="exit" presetSubtype="1" fill="hold" grpId="2" nodeType="withEffect">
                                  <p:stCondLst>
                                    <p:cond delay="0"/>
                                  </p:stCondLst>
                                  <p:childTnLst>
                                    <p:anim calcmode="lin" valueType="num">
                                      <p:cBhvr additive="base">
                                        <p:cTn id="141" dur="500"/>
                                        <p:tgtEl>
                                          <p:spTgt spid="25"/>
                                        </p:tgtEl>
                                        <p:attrNameLst>
                                          <p:attrName>ppt_x</p:attrName>
                                        </p:attrNameLst>
                                      </p:cBhvr>
                                      <p:tavLst>
                                        <p:tav tm="0">
                                          <p:val>
                                            <p:strVal val="ppt_x"/>
                                          </p:val>
                                        </p:tav>
                                        <p:tav tm="100000">
                                          <p:val>
                                            <p:strVal val="ppt_x"/>
                                          </p:val>
                                        </p:tav>
                                      </p:tavLst>
                                    </p:anim>
                                    <p:anim calcmode="lin" valueType="num">
                                      <p:cBhvr additive="base">
                                        <p:cTn id="142" dur="500"/>
                                        <p:tgtEl>
                                          <p:spTgt spid="25"/>
                                        </p:tgtEl>
                                        <p:attrNameLst>
                                          <p:attrName>ppt_y</p:attrName>
                                        </p:attrNameLst>
                                      </p:cBhvr>
                                      <p:tavLst>
                                        <p:tav tm="0">
                                          <p:val>
                                            <p:strVal val="ppt_y"/>
                                          </p:val>
                                        </p:tav>
                                        <p:tav tm="100000">
                                          <p:val>
                                            <p:strVal val="0-ppt_h/2"/>
                                          </p:val>
                                        </p:tav>
                                      </p:tavLst>
                                    </p:anim>
                                    <p:set>
                                      <p:cBhvr>
                                        <p:cTn id="143" dur="1" fill="hold">
                                          <p:stCondLst>
                                            <p:cond delay="499"/>
                                          </p:stCondLst>
                                        </p:cTn>
                                        <p:tgtEl>
                                          <p:spTgt spid="25"/>
                                        </p:tgtEl>
                                        <p:attrNameLst>
                                          <p:attrName>style.visibility</p:attrName>
                                        </p:attrNameLst>
                                      </p:cBhvr>
                                      <p:to>
                                        <p:strVal val="hidden"/>
                                      </p:to>
                                    </p:set>
                                  </p:childTnLst>
                                </p:cTn>
                              </p:par>
                              <p:par>
                                <p:cTn id="144" presetID="2" presetClass="exit" presetSubtype="1" fill="hold" grpId="1" nodeType="withEffect">
                                  <p:stCondLst>
                                    <p:cond delay="0"/>
                                  </p:stCondLst>
                                  <p:childTnLst>
                                    <p:anim calcmode="lin" valueType="num">
                                      <p:cBhvr additive="base">
                                        <p:cTn id="145" dur="500"/>
                                        <p:tgtEl>
                                          <p:spTgt spid="27"/>
                                        </p:tgtEl>
                                        <p:attrNameLst>
                                          <p:attrName>ppt_x</p:attrName>
                                        </p:attrNameLst>
                                      </p:cBhvr>
                                      <p:tavLst>
                                        <p:tav tm="0">
                                          <p:val>
                                            <p:strVal val="ppt_x"/>
                                          </p:val>
                                        </p:tav>
                                        <p:tav tm="100000">
                                          <p:val>
                                            <p:strVal val="ppt_x"/>
                                          </p:val>
                                        </p:tav>
                                      </p:tavLst>
                                    </p:anim>
                                    <p:anim calcmode="lin" valueType="num">
                                      <p:cBhvr additive="base">
                                        <p:cTn id="146" dur="500"/>
                                        <p:tgtEl>
                                          <p:spTgt spid="27"/>
                                        </p:tgtEl>
                                        <p:attrNameLst>
                                          <p:attrName>ppt_y</p:attrName>
                                        </p:attrNameLst>
                                      </p:cBhvr>
                                      <p:tavLst>
                                        <p:tav tm="0">
                                          <p:val>
                                            <p:strVal val="ppt_y"/>
                                          </p:val>
                                        </p:tav>
                                        <p:tav tm="100000">
                                          <p:val>
                                            <p:strVal val="0-ppt_h/2"/>
                                          </p:val>
                                        </p:tav>
                                      </p:tavLst>
                                    </p:anim>
                                    <p:set>
                                      <p:cBhvr>
                                        <p:cTn id="147" dur="1" fill="hold">
                                          <p:stCondLst>
                                            <p:cond delay="499"/>
                                          </p:stCondLst>
                                        </p:cTn>
                                        <p:tgtEl>
                                          <p:spTgt spid="27"/>
                                        </p:tgtEl>
                                        <p:attrNameLst>
                                          <p:attrName>style.visibility</p:attrName>
                                        </p:attrNameLst>
                                      </p:cBhvr>
                                      <p:to>
                                        <p:strVal val="hidden"/>
                                      </p:to>
                                    </p:set>
                                  </p:childTnLst>
                                </p:cTn>
                              </p:par>
                              <p:par>
                                <p:cTn id="148" presetID="2" presetClass="exit" presetSubtype="1" fill="hold" grpId="2" nodeType="withEffect">
                                  <p:stCondLst>
                                    <p:cond delay="0"/>
                                  </p:stCondLst>
                                  <p:childTnLst>
                                    <p:anim calcmode="lin" valueType="num">
                                      <p:cBhvr additive="base">
                                        <p:cTn id="149" dur="500"/>
                                        <p:tgtEl>
                                          <p:spTgt spid="31"/>
                                        </p:tgtEl>
                                        <p:attrNameLst>
                                          <p:attrName>ppt_x</p:attrName>
                                        </p:attrNameLst>
                                      </p:cBhvr>
                                      <p:tavLst>
                                        <p:tav tm="0">
                                          <p:val>
                                            <p:strVal val="ppt_x"/>
                                          </p:val>
                                        </p:tav>
                                        <p:tav tm="100000">
                                          <p:val>
                                            <p:strVal val="ppt_x"/>
                                          </p:val>
                                        </p:tav>
                                      </p:tavLst>
                                    </p:anim>
                                    <p:anim calcmode="lin" valueType="num">
                                      <p:cBhvr additive="base">
                                        <p:cTn id="150" dur="500"/>
                                        <p:tgtEl>
                                          <p:spTgt spid="31"/>
                                        </p:tgtEl>
                                        <p:attrNameLst>
                                          <p:attrName>ppt_y</p:attrName>
                                        </p:attrNameLst>
                                      </p:cBhvr>
                                      <p:tavLst>
                                        <p:tav tm="0">
                                          <p:val>
                                            <p:strVal val="ppt_y"/>
                                          </p:val>
                                        </p:tav>
                                        <p:tav tm="100000">
                                          <p:val>
                                            <p:strVal val="0-ppt_h/2"/>
                                          </p:val>
                                        </p:tav>
                                      </p:tavLst>
                                    </p:anim>
                                    <p:set>
                                      <p:cBhvr>
                                        <p:cTn id="151" dur="1" fill="hold">
                                          <p:stCondLst>
                                            <p:cond delay="499"/>
                                          </p:stCondLst>
                                        </p:cTn>
                                        <p:tgtEl>
                                          <p:spTgt spid="31"/>
                                        </p:tgtEl>
                                        <p:attrNameLst>
                                          <p:attrName>style.visibility</p:attrName>
                                        </p:attrNameLst>
                                      </p:cBhvr>
                                      <p:to>
                                        <p:strVal val="hidden"/>
                                      </p:to>
                                    </p:set>
                                  </p:childTnLst>
                                </p:cTn>
                              </p:par>
                              <p:par>
                                <p:cTn id="152" presetID="2" presetClass="exit" presetSubtype="1" fill="hold" grpId="1" nodeType="withEffect">
                                  <p:stCondLst>
                                    <p:cond delay="0"/>
                                  </p:stCondLst>
                                  <p:childTnLst>
                                    <p:anim calcmode="lin" valueType="num">
                                      <p:cBhvr additive="base">
                                        <p:cTn id="153" dur="500"/>
                                        <p:tgtEl>
                                          <p:spTgt spid="32"/>
                                        </p:tgtEl>
                                        <p:attrNameLst>
                                          <p:attrName>ppt_x</p:attrName>
                                        </p:attrNameLst>
                                      </p:cBhvr>
                                      <p:tavLst>
                                        <p:tav tm="0">
                                          <p:val>
                                            <p:strVal val="ppt_x"/>
                                          </p:val>
                                        </p:tav>
                                        <p:tav tm="100000">
                                          <p:val>
                                            <p:strVal val="ppt_x"/>
                                          </p:val>
                                        </p:tav>
                                      </p:tavLst>
                                    </p:anim>
                                    <p:anim calcmode="lin" valueType="num">
                                      <p:cBhvr additive="base">
                                        <p:cTn id="154" dur="500"/>
                                        <p:tgtEl>
                                          <p:spTgt spid="32"/>
                                        </p:tgtEl>
                                        <p:attrNameLst>
                                          <p:attrName>ppt_y</p:attrName>
                                        </p:attrNameLst>
                                      </p:cBhvr>
                                      <p:tavLst>
                                        <p:tav tm="0">
                                          <p:val>
                                            <p:strVal val="ppt_y"/>
                                          </p:val>
                                        </p:tav>
                                        <p:tav tm="100000">
                                          <p:val>
                                            <p:strVal val="0-ppt_h/2"/>
                                          </p:val>
                                        </p:tav>
                                      </p:tavLst>
                                    </p:anim>
                                    <p:set>
                                      <p:cBhvr>
                                        <p:cTn id="155" dur="1" fill="hold">
                                          <p:stCondLst>
                                            <p:cond delay="499"/>
                                          </p:stCondLst>
                                        </p:cTn>
                                        <p:tgtEl>
                                          <p:spTgt spid="32"/>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wipe(down)">
                                      <p:cBhvr>
                                        <p:cTn id="160"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5" grpId="0" animBg="1"/>
      <p:bldP spid="25" grpId="1" animBg="1"/>
      <p:bldP spid="25" grpId="2" animBg="1"/>
      <p:bldP spid="26" grpId="0" animBg="1"/>
      <p:bldP spid="26" grpId="1" animBg="1"/>
      <p:bldP spid="26" grpId="2" animBg="1"/>
      <p:bldP spid="27" grpId="0"/>
      <p:bldP spid="27" grpId="1"/>
      <p:bldP spid="28" grpId="0"/>
      <p:bldP spid="28" grpId="1"/>
      <p:bldP spid="29" grpId="0" animBg="1"/>
      <p:bldP spid="29" grpId="1" animBg="1"/>
      <p:bldP spid="29" grpId="2" animBg="1"/>
      <p:bldP spid="30" grpId="0"/>
      <p:bldP spid="30" grpId="1"/>
      <p:bldP spid="31" grpId="0" animBg="1"/>
      <p:bldP spid="31" grpId="1" animBg="1"/>
      <p:bldP spid="31" grpId="2" animBg="1"/>
      <p:bldP spid="32" grpId="0"/>
      <p:bldP spid="32" grpId="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p>
        </p:txBody>
      </p:sp>
      <p:pic>
        <p:nvPicPr>
          <p:cNvPr id="4" name="Picture 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429849" y="1651897"/>
            <a:ext cx="2466670" cy="15906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cstate="email">
            <a:extLst>
              <a:ext uri="{28A0092B-C50C-407E-A947-70E740481C1C}">
                <a14:useLocalDpi xmlns="" xmlns:a14="http://schemas.microsoft.com/office/drawing/2010/main"/>
              </a:ext>
            </a:extLst>
          </a:blip>
          <a:srcRect t="-109"/>
          <a:stretch>
            <a:fillRect/>
          </a:stretch>
        </p:blipFill>
        <p:spPr bwMode="auto">
          <a:xfrm>
            <a:off x="2148109" y="1651897"/>
            <a:ext cx="2482598" cy="15906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descr="E:\图片素材库\jpg\商务\图片包\631.jpg"/>
          <p:cNvPicPr>
            <a:picLocks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4746176" y="3395885"/>
            <a:ext cx="2520423" cy="16106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pic>
      <p:grpSp>
        <p:nvGrpSpPr>
          <p:cNvPr id="7" name="组合 16"/>
          <p:cNvGrpSpPr>
            <a:grpSpLocks/>
          </p:cNvGrpSpPr>
          <p:nvPr/>
        </p:nvGrpSpPr>
        <p:grpSpPr bwMode="auto">
          <a:xfrm>
            <a:off x="7429850" y="3395886"/>
            <a:ext cx="2454724" cy="1610602"/>
            <a:chOff x="3946913" y="1827911"/>
            <a:chExt cx="1958168" cy="1283142"/>
          </a:xfrm>
          <a:solidFill>
            <a:schemeClr val="accent5">
              <a:lumMod val="75000"/>
            </a:schemeClr>
          </a:solidFill>
        </p:grpSpPr>
        <p:sp>
          <p:nvSpPr>
            <p:cNvPr id="8" name="矩形 7"/>
            <p:cNvSpPr/>
            <p:nvPr/>
          </p:nvSpPr>
          <p:spPr>
            <a:xfrm>
              <a:off x="3946913" y="1827911"/>
              <a:ext cx="1958168" cy="1283142"/>
            </a:xfrm>
            <a:prstGeom prst="rect">
              <a:avLst/>
            </a:prstGeom>
            <a:grp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756">
                <a:solidFill>
                  <a:sysClr val="window" lastClr="FFFFFF"/>
                </a:solidFill>
                <a:latin typeface="+mj-ea"/>
                <a:ea typeface="+mj-ea"/>
              </a:endParaRPr>
            </a:p>
          </p:txBody>
        </p:sp>
        <p:sp>
          <p:nvSpPr>
            <p:cNvPr id="9" name="TextBox 17"/>
            <p:cNvSpPr txBox="1">
              <a:spLocks noChangeArrowheads="1"/>
            </p:cNvSpPr>
            <p:nvPr/>
          </p:nvSpPr>
          <p:spPr bwMode="auto">
            <a:xfrm flipH="1">
              <a:off x="4286774" y="2206985"/>
              <a:ext cx="1335620" cy="504092"/>
            </a:xfrm>
            <a:prstGeom prst="rect">
              <a:avLst/>
            </a:prstGeom>
            <a:grp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756" kern="0" dirty="0">
                  <a:solidFill>
                    <a:sysClr val="window" lastClr="FFFFFF">
                      <a:lumMod val="95000"/>
                    </a:sysClr>
                  </a:solidFill>
                  <a:latin typeface="+mj-ea"/>
                  <a:ea typeface="+mj-ea"/>
                </a:rPr>
                <a:t>点击添加文本    </a:t>
              </a:r>
              <a:endParaRPr lang="en-US" altLang="zh-CN" sz="1756" kern="0" dirty="0">
                <a:solidFill>
                  <a:sysClr val="window" lastClr="FFFFFF">
                    <a:lumMod val="95000"/>
                  </a:sysClr>
                </a:solidFill>
                <a:latin typeface="+mj-ea"/>
                <a:ea typeface="+mj-ea"/>
              </a:endParaRPr>
            </a:p>
            <a:p>
              <a:pPr>
                <a:defRPr/>
              </a:pPr>
              <a:r>
                <a:rPr lang="zh-CN" altLang="en-US" sz="1756" kern="0" dirty="0">
                  <a:solidFill>
                    <a:sysClr val="window" lastClr="FFFFFF">
                      <a:lumMod val="95000"/>
                    </a:sysClr>
                  </a:solidFill>
                  <a:latin typeface="+mj-ea"/>
                  <a:ea typeface="+mj-ea"/>
                </a:rPr>
                <a:t>点击添加文本</a:t>
              </a:r>
              <a:endParaRPr lang="en-US" altLang="zh-CN" sz="1756" kern="0" dirty="0">
                <a:solidFill>
                  <a:sysClr val="window" lastClr="FFFFFF">
                    <a:lumMod val="95000"/>
                  </a:sysClr>
                </a:solidFill>
                <a:latin typeface="+mj-ea"/>
                <a:ea typeface="+mj-ea"/>
              </a:endParaRPr>
            </a:p>
          </p:txBody>
        </p:sp>
      </p:grpSp>
      <p:grpSp>
        <p:nvGrpSpPr>
          <p:cNvPr id="10" name="组合 19"/>
          <p:cNvGrpSpPr>
            <a:grpSpLocks/>
          </p:cNvGrpSpPr>
          <p:nvPr/>
        </p:nvGrpSpPr>
        <p:grpSpPr bwMode="auto">
          <a:xfrm>
            <a:off x="2148109" y="3395886"/>
            <a:ext cx="2482598" cy="1610603"/>
            <a:chOff x="0" y="2095862"/>
            <a:chExt cx="1979711" cy="1283142"/>
          </a:xfrm>
          <a:solidFill>
            <a:schemeClr val="accent5">
              <a:lumMod val="75000"/>
            </a:schemeClr>
          </a:solidFill>
        </p:grpSpPr>
        <p:sp>
          <p:nvSpPr>
            <p:cNvPr id="11" name="矩形 10"/>
            <p:cNvSpPr/>
            <p:nvPr/>
          </p:nvSpPr>
          <p:spPr>
            <a:xfrm>
              <a:off x="0" y="2095862"/>
              <a:ext cx="1979711" cy="12831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719">
                <a:defRPr/>
              </a:pPr>
              <a:endParaRPr lang="zh-CN" altLang="en-US" sz="2257">
                <a:latin typeface="+mj-ea"/>
                <a:ea typeface="+mj-ea"/>
              </a:endParaRPr>
            </a:p>
          </p:txBody>
        </p:sp>
        <p:sp>
          <p:nvSpPr>
            <p:cNvPr id="12" name="TextBox 18"/>
            <p:cNvSpPr txBox="1">
              <a:spLocks noChangeArrowheads="1"/>
            </p:cNvSpPr>
            <p:nvPr/>
          </p:nvSpPr>
          <p:spPr bwMode="auto">
            <a:xfrm flipH="1">
              <a:off x="322279" y="2432112"/>
              <a:ext cx="1335153" cy="504092"/>
            </a:xfrm>
            <a:prstGeom prst="rect">
              <a:avLst/>
            </a:prstGeom>
            <a:grp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756" kern="0" dirty="0">
                  <a:solidFill>
                    <a:sysClr val="window" lastClr="FFFFFF">
                      <a:lumMod val="95000"/>
                    </a:sysClr>
                  </a:solidFill>
                  <a:latin typeface="+mj-ea"/>
                  <a:ea typeface="+mj-ea"/>
                </a:rPr>
                <a:t>点击添加文本    </a:t>
              </a:r>
              <a:endParaRPr lang="en-US" altLang="zh-CN" sz="1756" kern="0" dirty="0">
                <a:solidFill>
                  <a:sysClr val="window" lastClr="FFFFFF">
                    <a:lumMod val="95000"/>
                  </a:sysClr>
                </a:solidFill>
                <a:latin typeface="+mj-ea"/>
                <a:ea typeface="+mj-ea"/>
              </a:endParaRPr>
            </a:p>
            <a:p>
              <a:pPr>
                <a:defRPr/>
              </a:pPr>
              <a:r>
                <a:rPr lang="zh-CN" altLang="en-US" sz="1756" kern="0" dirty="0">
                  <a:solidFill>
                    <a:sysClr val="window" lastClr="FFFFFF">
                      <a:lumMod val="95000"/>
                    </a:sysClr>
                  </a:solidFill>
                  <a:latin typeface="+mj-ea"/>
                  <a:ea typeface="+mj-ea"/>
                </a:rPr>
                <a:t>点击添加文本</a:t>
              </a:r>
              <a:endParaRPr lang="en-US" altLang="zh-CN" sz="1756" kern="0" dirty="0">
                <a:solidFill>
                  <a:sysClr val="window" lastClr="FFFFFF">
                    <a:lumMod val="95000"/>
                  </a:sysClr>
                </a:solidFill>
                <a:latin typeface="+mj-ea"/>
                <a:ea typeface="+mj-ea"/>
              </a:endParaRPr>
            </a:p>
          </p:txBody>
        </p:sp>
      </p:grpSp>
      <p:grpSp>
        <p:nvGrpSpPr>
          <p:cNvPr id="13" name="组合 22"/>
          <p:cNvGrpSpPr>
            <a:grpSpLocks/>
          </p:cNvGrpSpPr>
          <p:nvPr/>
        </p:nvGrpSpPr>
        <p:grpSpPr bwMode="auto">
          <a:xfrm>
            <a:off x="4746176" y="1651896"/>
            <a:ext cx="2520423" cy="1590694"/>
            <a:chOff x="2072433" y="511758"/>
            <a:chExt cx="2009463" cy="1267904"/>
          </a:xfrm>
          <a:solidFill>
            <a:srgbClr val="84B5D5"/>
          </a:solidFill>
        </p:grpSpPr>
        <p:sp>
          <p:nvSpPr>
            <p:cNvPr id="14" name="矩形 13"/>
            <p:cNvSpPr/>
            <p:nvPr/>
          </p:nvSpPr>
          <p:spPr>
            <a:xfrm>
              <a:off x="2072433" y="511758"/>
              <a:ext cx="2009463" cy="1267904"/>
            </a:xfrm>
            <a:prstGeom prst="rect">
              <a:avLst/>
            </a:prstGeom>
            <a:grp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756">
                <a:solidFill>
                  <a:sysClr val="window" lastClr="FFFFFF"/>
                </a:solidFill>
                <a:latin typeface="+mj-ea"/>
                <a:ea typeface="+mj-ea"/>
              </a:endParaRPr>
            </a:p>
          </p:txBody>
        </p:sp>
        <p:sp>
          <p:nvSpPr>
            <p:cNvPr id="15" name="TextBox 18"/>
            <p:cNvSpPr txBox="1">
              <a:spLocks noChangeArrowheads="1"/>
            </p:cNvSpPr>
            <p:nvPr/>
          </p:nvSpPr>
          <p:spPr bwMode="auto">
            <a:xfrm flipH="1">
              <a:off x="2408931" y="867215"/>
              <a:ext cx="1336467" cy="504340"/>
            </a:xfrm>
            <a:prstGeom prst="rect">
              <a:avLst/>
            </a:prstGeom>
            <a:grp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756" kern="0" dirty="0">
                  <a:solidFill>
                    <a:sysClr val="window" lastClr="FFFFFF">
                      <a:lumMod val="95000"/>
                    </a:sysClr>
                  </a:solidFill>
                  <a:latin typeface="+mj-ea"/>
                  <a:ea typeface="+mj-ea"/>
                </a:rPr>
                <a:t>点击添加文本    </a:t>
              </a:r>
              <a:endParaRPr lang="en-US" altLang="zh-CN" sz="1756" kern="0" dirty="0">
                <a:solidFill>
                  <a:sysClr val="window" lastClr="FFFFFF">
                    <a:lumMod val="95000"/>
                  </a:sysClr>
                </a:solidFill>
                <a:latin typeface="+mj-ea"/>
                <a:ea typeface="+mj-ea"/>
              </a:endParaRPr>
            </a:p>
            <a:p>
              <a:pPr>
                <a:defRPr/>
              </a:pPr>
              <a:r>
                <a:rPr lang="zh-CN" altLang="en-US" sz="1756" kern="0" dirty="0">
                  <a:solidFill>
                    <a:sysClr val="window" lastClr="FFFFFF">
                      <a:lumMod val="95000"/>
                    </a:sysClr>
                  </a:solidFill>
                  <a:latin typeface="+mj-ea"/>
                  <a:ea typeface="+mj-ea"/>
                </a:rPr>
                <a:t>点击添加文本</a:t>
              </a:r>
              <a:endParaRPr lang="en-US" altLang="zh-CN" sz="1756" kern="0" dirty="0">
                <a:solidFill>
                  <a:sysClr val="window" lastClr="FFFFFF">
                    <a:lumMod val="95000"/>
                  </a:sysClr>
                </a:solidFill>
                <a:latin typeface="+mj-ea"/>
                <a:ea typeface="+mj-ea"/>
              </a:endParaRPr>
            </a:p>
          </p:txBody>
        </p:sp>
      </p:grpSp>
      <p:sp>
        <p:nvSpPr>
          <p:cNvPr id="16" name="TextBox 25"/>
          <p:cNvSpPr txBox="1"/>
          <p:nvPr/>
        </p:nvSpPr>
        <p:spPr>
          <a:xfrm>
            <a:off x="2133599" y="5006488"/>
            <a:ext cx="7822072" cy="902939"/>
          </a:xfrm>
          <a:prstGeom prst="rect">
            <a:avLst/>
          </a:prstGeom>
          <a:noFill/>
        </p:spPr>
        <p:txBody>
          <a:bodyPr>
            <a:spAutoFit/>
          </a:bodyPr>
          <a:lstStyle/>
          <a:p>
            <a:pPr algn="ctr" defTabSz="1213719">
              <a:lnSpc>
                <a:spcPct val="150000"/>
              </a:lnSpc>
              <a:defRPr/>
            </a:pPr>
            <a:r>
              <a:rPr lang="zh-CN" altLang="en-US" sz="1756" dirty="0" smtClean="0">
                <a:solidFill>
                  <a:schemeClr val="tx1">
                    <a:lumMod val="85000"/>
                    <a:lumOff val="15000"/>
                  </a:schemeClr>
                </a:solidFill>
                <a:latin typeface="+mn-ea"/>
              </a:rPr>
              <a:t>单击</a:t>
            </a:r>
            <a:r>
              <a:rPr lang="zh-CN" altLang="en-US" sz="1756" dirty="0">
                <a:solidFill>
                  <a:schemeClr val="tx1">
                    <a:lumMod val="85000"/>
                    <a:lumOff val="15000"/>
                  </a:schemeClr>
                </a:solidFill>
                <a:latin typeface="+mn-ea"/>
              </a:rPr>
              <a:t>此处添加文本单击此处添加文本 单击此处添加文本单击此处添加文本</a:t>
            </a:r>
            <a:endParaRPr lang="en-US" altLang="zh-CN" sz="1756" dirty="0">
              <a:solidFill>
                <a:schemeClr val="tx1">
                  <a:lumMod val="85000"/>
                  <a:lumOff val="15000"/>
                </a:schemeClr>
              </a:solidFill>
              <a:latin typeface="+mn-ea"/>
            </a:endParaRPr>
          </a:p>
          <a:p>
            <a:pPr algn="ctr" defTabSz="1213719">
              <a:lnSpc>
                <a:spcPct val="150000"/>
              </a:lnSpc>
              <a:defRPr/>
            </a:pPr>
            <a:r>
              <a:rPr lang="zh-CN" altLang="en-US" sz="1756" dirty="0">
                <a:solidFill>
                  <a:schemeClr val="tx1">
                    <a:lumMod val="85000"/>
                    <a:lumOff val="15000"/>
                  </a:schemeClr>
                </a:solidFill>
                <a:latin typeface="+mn-ea"/>
              </a:rPr>
              <a:t>单击此处添加文本单击此处添加文本 单击此处添加文本单击此处添加文本</a:t>
            </a:r>
            <a:endParaRPr lang="en-US" altLang="zh-CN" sz="1756" dirty="0">
              <a:solidFill>
                <a:schemeClr val="tx1">
                  <a:lumMod val="85000"/>
                  <a:lumOff val="15000"/>
                </a:schemeClr>
              </a:solidFill>
              <a:latin typeface="+mn-ea"/>
            </a:endParaRPr>
          </a:p>
        </p:txBody>
      </p:sp>
      <p:sp>
        <p:nvSpPr>
          <p:cNvPr id="17" name="文本框 16"/>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1530158969"/>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25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 calcmode="lin" valueType="num">
                                      <p:cBhvr>
                                        <p:cTn id="15" dur="500" fill="hold"/>
                                        <p:tgtEl>
                                          <p:spTgt spid="10"/>
                                        </p:tgtEl>
                                        <p:attrNameLst>
                                          <p:attrName>ppt_x</p:attrName>
                                        </p:attrNameLst>
                                      </p:cBhvr>
                                      <p:tavLst>
                                        <p:tav tm="0">
                                          <p:val>
                                            <p:fltVal val="0.5"/>
                                          </p:val>
                                        </p:tav>
                                        <p:tav tm="100000">
                                          <p:val>
                                            <p:strVal val="#ppt_x"/>
                                          </p:val>
                                        </p:tav>
                                      </p:tavLst>
                                    </p:anim>
                                    <p:anim calcmode="lin" valueType="num">
                                      <p:cBhvr>
                                        <p:cTn id="16" dur="500" fill="hold"/>
                                        <p:tgtEl>
                                          <p:spTgt spid="10"/>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5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ppt_x</p:attrName>
                                        </p:attrNameLst>
                                      </p:cBhvr>
                                      <p:tavLst>
                                        <p:tav tm="0">
                                          <p:val>
                                            <p:fltVal val="0.5"/>
                                          </p:val>
                                        </p:tav>
                                        <p:tav tm="100000">
                                          <p:val>
                                            <p:strVal val="#ppt_x"/>
                                          </p:val>
                                        </p:tav>
                                      </p:tavLst>
                                    </p:anim>
                                    <p:anim calcmode="lin" valueType="num">
                                      <p:cBhvr>
                                        <p:cTn id="22" dur="500" fill="hold"/>
                                        <p:tgtEl>
                                          <p:spTgt spid="6"/>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30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 calcmode="lin" valueType="num">
                                      <p:cBhvr>
                                        <p:cTn id="27" dur="500" fill="hold"/>
                                        <p:tgtEl>
                                          <p:spTgt spid="13"/>
                                        </p:tgtEl>
                                        <p:attrNameLst>
                                          <p:attrName>ppt_x</p:attrName>
                                        </p:attrNameLst>
                                      </p:cBhvr>
                                      <p:tavLst>
                                        <p:tav tm="0">
                                          <p:val>
                                            <p:fltVal val="0.5"/>
                                          </p:val>
                                        </p:tav>
                                        <p:tav tm="100000">
                                          <p:val>
                                            <p:strVal val="#ppt_x"/>
                                          </p:val>
                                        </p:tav>
                                      </p:tavLst>
                                    </p:anim>
                                    <p:anim calcmode="lin" valueType="num">
                                      <p:cBhvr>
                                        <p:cTn id="28" dur="500" fill="hold"/>
                                        <p:tgtEl>
                                          <p:spTgt spid="13"/>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75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 calcmode="lin" valueType="num">
                                      <p:cBhvr>
                                        <p:cTn id="33" dur="500" fill="hold"/>
                                        <p:tgtEl>
                                          <p:spTgt spid="4"/>
                                        </p:tgtEl>
                                        <p:attrNameLst>
                                          <p:attrName>ppt_x</p:attrName>
                                        </p:attrNameLst>
                                      </p:cBhvr>
                                      <p:tavLst>
                                        <p:tav tm="0">
                                          <p:val>
                                            <p:fltVal val="0.5"/>
                                          </p:val>
                                        </p:tav>
                                        <p:tav tm="100000">
                                          <p:val>
                                            <p:strVal val="#ppt_x"/>
                                          </p:val>
                                        </p:tav>
                                      </p:tavLst>
                                    </p:anim>
                                    <p:anim calcmode="lin" valueType="num">
                                      <p:cBhvr>
                                        <p:cTn id="34" dur="500" fill="hold"/>
                                        <p:tgtEl>
                                          <p:spTgt spid="4"/>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100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 calcmode="lin" valueType="num">
                                      <p:cBhvr>
                                        <p:cTn id="39" dur="500" fill="hold"/>
                                        <p:tgtEl>
                                          <p:spTgt spid="7"/>
                                        </p:tgtEl>
                                        <p:attrNameLst>
                                          <p:attrName>ppt_x</p:attrName>
                                        </p:attrNameLst>
                                      </p:cBhvr>
                                      <p:tavLst>
                                        <p:tav tm="0">
                                          <p:val>
                                            <p:fltVal val="0.5"/>
                                          </p:val>
                                        </p:tav>
                                        <p:tav tm="100000">
                                          <p:val>
                                            <p:strVal val="#ppt_x"/>
                                          </p:val>
                                        </p:tav>
                                      </p:tavLst>
                                    </p:anim>
                                    <p:anim calcmode="lin" valueType="num">
                                      <p:cBhvr>
                                        <p:cTn id="40" dur="500" fill="hold"/>
                                        <p:tgtEl>
                                          <p:spTgt spid="7"/>
                                        </p:tgtEl>
                                        <p:attrNameLst>
                                          <p:attrName>ppt_y</p:attrName>
                                        </p:attrNameLst>
                                      </p:cBhvr>
                                      <p:tavLst>
                                        <p:tav tm="0">
                                          <p:val>
                                            <p:fltVal val="0.5"/>
                                          </p:val>
                                        </p:tav>
                                        <p:tav tm="100000">
                                          <p:val>
                                            <p:strVal val="#ppt_y"/>
                                          </p:val>
                                        </p:tav>
                                      </p:tavLst>
                                    </p:anim>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75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p>
        </p:txBody>
      </p:sp>
      <p:sp>
        <p:nvSpPr>
          <p:cNvPr id="4" name="Freeform 15"/>
          <p:cNvSpPr>
            <a:spLocks/>
          </p:cNvSpPr>
          <p:nvPr/>
        </p:nvSpPr>
        <p:spPr bwMode="auto">
          <a:xfrm>
            <a:off x="4254113" y="1596202"/>
            <a:ext cx="1503599" cy="2011240"/>
          </a:xfrm>
          <a:custGeom>
            <a:avLst/>
            <a:gdLst>
              <a:gd name="T0" fmla="*/ 0 w 4668"/>
              <a:gd name="T1" fmla="*/ 1562 h 6244"/>
              <a:gd name="T2" fmla="*/ 1684 w 4668"/>
              <a:gd name="T3" fmla="*/ 1567 h 6244"/>
              <a:gd name="T4" fmla="*/ 1908 w 4668"/>
              <a:gd name="T5" fmla="*/ 1603 h 6244"/>
              <a:gd name="T6" fmla="*/ 2121 w 4668"/>
              <a:gd name="T7" fmla="*/ 1670 h 6244"/>
              <a:gd name="T8" fmla="*/ 2321 w 4668"/>
              <a:gd name="T9" fmla="*/ 1766 h 6244"/>
              <a:gd name="T10" fmla="*/ 2503 w 4668"/>
              <a:gd name="T11" fmla="*/ 1887 h 6244"/>
              <a:gd name="T12" fmla="*/ 2667 w 4668"/>
              <a:gd name="T13" fmla="*/ 2034 h 6244"/>
              <a:gd name="T14" fmla="*/ 2808 w 4668"/>
              <a:gd name="T15" fmla="*/ 2202 h 6244"/>
              <a:gd name="T16" fmla="*/ 2925 w 4668"/>
              <a:gd name="T17" fmla="*/ 2390 h 6244"/>
              <a:gd name="T18" fmla="*/ 3016 w 4668"/>
              <a:gd name="T19" fmla="*/ 2594 h 6244"/>
              <a:gd name="T20" fmla="*/ 3077 w 4668"/>
              <a:gd name="T21" fmla="*/ 2813 h 6244"/>
              <a:gd name="T22" fmla="*/ 3106 w 4668"/>
              <a:gd name="T23" fmla="*/ 3044 h 6244"/>
              <a:gd name="T24" fmla="*/ 3100 w 4668"/>
              <a:gd name="T25" fmla="*/ 3282 h 6244"/>
              <a:gd name="T26" fmla="*/ 3059 w 4668"/>
              <a:gd name="T27" fmla="*/ 3510 h 6244"/>
              <a:gd name="T28" fmla="*/ 2986 w 4668"/>
              <a:gd name="T29" fmla="*/ 3727 h 6244"/>
              <a:gd name="T30" fmla="*/ 2883 w 4668"/>
              <a:gd name="T31" fmla="*/ 3929 h 6244"/>
              <a:gd name="T32" fmla="*/ 2754 w 4668"/>
              <a:gd name="T33" fmla="*/ 4112 h 6244"/>
              <a:gd name="T34" fmla="*/ 2600 w 4668"/>
              <a:gd name="T35" fmla="*/ 4275 h 6244"/>
              <a:gd name="T36" fmla="*/ 2422 w 4668"/>
              <a:gd name="T37" fmla="*/ 4415 h 6244"/>
              <a:gd name="T38" fmla="*/ 2226 w 4668"/>
              <a:gd name="T39" fmla="*/ 4528 h 6244"/>
              <a:gd name="T40" fmla="*/ 2013 w 4668"/>
              <a:gd name="T41" fmla="*/ 4612 h 6244"/>
              <a:gd name="T42" fmla="*/ 1785 w 4668"/>
              <a:gd name="T43" fmla="*/ 4665 h 6244"/>
              <a:gd name="T44" fmla="*/ 1601 w 4668"/>
              <a:gd name="T45" fmla="*/ 4682 h 6244"/>
              <a:gd name="T46" fmla="*/ 1529 w 4668"/>
              <a:gd name="T47" fmla="*/ 4682 h 6244"/>
              <a:gd name="T48" fmla="*/ 1529 w 4668"/>
              <a:gd name="T49" fmla="*/ 6244 h 6244"/>
              <a:gd name="T50" fmla="*/ 1594 w 4668"/>
              <a:gd name="T51" fmla="*/ 6244 h 6244"/>
              <a:gd name="T52" fmla="*/ 1660 w 4668"/>
              <a:gd name="T53" fmla="*/ 6242 h 6244"/>
              <a:gd name="T54" fmla="*/ 1864 w 4668"/>
              <a:gd name="T55" fmla="*/ 6228 h 6244"/>
              <a:gd name="T56" fmla="*/ 2330 w 4668"/>
              <a:gd name="T57" fmla="*/ 6145 h 6244"/>
              <a:gd name="T58" fmla="*/ 2766 w 4668"/>
              <a:gd name="T59" fmla="*/ 5997 h 6244"/>
              <a:gd name="T60" fmla="*/ 3171 w 4668"/>
              <a:gd name="T61" fmla="*/ 5789 h 6244"/>
              <a:gd name="T62" fmla="*/ 3538 w 4668"/>
              <a:gd name="T63" fmla="*/ 5526 h 6244"/>
              <a:gd name="T64" fmla="*/ 3862 w 4668"/>
              <a:gd name="T65" fmla="*/ 5216 h 6244"/>
              <a:gd name="T66" fmla="*/ 4138 w 4668"/>
              <a:gd name="T67" fmla="*/ 4862 h 6244"/>
              <a:gd name="T68" fmla="*/ 4363 w 4668"/>
              <a:gd name="T69" fmla="*/ 4470 h 6244"/>
              <a:gd name="T70" fmla="*/ 4529 w 4668"/>
              <a:gd name="T71" fmla="*/ 4046 h 6244"/>
              <a:gd name="T72" fmla="*/ 4633 w 4668"/>
              <a:gd name="T73" fmla="*/ 3596 h 6244"/>
              <a:gd name="T74" fmla="*/ 4668 w 4668"/>
              <a:gd name="T75" fmla="*/ 3125 h 6244"/>
              <a:gd name="T76" fmla="*/ 4634 w 4668"/>
              <a:gd name="T77" fmla="*/ 2655 h 6244"/>
              <a:gd name="T78" fmla="*/ 4533 w 4668"/>
              <a:gd name="T79" fmla="*/ 2210 h 6244"/>
              <a:gd name="T80" fmla="*/ 4373 w 4668"/>
              <a:gd name="T81" fmla="*/ 1794 h 6244"/>
              <a:gd name="T82" fmla="*/ 4156 w 4668"/>
              <a:gd name="T83" fmla="*/ 1408 h 6244"/>
              <a:gd name="T84" fmla="*/ 3891 w 4668"/>
              <a:gd name="T85" fmla="*/ 1059 h 6244"/>
              <a:gd name="T86" fmla="*/ 3579 w 4668"/>
              <a:gd name="T87" fmla="*/ 752 h 6244"/>
              <a:gd name="T88" fmla="*/ 3228 w 4668"/>
              <a:gd name="T89" fmla="*/ 491 h 6244"/>
              <a:gd name="T90" fmla="*/ 2843 w 4668"/>
              <a:gd name="T91" fmla="*/ 281 h 6244"/>
              <a:gd name="T92" fmla="*/ 2428 w 4668"/>
              <a:gd name="T93" fmla="*/ 126 h 6244"/>
              <a:gd name="T94" fmla="*/ 1988 w 4668"/>
              <a:gd name="T95" fmla="*/ 30 h 6244"/>
              <a:gd name="T96" fmla="*/ 1529 w 4668"/>
              <a:gd name="T97" fmla="*/ 0 h 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8" h="6244">
                <a:moveTo>
                  <a:pt x="1529" y="0"/>
                </a:moveTo>
                <a:lnTo>
                  <a:pt x="0" y="0"/>
                </a:lnTo>
                <a:lnTo>
                  <a:pt x="0" y="1562"/>
                </a:lnTo>
                <a:lnTo>
                  <a:pt x="1529" y="1562"/>
                </a:lnTo>
                <a:lnTo>
                  <a:pt x="1607" y="1562"/>
                </a:lnTo>
                <a:lnTo>
                  <a:pt x="1684" y="1567"/>
                </a:lnTo>
                <a:lnTo>
                  <a:pt x="1760" y="1575"/>
                </a:lnTo>
                <a:lnTo>
                  <a:pt x="1834" y="1587"/>
                </a:lnTo>
                <a:lnTo>
                  <a:pt x="1908" y="1603"/>
                </a:lnTo>
                <a:lnTo>
                  <a:pt x="1980" y="1622"/>
                </a:lnTo>
                <a:lnTo>
                  <a:pt x="2052" y="1644"/>
                </a:lnTo>
                <a:lnTo>
                  <a:pt x="2121" y="1670"/>
                </a:lnTo>
                <a:lnTo>
                  <a:pt x="2189" y="1699"/>
                </a:lnTo>
                <a:lnTo>
                  <a:pt x="2256" y="1731"/>
                </a:lnTo>
                <a:lnTo>
                  <a:pt x="2321" y="1766"/>
                </a:lnTo>
                <a:lnTo>
                  <a:pt x="2383" y="1804"/>
                </a:lnTo>
                <a:lnTo>
                  <a:pt x="2445" y="1844"/>
                </a:lnTo>
                <a:lnTo>
                  <a:pt x="2503" y="1887"/>
                </a:lnTo>
                <a:lnTo>
                  <a:pt x="2560" y="1934"/>
                </a:lnTo>
                <a:lnTo>
                  <a:pt x="2614" y="1983"/>
                </a:lnTo>
                <a:lnTo>
                  <a:pt x="2667" y="2034"/>
                </a:lnTo>
                <a:lnTo>
                  <a:pt x="2716" y="2088"/>
                </a:lnTo>
                <a:lnTo>
                  <a:pt x="2764" y="2144"/>
                </a:lnTo>
                <a:lnTo>
                  <a:pt x="2808" y="2202"/>
                </a:lnTo>
                <a:lnTo>
                  <a:pt x="2850" y="2263"/>
                </a:lnTo>
                <a:lnTo>
                  <a:pt x="2890" y="2325"/>
                </a:lnTo>
                <a:lnTo>
                  <a:pt x="2925" y="2390"/>
                </a:lnTo>
                <a:lnTo>
                  <a:pt x="2959" y="2456"/>
                </a:lnTo>
                <a:lnTo>
                  <a:pt x="2989" y="2524"/>
                </a:lnTo>
                <a:lnTo>
                  <a:pt x="3016" y="2594"/>
                </a:lnTo>
                <a:lnTo>
                  <a:pt x="3039" y="2664"/>
                </a:lnTo>
                <a:lnTo>
                  <a:pt x="3061" y="2738"/>
                </a:lnTo>
                <a:lnTo>
                  <a:pt x="3077" y="2813"/>
                </a:lnTo>
                <a:lnTo>
                  <a:pt x="3091" y="2888"/>
                </a:lnTo>
                <a:lnTo>
                  <a:pt x="3100" y="2966"/>
                </a:lnTo>
                <a:lnTo>
                  <a:pt x="3106" y="3044"/>
                </a:lnTo>
                <a:lnTo>
                  <a:pt x="3107" y="3124"/>
                </a:lnTo>
                <a:lnTo>
                  <a:pt x="3106" y="3203"/>
                </a:lnTo>
                <a:lnTo>
                  <a:pt x="3100" y="3282"/>
                </a:lnTo>
                <a:lnTo>
                  <a:pt x="3090" y="3360"/>
                </a:lnTo>
                <a:lnTo>
                  <a:pt x="3076" y="3436"/>
                </a:lnTo>
                <a:lnTo>
                  <a:pt x="3059" y="3510"/>
                </a:lnTo>
                <a:lnTo>
                  <a:pt x="3038" y="3584"/>
                </a:lnTo>
                <a:lnTo>
                  <a:pt x="3014" y="3657"/>
                </a:lnTo>
                <a:lnTo>
                  <a:pt x="2986" y="3727"/>
                </a:lnTo>
                <a:lnTo>
                  <a:pt x="2955" y="3796"/>
                </a:lnTo>
                <a:lnTo>
                  <a:pt x="2921" y="3863"/>
                </a:lnTo>
                <a:lnTo>
                  <a:pt x="2883" y="3929"/>
                </a:lnTo>
                <a:lnTo>
                  <a:pt x="2843" y="3992"/>
                </a:lnTo>
                <a:lnTo>
                  <a:pt x="2799" y="4053"/>
                </a:lnTo>
                <a:lnTo>
                  <a:pt x="2754" y="4112"/>
                </a:lnTo>
                <a:lnTo>
                  <a:pt x="2705" y="4169"/>
                </a:lnTo>
                <a:lnTo>
                  <a:pt x="2653" y="4224"/>
                </a:lnTo>
                <a:lnTo>
                  <a:pt x="2600" y="4275"/>
                </a:lnTo>
                <a:lnTo>
                  <a:pt x="2543" y="4324"/>
                </a:lnTo>
                <a:lnTo>
                  <a:pt x="2484" y="4371"/>
                </a:lnTo>
                <a:lnTo>
                  <a:pt x="2422" y="4415"/>
                </a:lnTo>
                <a:lnTo>
                  <a:pt x="2359" y="4456"/>
                </a:lnTo>
                <a:lnTo>
                  <a:pt x="2294" y="4494"/>
                </a:lnTo>
                <a:lnTo>
                  <a:pt x="2226" y="4528"/>
                </a:lnTo>
                <a:lnTo>
                  <a:pt x="2157" y="4560"/>
                </a:lnTo>
                <a:lnTo>
                  <a:pt x="2085" y="4588"/>
                </a:lnTo>
                <a:lnTo>
                  <a:pt x="2013" y="4612"/>
                </a:lnTo>
                <a:lnTo>
                  <a:pt x="1938" y="4633"/>
                </a:lnTo>
                <a:lnTo>
                  <a:pt x="1862" y="4651"/>
                </a:lnTo>
                <a:lnTo>
                  <a:pt x="1785" y="4665"/>
                </a:lnTo>
                <a:lnTo>
                  <a:pt x="1706" y="4675"/>
                </a:lnTo>
                <a:lnTo>
                  <a:pt x="1626" y="4681"/>
                </a:lnTo>
                <a:lnTo>
                  <a:pt x="1601" y="4682"/>
                </a:lnTo>
                <a:lnTo>
                  <a:pt x="1577" y="4682"/>
                </a:lnTo>
                <a:lnTo>
                  <a:pt x="1553" y="4682"/>
                </a:lnTo>
                <a:lnTo>
                  <a:pt x="1529" y="4682"/>
                </a:lnTo>
                <a:lnTo>
                  <a:pt x="0" y="4682"/>
                </a:lnTo>
                <a:lnTo>
                  <a:pt x="0" y="6244"/>
                </a:lnTo>
                <a:lnTo>
                  <a:pt x="1529" y="6244"/>
                </a:lnTo>
                <a:lnTo>
                  <a:pt x="1551" y="6244"/>
                </a:lnTo>
                <a:lnTo>
                  <a:pt x="1572" y="6244"/>
                </a:lnTo>
                <a:lnTo>
                  <a:pt x="1594" y="6244"/>
                </a:lnTo>
                <a:lnTo>
                  <a:pt x="1617" y="6243"/>
                </a:lnTo>
                <a:lnTo>
                  <a:pt x="1638" y="6243"/>
                </a:lnTo>
                <a:lnTo>
                  <a:pt x="1660" y="6242"/>
                </a:lnTo>
                <a:lnTo>
                  <a:pt x="1683" y="6241"/>
                </a:lnTo>
                <a:lnTo>
                  <a:pt x="1704" y="6241"/>
                </a:lnTo>
                <a:lnTo>
                  <a:pt x="1864" y="6228"/>
                </a:lnTo>
                <a:lnTo>
                  <a:pt x="2022" y="6208"/>
                </a:lnTo>
                <a:lnTo>
                  <a:pt x="2177" y="6180"/>
                </a:lnTo>
                <a:lnTo>
                  <a:pt x="2330" y="6145"/>
                </a:lnTo>
                <a:lnTo>
                  <a:pt x="2478" y="6102"/>
                </a:lnTo>
                <a:lnTo>
                  <a:pt x="2624" y="6053"/>
                </a:lnTo>
                <a:lnTo>
                  <a:pt x="2766" y="5997"/>
                </a:lnTo>
                <a:lnTo>
                  <a:pt x="2905" y="5934"/>
                </a:lnTo>
                <a:lnTo>
                  <a:pt x="3040" y="5864"/>
                </a:lnTo>
                <a:lnTo>
                  <a:pt x="3171" y="5789"/>
                </a:lnTo>
                <a:lnTo>
                  <a:pt x="3297" y="5707"/>
                </a:lnTo>
                <a:lnTo>
                  <a:pt x="3420" y="5620"/>
                </a:lnTo>
                <a:lnTo>
                  <a:pt x="3538" y="5526"/>
                </a:lnTo>
                <a:lnTo>
                  <a:pt x="3651" y="5428"/>
                </a:lnTo>
                <a:lnTo>
                  <a:pt x="3759" y="5324"/>
                </a:lnTo>
                <a:lnTo>
                  <a:pt x="3862" y="5216"/>
                </a:lnTo>
                <a:lnTo>
                  <a:pt x="3960" y="5102"/>
                </a:lnTo>
                <a:lnTo>
                  <a:pt x="4052" y="4984"/>
                </a:lnTo>
                <a:lnTo>
                  <a:pt x="4138" y="4862"/>
                </a:lnTo>
                <a:lnTo>
                  <a:pt x="4220" y="4735"/>
                </a:lnTo>
                <a:lnTo>
                  <a:pt x="4295" y="4604"/>
                </a:lnTo>
                <a:lnTo>
                  <a:pt x="4363" y="4470"/>
                </a:lnTo>
                <a:lnTo>
                  <a:pt x="4425" y="4332"/>
                </a:lnTo>
                <a:lnTo>
                  <a:pt x="4480" y="4191"/>
                </a:lnTo>
                <a:lnTo>
                  <a:pt x="4529" y="4046"/>
                </a:lnTo>
                <a:lnTo>
                  <a:pt x="4570" y="3899"/>
                </a:lnTo>
                <a:lnTo>
                  <a:pt x="4605" y="3749"/>
                </a:lnTo>
                <a:lnTo>
                  <a:pt x="4633" y="3596"/>
                </a:lnTo>
                <a:lnTo>
                  <a:pt x="4652" y="3441"/>
                </a:lnTo>
                <a:lnTo>
                  <a:pt x="4664" y="3285"/>
                </a:lnTo>
                <a:lnTo>
                  <a:pt x="4668" y="3125"/>
                </a:lnTo>
                <a:lnTo>
                  <a:pt x="4664" y="2965"/>
                </a:lnTo>
                <a:lnTo>
                  <a:pt x="4653" y="2809"/>
                </a:lnTo>
                <a:lnTo>
                  <a:pt x="4634" y="2655"/>
                </a:lnTo>
                <a:lnTo>
                  <a:pt x="4607" y="2505"/>
                </a:lnTo>
                <a:lnTo>
                  <a:pt x="4573" y="2356"/>
                </a:lnTo>
                <a:lnTo>
                  <a:pt x="4533" y="2210"/>
                </a:lnTo>
                <a:lnTo>
                  <a:pt x="4485" y="2068"/>
                </a:lnTo>
                <a:lnTo>
                  <a:pt x="4432" y="1929"/>
                </a:lnTo>
                <a:lnTo>
                  <a:pt x="4373" y="1794"/>
                </a:lnTo>
                <a:lnTo>
                  <a:pt x="4306" y="1661"/>
                </a:lnTo>
                <a:lnTo>
                  <a:pt x="4234" y="1533"/>
                </a:lnTo>
                <a:lnTo>
                  <a:pt x="4156" y="1408"/>
                </a:lnTo>
                <a:lnTo>
                  <a:pt x="4072" y="1288"/>
                </a:lnTo>
                <a:lnTo>
                  <a:pt x="3984" y="1171"/>
                </a:lnTo>
                <a:lnTo>
                  <a:pt x="3891" y="1059"/>
                </a:lnTo>
                <a:lnTo>
                  <a:pt x="3791" y="952"/>
                </a:lnTo>
                <a:lnTo>
                  <a:pt x="3688" y="849"/>
                </a:lnTo>
                <a:lnTo>
                  <a:pt x="3579" y="752"/>
                </a:lnTo>
                <a:lnTo>
                  <a:pt x="3467" y="660"/>
                </a:lnTo>
                <a:lnTo>
                  <a:pt x="3349" y="573"/>
                </a:lnTo>
                <a:lnTo>
                  <a:pt x="3228" y="491"/>
                </a:lnTo>
                <a:lnTo>
                  <a:pt x="3103" y="415"/>
                </a:lnTo>
                <a:lnTo>
                  <a:pt x="2975" y="345"/>
                </a:lnTo>
                <a:lnTo>
                  <a:pt x="2843" y="281"/>
                </a:lnTo>
                <a:lnTo>
                  <a:pt x="2707" y="223"/>
                </a:lnTo>
                <a:lnTo>
                  <a:pt x="2568" y="171"/>
                </a:lnTo>
                <a:lnTo>
                  <a:pt x="2428" y="126"/>
                </a:lnTo>
                <a:lnTo>
                  <a:pt x="2283" y="87"/>
                </a:lnTo>
                <a:lnTo>
                  <a:pt x="2137" y="56"/>
                </a:lnTo>
                <a:lnTo>
                  <a:pt x="1988" y="30"/>
                </a:lnTo>
                <a:lnTo>
                  <a:pt x="1837" y="13"/>
                </a:lnTo>
                <a:lnTo>
                  <a:pt x="1684" y="2"/>
                </a:lnTo>
                <a:lnTo>
                  <a:pt x="1529"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effectLst>
                <a:outerShdw blurRad="50800" dist="38100" dir="2700000" algn="tl" rotWithShape="0">
                  <a:prstClr val="black">
                    <a:alpha val="40000"/>
                  </a:prstClr>
                </a:outerShdw>
              </a:effectLst>
            </a:endParaRPr>
          </a:p>
        </p:txBody>
      </p:sp>
      <p:pic>
        <p:nvPicPr>
          <p:cNvPr id="5" name="Picture 57"/>
          <p:cNvPicPr>
            <a:picLocks noChangeAspect="1" noChangeArrowheads="1"/>
          </p:cNvPicPr>
          <p:nvPr/>
        </p:nvPicPr>
        <p:blipFill>
          <a:blip r:embed="rId3" cstate="email">
            <a:lum bright="24000"/>
            <a:extLst>
              <a:ext uri="{28A0092B-C50C-407E-A947-70E740481C1C}">
                <a14:useLocalDpi xmlns="" xmlns:a14="http://schemas.microsoft.com/office/drawing/2010/main"/>
              </a:ext>
            </a:extLst>
          </a:blip>
          <a:srcRect r="-420"/>
          <a:stretch>
            <a:fillRect/>
          </a:stretch>
        </p:blipFill>
        <p:spPr bwMode="auto">
          <a:xfrm rot="16200000" flipH="1">
            <a:off x="1477872" y="3453318"/>
            <a:ext cx="5822204" cy="291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7"/>
          <p:cNvPicPr>
            <a:picLocks noChangeAspect="1" noChangeArrowheads="1"/>
          </p:cNvPicPr>
          <p:nvPr/>
        </p:nvPicPr>
        <p:blipFill>
          <a:blip r:embed="rId3" cstate="email">
            <a:lum bright="24000"/>
            <a:extLst>
              <a:ext uri="{28A0092B-C50C-407E-A947-70E740481C1C}">
                <a14:useLocalDpi xmlns="" xmlns:a14="http://schemas.microsoft.com/office/drawing/2010/main"/>
              </a:ext>
            </a:extLst>
          </a:blip>
          <a:srcRect r="-420"/>
          <a:stretch>
            <a:fillRect/>
          </a:stretch>
        </p:blipFill>
        <p:spPr bwMode="auto">
          <a:xfrm rot="5400000">
            <a:off x="4460996" y="3454185"/>
            <a:ext cx="5822201" cy="290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Freeform 15"/>
          <p:cNvSpPr>
            <a:spLocks/>
          </p:cNvSpPr>
          <p:nvPr/>
        </p:nvSpPr>
        <p:spPr bwMode="auto">
          <a:xfrm>
            <a:off x="4254113" y="3780602"/>
            <a:ext cx="1503599" cy="2011240"/>
          </a:xfrm>
          <a:custGeom>
            <a:avLst/>
            <a:gdLst>
              <a:gd name="T0" fmla="*/ 0 w 4668"/>
              <a:gd name="T1" fmla="*/ 1562 h 6244"/>
              <a:gd name="T2" fmla="*/ 1684 w 4668"/>
              <a:gd name="T3" fmla="*/ 1567 h 6244"/>
              <a:gd name="T4" fmla="*/ 1908 w 4668"/>
              <a:gd name="T5" fmla="*/ 1603 h 6244"/>
              <a:gd name="T6" fmla="*/ 2121 w 4668"/>
              <a:gd name="T7" fmla="*/ 1670 h 6244"/>
              <a:gd name="T8" fmla="*/ 2321 w 4668"/>
              <a:gd name="T9" fmla="*/ 1766 h 6244"/>
              <a:gd name="T10" fmla="*/ 2503 w 4668"/>
              <a:gd name="T11" fmla="*/ 1887 h 6244"/>
              <a:gd name="T12" fmla="*/ 2667 w 4668"/>
              <a:gd name="T13" fmla="*/ 2034 h 6244"/>
              <a:gd name="T14" fmla="*/ 2808 w 4668"/>
              <a:gd name="T15" fmla="*/ 2202 h 6244"/>
              <a:gd name="T16" fmla="*/ 2925 w 4668"/>
              <a:gd name="T17" fmla="*/ 2390 h 6244"/>
              <a:gd name="T18" fmla="*/ 3016 w 4668"/>
              <a:gd name="T19" fmla="*/ 2594 h 6244"/>
              <a:gd name="T20" fmla="*/ 3077 w 4668"/>
              <a:gd name="T21" fmla="*/ 2813 h 6244"/>
              <a:gd name="T22" fmla="*/ 3106 w 4668"/>
              <a:gd name="T23" fmla="*/ 3044 h 6244"/>
              <a:gd name="T24" fmla="*/ 3100 w 4668"/>
              <a:gd name="T25" fmla="*/ 3282 h 6244"/>
              <a:gd name="T26" fmla="*/ 3059 w 4668"/>
              <a:gd name="T27" fmla="*/ 3510 h 6244"/>
              <a:gd name="T28" fmla="*/ 2986 w 4668"/>
              <a:gd name="T29" fmla="*/ 3727 h 6244"/>
              <a:gd name="T30" fmla="*/ 2883 w 4668"/>
              <a:gd name="T31" fmla="*/ 3929 h 6244"/>
              <a:gd name="T32" fmla="*/ 2754 w 4668"/>
              <a:gd name="T33" fmla="*/ 4112 h 6244"/>
              <a:gd name="T34" fmla="*/ 2600 w 4668"/>
              <a:gd name="T35" fmla="*/ 4275 h 6244"/>
              <a:gd name="T36" fmla="*/ 2422 w 4668"/>
              <a:gd name="T37" fmla="*/ 4415 h 6244"/>
              <a:gd name="T38" fmla="*/ 2226 w 4668"/>
              <a:gd name="T39" fmla="*/ 4528 h 6244"/>
              <a:gd name="T40" fmla="*/ 2013 w 4668"/>
              <a:gd name="T41" fmla="*/ 4612 h 6244"/>
              <a:gd name="T42" fmla="*/ 1785 w 4668"/>
              <a:gd name="T43" fmla="*/ 4665 h 6244"/>
              <a:gd name="T44" fmla="*/ 1601 w 4668"/>
              <a:gd name="T45" fmla="*/ 4682 h 6244"/>
              <a:gd name="T46" fmla="*/ 1529 w 4668"/>
              <a:gd name="T47" fmla="*/ 4682 h 6244"/>
              <a:gd name="T48" fmla="*/ 1529 w 4668"/>
              <a:gd name="T49" fmla="*/ 6244 h 6244"/>
              <a:gd name="T50" fmla="*/ 1594 w 4668"/>
              <a:gd name="T51" fmla="*/ 6244 h 6244"/>
              <a:gd name="T52" fmla="*/ 1660 w 4668"/>
              <a:gd name="T53" fmla="*/ 6242 h 6244"/>
              <a:gd name="T54" fmla="*/ 1864 w 4668"/>
              <a:gd name="T55" fmla="*/ 6228 h 6244"/>
              <a:gd name="T56" fmla="*/ 2330 w 4668"/>
              <a:gd name="T57" fmla="*/ 6145 h 6244"/>
              <a:gd name="T58" fmla="*/ 2766 w 4668"/>
              <a:gd name="T59" fmla="*/ 5997 h 6244"/>
              <a:gd name="T60" fmla="*/ 3171 w 4668"/>
              <a:gd name="T61" fmla="*/ 5789 h 6244"/>
              <a:gd name="T62" fmla="*/ 3538 w 4668"/>
              <a:gd name="T63" fmla="*/ 5526 h 6244"/>
              <a:gd name="T64" fmla="*/ 3862 w 4668"/>
              <a:gd name="T65" fmla="*/ 5216 h 6244"/>
              <a:gd name="T66" fmla="*/ 4138 w 4668"/>
              <a:gd name="T67" fmla="*/ 4862 h 6244"/>
              <a:gd name="T68" fmla="*/ 4363 w 4668"/>
              <a:gd name="T69" fmla="*/ 4470 h 6244"/>
              <a:gd name="T70" fmla="*/ 4529 w 4668"/>
              <a:gd name="T71" fmla="*/ 4046 h 6244"/>
              <a:gd name="T72" fmla="*/ 4633 w 4668"/>
              <a:gd name="T73" fmla="*/ 3596 h 6244"/>
              <a:gd name="T74" fmla="*/ 4668 w 4668"/>
              <a:gd name="T75" fmla="*/ 3125 h 6244"/>
              <a:gd name="T76" fmla="*/ 4634 w 4668"/>
              <a:gd name="T77" fmla="*/ 2655 h 6244"/>
              <a:gd name="T78" fmla="*/ 4533 w 4668"/>
              <a:gd name="T79" fmla="*/ 2210 h 6244"/>
              <a:gd name="T80" fmla="*/ 4373 w 4668"/>
              <a:gd name="T81" fmla="*/ 1794 h 6244"/>
              <a:gd name="T82" fmla="*/ 4156 w 4668"/>
              <a:gd name="T83" fmla="*/ 1408 h 6244"/>
              <a:gd name="T84" fmla="*/ 3891 w 4668"/>
              <a:gd name="T85" fmla="*/ 1059 h 6244"/>
              <a:gd name="T86" fmla="*/ 3579 w 4668"/>
              <a:gd name="T87" fmla="*/ 752 h 6244"/>
              <a:gd name="T88" fmla="*/ 3228 w 4668"/>
              <a:gd name="T89" fmla="*/ 491 h 6244"/>
              <a:gd name="T90" fmla="*/ 2843 w 4668"/>
              <a:gd name="T91" fmla="*/ 281 h 6244"/>
              <a:gd name="T92" fmla="*/ 2428 w 4668"/>
              <a:gd name="T93" fmla="*/ 126 h 6244"/>
              <a:gd name="T94" fmla="*/ 1988 w 4668"/>
              <a:gd name="T95" fmla="*/ 30 h 6244"/>
              <a:gd name="T96" fmla="*/ 1529 w 4668"/>
              <a:gd name="T97" fmla="*/ 0 h 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8" h="6244">
                <a:moveTo>
                  <a:pt x="1529" y="0"/>
                </a:moveTo>
                <a:lnTo>
                  <a:pt x="0" y="0"/>
                </a:lnTo>
                <a:lnTo>
                  <a:pt x="0" y="1562"/>
                </a:lnTo>
                <a:lnTo>
                  <a:pt x="1529" y="1562"/>
                </a:lnTo>
                <a:lnTo>
                  <a:pt x="1607" y="1562"/>
                </a:lnTo>
                <a:lnTo>
                  <a:pt x="1684" y="1567"/>
                </a:lnTo>
                <a:lnTo>
                  <a:pt x="1760" y="1575"/>
                </a:lnTo>
                <a:lnTo>
                  <a:pt x="1834" y="1587"/>
                </a:lnTo>
                <a:lnTo>
                  <a:pt x="1908" y="1603"/>
                </a:lnTo>
                <a:lnTo>
                  <a:pt x="1980" y="1622"/>
                </a:lnTo>
                <a:lnTo>
                  <a:pt x="2052" y="1644"/>
                </a:lnTo>
                <a:lnTo>
                  <a:pt x="2121" y="1670"/>
                </a:lnTo>
                <a:lnTo>
                  <a:pt x="2189" y="1699"/>
                </a:lnTo>
                <a:lnTo>
                  <a:pt x="2256" y="1731"/>
                </a:lnTo>
                <a:lnTo>
                  <a:pt x="2321" y="1766"/>
                </a:lnTo>
                <a:lnTo>
                  <a:pt x="2383" y="1804"/>
                </a:lnTo>
                <a:lnTo>
                  <a:pt x="2445" y="1844"/>
                </a:lnTo>
                <a:lnTo>
                  <a:pt x="2503" y="1887"/>
                </a:lnTo>
                <a:lnTo>
                  <a:pt x="2560" y="1934"/>
                </a:lnTo>
                <a:lnTo>
                  <a:pt x="2614" y="1983"/>
                </a:lnTo>
                <a:lnTo>
                  <a:pt x="2667" y="2034"/>
                </a:lnTo>
                <a:lnTo>
                  <a:pt x="2716" y="2088"/>
                </a:lnTo>
                <a:lnTo>
                  <a:pt x="2764" y="2144"/>
                </a:lnTo>
                <a:lnTo>
                  <a:pt x="2808" y="2202"/>
                </a:lnTo>
                <a:lnTo>
                  <a:pt x="2850" y="2263"/>
                </a:lnTo>
                <a:lnTo>
                  <a:pt x="2890" y="2325"/>
                </a:lnTo>
                <a:lnTo>
                  <a:pt x="2925" y="2390"/>
                </a:lnTo>
                <a:lnTo>
                  <a:pt x="2959" y="2456"/>
                </a:lnTo>
                <a:lnTo>
                  <a:pt x="2989" y="2524"/>
                </a:lnTo>
                <a:lnTo>
                  <a:pt x="3016" y="2594"/>
                </a:lnTo>
                <a:lnTo>
                  <a:pt x="3039" y="2664"/>
                </a:lnTo>
                <a:lnTo>
                  <a:pt x="3061" y="2738"/>
                </a:lnTo>
                <a:lnTo>
                  <a:pt x="3077" y="2813"/>
                </a:lnTo>
                <a:lnTo>
                  <a:pt x="3091" y="2888"/>
                </a:lnTo>
                <a:lnTo>
                  <a:pt x="3100" y="2966"/>
                </a:lnTo>
                <a:lnTo>
                  <a:pt x="3106" y="3044"/>
                </a:lnTo>
                <a:lnTo>
                  <a:pt x="3107" y="3124"/>
                </a:lnTo>
                <a:lnTo>
                  <a:pt x="3106" y="3203"/>
                </a:lnTo>
                <a:lnTo>
                  <a:pt x="3100" y="3282"/>
                </a:lnTo>
                <a:lnTo>
                  <a:pt x="3090" y="3360"/>
                </a:lnTo>
                <a:lnTo>
                  <a:pt x="3076" y="3436"/>
                </a:lnTo>
                <a:lnTo>
                  <a:pt x="3059" y="3510"/>
                </a:lnTo>
                <a:lnTo>
                  <a:pt x="3038" y="3584"/>
                </a:lnTo>
                <a:lnTo>
                  <a:pt x="3014" y="3657"/>
                </a:lnTo>
                <a:lnTo>
                  <a:pt x="2986" y="3727"/>
                </a:lnTo>
                <a:lnTo>
                  <a:pt x="2955" y="3796"/>
                </a:lnTo>
                <a:lnTo>
                  <a:pt x="2921" y="3863"/>
                </a:lnTo>
                <a:lnTo>
                  <a:pt x="2883" y="3929"/>
                </a:lnTo>
                <a:lnTo>
                  <a:pt x="2843" y="3992"/>
                </a:lnTo>
                <a:lnTo>
                  <a:pt x="2799" y="4053"/>
                </a:lnTo>
                <a:lnTo>
                  <a:pt x="2754" y="4112"/>
                </a:lnTo>
                <a:lnTo>
                  <a:pt x="2705" y="4169"/>
                </a:lnTo>
                <a:lnTo>
                  <a:pt x="2653" y="4224"/>
                </a:lnTo>
                <a:lnTo>
                  <a:pt x="2600" y="4275"/>
                </a:lnTo>
                <a:lnTo>
                  <a:pt x="2543" y="4324"/>
                </a:lnTo>
                <a:lnTo>
                  <a:pt x="2484" y="4371"/>
                </a:lnTo>
                <a:lnTo>
                  <a:pt x="2422" y="4415"/>
                </a:lnTo>
                <a:lnTo>
                  <a:pt x="2359" y="4456"/>
                </a:lnTo>
                <a:lnTo>
                  <a:pt x="2294" y="4494"/>
                </a:lnTo>
                <a:lnTo>
                  <a:pt x="2226" y="4528"/>
                </a:lnTo>
                <a:lnTo>
                  <a:pt x="2157" y="4560"/>
                </a:lnTo>
                <a:lnTo>
                  <a:pt x="2085" y="4588"/>
                </a:lnTo>
                <a:lnTo>
                  <a:pt x="2013" y="4612"/>
                </a:lnTo>
                <a:lnTo>
                  <a:pt x="1938" y="4633"/>
                </a:lnTo>
                <a:lnTo>
                  <a:pt x="1862" y="4651"/>
                </a:lnTo>
                <a:lnTo>
                  <a:pt x="1785" y="4665"/>
                </a:lnTo>
                <a:lnTo>
                  <a:pt x="1706" y="4675"/>
                </a:lnTo>
                <a:lnTo>
                  <a:pt x="1626" y="4681"/>
                </a:lnTo>
                <a:lnTo>
                  <a:pt x="1601" y="4682"/>
                </a:lnTo>
                <a:lnTo>
                  <a:pt x="1577" y="4682"/>
                </a:lnTo>
                <a:lnTo>
                  <a:pt x="1553" y="4682"/>
                </a:lnTo>
                <a:lnTo>
                  <a:pt x="1529" y="4682"/>
                </a:lnTo>
                <a:lnTo>
                  <a:pt x="0" y="4682"/>
                </a:lnTo>
                <a:lnTo>
                  <a:pt x="0" y="6244"/>
                </a:lnTo>
                <a:lnTo>
                  <a:pt x="1529" y="6244"/>
                </a:lnTo>
                <a:lnTo>
                  <a:pt x="1551" y="6244"/>
                </a:lnTo>
                <a:lnTo>
                  <a:pt x="1572" y="6244"/>
                </a:lnTo>
                <a:lnTo>
                  <a:pt x="1594" y="6244"/>
                </a:lnTo>
                <a:lnTo>
                  <a:pt x="1617" y="6243"/>
                </a:lnTo>
                <a:lnTo>
                  <a:pt x="1638" y="6243"/>
                </a:lnTo>
                <a:lnTo>
                  <a:pt x="1660" y="6242"/>
                </a:lnTo>
                <a:lnTo>
                  <a:pt x="1683" y="6241"/>
                </a:lnTo>
                <a:lnTo>
                  <a:pt x="1704" y="6241"/>
                </a:lnTo>
                <a:lnTo>
                  <a:pt x="1864" y="6228"/>
                </a:lnTo>
                <a:lnTo>
                  <a:pt x="2022" y="6208"/>
                </a:lnTo>
                <a:lnTo>
                  <a:pt x="2177" y="6180"/>
                </a:lnTo>
                <a:lnTo>
                  <a:pt x="2330" y="6145"/>
                </a:lnTo>
                <a:lnTo>
                  <a:pt x="2478" y="6102"/>
                </a:lnTo>
                <a:lnTo>
                  <a:pt x="2624" y="6053"/>
                </a:lnTo>
                <a:lnTo>
                  <a:pt x="2766" y="5997"/>
                </a:lnTo>
                <a:lnTo>
                  <a:pt x="2905" y="5934"/>
                </a:lnTo>
                <a:lnTo>
                  <a:pt x="3040" y="5864"/>
                </a:lnTo>
                <a:lnTo>
                  <a:pt x="3171" y="5789"/>
                </a:lnTo>
                <a:lnTo>
                  <a:pt x="3297" y="5707"/>
                </a:lnTo>
                <a:lnTo>
                  <a:pt x="3420" y="5620"/>
                </a:lnTo>
                <a:lnTo>
                  <a:pt x="3538" y="5526"/>
                </a:lnTo>
                <a:lnTo>
                  <a:pt x="3651" y="5428"/>
                </a:lnTo>
                <a:lnTo>
                  <a:pt x="3759" y="5324"/>
                </a:lnTo>
                <a:lnTo>
                  <a:pt x="3862" y="5216"/>
                </a:lnTo>
                <a:lnTo>
                  <a:pt x="3960" y="5102"/>
                </a:lnTo>
                <a:lnTo>
                  <a:pt x="4052" y="4984"/>
                </a:lnTo>
                <a:lnTo>
                  <a:pt x="4138" y="4862"/>
                </a:lnTo>
                <a:lnTo>
                  <a:pt x="4220" y="4735"/>
                </a:lnTo>
                <a:lnTo>
                  <a:pt x="4295" y="4604"/>
                </a:lnTo>
                <a:lnTo>
                  <a:pt x="4363" y="4470"/>
                </a:lnTo>
                <a:lnTo>
                  <a:pt x="4425" y="4332"/>
                </a:lnTo>
                <a:lnTo>
                  <a:pt x="4480" y="4191"/>
                </a:lnTo>
                <a:lnTo>
                  <a:pt x="4529" y="4046"/>
                </a:lnTo>
                <a:lnTo>
                  <a:pt x="4570" y="3899"/>
                </a:lnTo>
                <a:lnTo>
                  <a:pt x="4605" y="3749"/>
                </a:lnTo>
                <a:lnTo>
                  <a:pt x="4633" y="3596"/>
                </a:lnTo>
                <a:lnTo>
                  <a:pt x="4652" y="3441"/>
                </a:lnTo>
                <a:lnTo>
                  <a:pt x="4664" y="3285"/>
                </a:lnTo>
                <a:lnTo>
                  <a:pt x="4668" y="3125"/>
                </a:lnTo>
                <a:lnTo>
                  <a:pt x="4664" y="2965"/>
                </a:lnTo>
                <a:lnTo>
                  <a:pt x="4653" y="2809"/>
                </a:lnTo>
                <a:lnTo>
                  <a:pt x="4634" y="2655"/>
                </a:lnTo>
                <a:lnTo>
                  <a:pt x="4607" y="2505"/>
                </a:lnTo>
                <a:lnTo>
                  <a:pt x="4573" y="2356"/>
                </a:lnTo>
                <a:lnTo>
                  <a:pt x="4533" y="2210"/>
                </a:lnTo>
                <a:lnTo>
                  <a:pt x="4485" y="2068"/>
                </a:lnTo>
                <a:lnTo>
                  <a:pt x="4432" y="1929"/>
                </a:lnTo>
                <a:lnTo>
                  <a:pt x="4373" y="1794"/>
                </a:lnTo>
                <a:lnTo>
                  <a:pt x="4306" y="1661"/>
                </a:lnTo>
                <a:lnTo>
                  <a:pt x="4234" y="1533"/>
                </a:lnTo>
                <a:lnTo>
                  <a:pt x="4156" y="1408"/>
                </a:lnTo>
                <a:lnTo>
                  <a:pt x="4072" y="1288"/>
                </a:lnTo>
                <a:lnTo>
                  <a:pt x="3984" y="1171"/>
                </a:lnTo>
                <a:lnTo>
                  <a:pt x="3891" y="1059"/>
                </a:lnTo>
                <a:lnTo>
                  <a:pt x="3791" y="952"/>
                </a:lnTo>
                <a:lnTo>
                  <a:pt x="3688" y="849"/>
                </a:lnTo>
                <a:lnTo>
                  <a:pt x="3579" y="752"/>
                </a:lnTo>
                <a:lnTo>
                  <a:pt x="3467" y="660"/>
                </a:lnTo>
                <a:lnTo>
                  <a:pt x="3349" y="573"/>
                </a:lnTo>
                <a:lnTo>
                  <a:pt x="3228" y="491"/>
                </a:lnTo>
                <a:lnTo>
                  <a:pt x="3103" y="415"/>
                </a:lnTo>
                <a:lnTo>
                  <a:pt x="2975" y="345"/>
                </a:lnTo>
                <a:lnTo>
                  <a:pt x="2843" y="281"/>
                </a:lnTo>
                <a:lnTo>
                  <a:pt x="2707" y="223"/>
                </a:lnTo>
                <a:lnTo>
                  <a:pt x="2568" y="171"/>
                </a:lnTo>
                <a:lnTo>
                  <a:pt x="2428" y="126"/>
                </a:lnTo>
                <a:lnTo>
                  <a:pt x="2283" y="87"/>
                </a:lnTo>
                <a:lnTo>
                  <a:pt x="2137" y="56"/>
                </a:lnTo>
                <a:lnTo>
                  <a:pt x="1988" y="30"/>
                </a:lnTo>
                <a:lnTo>
                  <a:pt x="1837" y="13"/>
                </a:lnTo>
                <a:lnTo>
                  <a:pt x="1684" y="2"/>
                </a:lnTo>
                <a:lnTo>
                  <a:pt x="1529" y="0"/>
                </a:lnTo>
                <a:close/>
              </a:path>
            </a:pathLst>
          </a:custGeom>
          <a:solidFill>
            <a:srgbClr val="84B5D5"/>
          </a:solidFill>
          <a:ln>
            <a:noFill/>
          </a:ln>
        </p:spPr>
        <p:txBody>
          <a:bodyPr vert="horz" wrap="square" lIns="91440" tIns="45720" rIns="91440" bIns="45720" numCol="1" anchor="t" anchorCtr="0" compatLnSpc="1">
            <a:prstTxWarp prst="textNoShape">
              <a:avLst/>
            </a:prstTxWarp>
          </a:bodyPr>
          <a:lstStyle/>
          <a:p>
            <a:endParaRPr lang="zh-CN" altLang="en-US">
              <a:effectLst>
                <a:outerShdw blurRad="50800" dist="38100" dir="2700000" algn="tl" rotWithShape="0">
                  <a:prstClr val="black">
                    <a:alpha val="40000"/>
                  </a:prstClr>
                </a:outerShdw>
              </a:effectLst>
            </a:endParaRPr>
          </a:p>
        </p:txBody>
      </p:sp>
      <p:sp>
        <p:nvSpPr>
          <p:cNvPr id="8" name="Freeform 15"/>
          <p:cNvSpPr>
            <a:spLocks/>
          </p:cNvSpPr>
          <p:nvPr/>
        </p:nvSpPr>
        <p:spPr bwMode="auto">
          <a:xfrm flipH="1">
            <a:off x="6013618" y="1596202"/>
            <a:ext cx="1503599" cy="2011240"/>
          </a:xfrm>
          <a:custGeom>
            <a:avLst/>
            <a:gdLst>
              <a:gd name="T0" fmla="*/ 0 w 4668"/>
              <a:gd name="T1" fmla="*/ 1562 h 6244"/>
              <a:gd name="T2" fmla="*/ 1684 w 4668"/>
              <a:gd name="T3" fmla="*/ 1567 h 6244"/>
              <a:gd name="T4" fmla="*/ 1908 w 4668"/>
              <a:gd name="T5" fmla="*/ 1603 h 6244"/>
              <a:gd name="T6" fmla="*/ 2121 w 4668"/>
              <a:gd name="T7" fmla="*/ 1670 h 6244"/>
              <a:gd name="T8" fmla="*/ 2321 w 4668"/>
              <a:gd name="T9" fmla="*/ 1766 h 6244"/>
              <a:gd name="T10" fmla="*/ 2503 w 4668"/>
              <a:gd name="T11" fmla="*/ 1887 h 6244"/>
              <a:gd name="T12" fmla="*/ 2667 w 4668"/>
              <a:gd name="T13" fmla="*/ 2034 h 6244"/>
              <a:gd name="T14" fmla="*/ 2808 w 4668"/>
              <a:gd name="T15" fmla="*/ 2202 h 6244"/>
              <a:gd name="T16" fmla="*/ 2925 w 4668"/>
              <a:gd name="T17" fmla="*/ 2390 h 6244"/>
              <a:gd name="T18" fmla="*/ 3016 w 4668"/>
              <a:gd name="T19" fmla="*/ 2594 h 6244"/>
              <a:gd name="T20" fmla="*/ 3077 w 4668"/>
              <a:gd name="T21" fmla="*/ 2813 h 6244"/>
              <a:gd name="T22" fmla="*/ 3106 w 4668"/>
              <a:gd name="T23" fmla="*/ 3044 h 6244"/>
              <a:gd name="T24" fmla="*/ 3100 w 4668"/>
              <a:gd name="T25" fmla="*/ 3282 h 6244"/>
              <a:gd name="T26" fmla="*/ 3059 w 4668"/>
              <a:gd name="T27" fmla="*/ 3510 h 6244"/>
              <a:gd name="T28" fmla="*/ 2986 w 4668"/>
              <a:gd name="T29" fmla="*/ 3727 h 6244"/>
              <a:gd name="T30" fmla="*/ 2883 w 4668"/>
              <a:gd name="T31" fmla="*/ 3929 h 6244"/>
              <a:gd name="T32" fmla="*/ 2754 w 4668"/>
              <a:gd name="T33" fmla="*/ 4112 h 6244"/>
              <a:gd name="T34" fmla="*/ 2600 w 4668"/>
              <a:gd name="T35" fmla="*/ 4275 h 6244"/>
              <a:gd name="T36" fmla="*/ 2422 w 4668"/>
              <a:gd name="T37" fmla="*/ 4415 h 6244"/>
              <a:gd name="T38" fmla="*/ 2226 w 4668"/>
              <a:gd name="T39" fmla="*/ 4528 h 6244"/>
              <a:gd name="T40" fmla="*/ 2013 w 4668"/>
              <a:gd name="T41" fmla="*/ 4612 h 6244"/>
              <a:gd name="T42" fmla="*/ 1785 w 4668"/>
              <a:gd name="T43" fmla="*/ 4665 h 6244"/>
              <a:gd name="T44" fmla="*/ 1601 w 4668"/>
              <a:gd name="T45" fmla="*/ 4682 h 6244"/>
              <a:gd name="T46" fmla="*/ 1529 w 4668"/>
              <a:gd name="T47" fmla="*/ 4682 h 6244"/>
              <a:gd name="T48" fmla="*/ 1529 w 4668"/>
              <a:gd name="T49" fmla="*/ 6244 h 6244"/>
              <a:gd name="T50" fmla="*/ 1594 w 4668"/>
              <a:gd name="T51" fmla="*/ 6244 h 6244"/>
              <a:gd name="T52" fmla="*/ 1660 w 4668"/>
              <a:gd name="T53" fmla="*/ 6242 h 6244"/>
              <a:gd name="T54" fmla="*/ 1864 w 4668"/>
              <a:gd name="T55" fmla="*/ 6228 h 6244"/>
              <a:gd name="T56" fmla="*/ 2330 w 4668"/>
              <a:gd name="T57" fmla="*/ 6145 h 6244"/>
              <a:gd name="T58" fmla="*/ 2766 w 4668"/>
              <a:gd name="T59" fmla="*/ 5997 h 6244"/>
              <a:gd name="T60" fmla="*/ 3171 w 4668"/>
              <a:gd name="T61" fmla="*/ 5789 h 6244"/>
              <a:gd name="T62" fmla="*/ 3538 w 4668"/>
              <a:gd name="T63" fmla="*/ 5526 h 6244"/>
              <a:gd name="T64" fmla="*/ 3862 w 4668"/>
              <a:gd name="T65" fmla="*/ 5216 h 6244"/>
              <a:gd name="T66" fmla="*/ 4138 w 4668"/>
              <a:gd name="T67" fmla="*/ 4862 h 6244"/>
              <a:gd name="T68" fmla="*/ 4363 w 4668"/>
              <a:gd name="T69" fmla="*/ 4470 h 6244"/>
              <a:gd name="T70" fmla="*/ 4529 w 4668"/>
              <a:gd name="T71" fmla="*/ 4046 h 6244"/>
              <a:gd name="T72" fmla="*/ 4633 w 4668"/>
              <a:gd name="T73" fmla="*/ 3596 h 6244"/>
              <a:gd name="T74" fmla="*/ 4668 w 4668"/>
              <a:gd name="T75" fmla="*/ 3125 h 6244"/>
              <a:gd name="T76" fmla="*/ 4634 w 4668"/>
              <a:gd name="T77" fmla="*/ 2655 h 6244"/>
              <a:gd name="T78" fmla="*/ 4533 w 4668"/>
              <a:gd name="T79" fmla="*/ 2210 h 6244"/>
              <a:gd name="T80" fmla="*/ 4373 w 4668"/>
              <a:gd name="T81" fmla="*/ 1794 h 6244"/>
              <a:gd name="T82" fmla="*/ 4156 w 4668"/>
              <a:gd name="T83" fmla="*/ 1408 h 6244"/>
              <a:gd name="T84" fmla="*/ 3891 w 4668"/>
              <a:gd name="T85" fmla="*/ 1059 h 6244"/>
              <a:gd name="T86" fmla="*/ 3579 w 4668"/>
              <a:gd name="T87" fmla="*/ 752 h 6244"/>
              <a:gd name="T88" fmla="*/ 3228 w 4668"/>
              <a:gd name="T89" fmla="*/ 491 h 6244"/>
              <a:gd name="T90" fmla="*/ 2843 w 4668"/>
              <a:gd name="T91" fmla="*/ 281 h 6244"/>
              <a:gd name="T92" fmla="*/ 2428 w 4668"/>
              <a:gd name="T93" fmla="*/ 126 h 6244"/>
              <a:gd name="T94" fmla="*/ 1988 w 4668"/>
              <a:gd name="T95" fmla="*/ 30 h 6244"/>
              <a:gd name="T96" fmla="*/ 1529 w 4668"/>
              <a:gd name="T97" fmla="*/ 0 h 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8" h="6244">
                <a:moveTo>
                  <a:pt x="1529" y="0"/>
                </a:moveTo>
                <a:lnTo>
                  <a:pt x="0" y="0"/>
                </a:lnTo>
                <a:lnTo>
                  <a:pt x="0" y="1562"/>
                </a:lnTo>
                <a:lnTo>
                  <a:pt x="1529" y="1562"/>
                </a:lnTo>
                <a:lnTo>
                  <a:pt x="1607" y="1562"/>
                </a:lnTo>
                <a:lnTo>
                  <a:pt x="1684" y="1567"/>
                </a:lnTo>
                <a:lnTo>
                  <a:pt x="1760" y="1575"/>
                </a:lnTo>
                <a:lnTo>
                  <a:pt x="1834" y="1587"/>
                </a:lnTo>
                <a:lnTo>
                  <a:pt x="1908" y="1603"/>
                </a:lnTo>
                <a:lnTo>
                  <a:pt x="1980" y="1622"/>
                </a:lnTo>
                <a:lnTo>
                  <a:pt x="2052" y="1644"/>
                </a:lnTo>
                <a:lnTo>
                  <a:pt x="2121" y="1670"/>
                </a:lnTo>
                <a:lnTo>
                  <a:pt x="2189" y="1699"/>
                </a:lnTo>
                <a:lnTo>
                  <a:pt x="2256" y="1731"/>
                </a:lnTo>
                <a:lnTo>
                  <a:pt x="2321" y="1766"/>
                </a:lnTo>
                <a:lnTo>
                  <a:pt x="2383" y="1804"/>
                </a:lnTo>
                <a:lnTo>
                  <a:pt x="2445" y="1844"/>
                </a:lnTo>
                <a:lnTo>
                  <a:pt x="2503" y="1887"/>
                </a:lnTo>
                <a:lnTo>
                  <a:pt x="2560" y="1934"/>
                </a:lnTo>
                <a:lnTo>
                  <a:pt x="2614" y="1983"/>
                </a:lnTo>
                <a:lnTo>
                  <a:pt x="2667" y="2034"/>
                </a:lnTo>
                <a:lnTo>
                  <a:pt x="2716" y="2088"/>
                </a:lnTo>
                <a:lnTo>
                  <a:pt x="2764" y="2144"/>
                </a:lnTo>
                <a:lnTo>
                  <a:pt x="2808" y="2202"/>
                </a:lnTo>
                <a:lnTo>
                  <a:pt x="2850" y="2263"/>
                </a:lnTo>
                <a:lnTo>
                  <a:pt x="2890" y="2325"/>
                </a:lnTo>
                <a:lnTo>
                  <a:pt x="2925" y="2390"/>
                </a:lnTo>
                <a:lnTo>
                  <a:pt x="2959" y="2456"/>
                </a:lnTo>
                <a:lnTo>
                  <a:pt x="2989" y="2524"/>
                </a:lnTo>
                <a:lnTo>
                  <a:pt x="3016" y="2594"/>
                </a:lnTo>
                <a:lnTo>
                  <a:pt x="3039" y="2664"/>
                </a:lnTo>
                <a:lnTo>
                  <a:pt x="3061" y="2738"/>
                </a:lnTo>
                <a:lnTo>
                  <a:pt x="3077" y="2813"/>
                </a:lnTo>
                <a:lnTo>
                  <a:pt x="3091" y="2888"/>
                </a:lnTo>
                <a:lnTo>
                  <a:pt x="3100" y="2966"/>
                </a:lnTo>
                <a:lnTo>
                  <a:pt x="3106" y="3044"/>
                </a:lnTo>
                <a:lnTo>
                  <a:pt x="3107" y="3124"/>
                </a:lnTo>
                <a:lnTo>
                  <a:pt x="3106" y="3203"/>
                </a:lnTo>
                <a:lnTo>
                  <a:pt x="3100" y="3282"/>
                </a:lnTo>
                <a:lnTo>
                  <a:pt x="3090" y="3360"/>
                </a:lnTo>
                <a:lnTo>
                  <a:pt x="3076" y="3436"/>
                </a:lnTo>
                <a:lnTo>
                  <a:pt x="3059" y="3510"/>
                </a:lnTo>
                <a:lnTo>
                  <a:pt x="3038" y="3584"/>
                </a:lnTo>
                <a:lnTo>
                  <a:pt x="3014" y="3657"/>
                </a:lnTo>
                <a:lnTo>
                  <a:pt x="2986" y="3727"/>
                </a:lnTo>
                <a:lnTo>
                  <a:pt x="2955" y="3796"/>
                </a:lnTo>
                <a:lnTo>
                  <a:pt x="2921" y="3863"/>
                </a:lnTo>
                <a:lnTo>
                  <a:pt x="2883" y="3929"/>
                </a:lnTo>
                <a:lnTo>
                  <a:pt x="2843" y="3992"/>
                </a:lnTo>
                <a:lnTo>
                  <a:pt x="2799" y="4053"/>
                </a:lnTo>
                <a:lnTo>
                  <a:pt x="2754" y="4112"/>
                </a:lnTo>
                <a:lnTo>
                  <a:pt x="2705" y="4169"/>
                </a:lnTo>
                <a:lnTo>
                  <a:pt x="2653" y="4224"/>
                </a:lnTo>
                <a:lnTo>
                  <a:pt x="2600" y="4275"/>
                </a:lnTo>
                <a:lnTo>
                  <a:pt x="2543" y="4324"/>
                </a:lnTo>
                <a:lnTo>
                  <a:pt x="2484" y="4371"/>
                </a:lnTo>
                <a:lnTo>
                  <a:pt x="2422" y="4415"/>
                </a:lnTo>
                <a:lnTo>
                  <a:pt x="2359" y="4456"/>
                </a:lnTo>
                <a:lnTo>
                  <a:pt x="2294" y="4494"/>
                </a:lnTo>
                <a:lnTo>
                  <a:pt x="2226" y="4528"/>
                </a:lnTo>
                <a:lnTo>
                  <a:pt x="2157" y="4560"/>
                </a:lnTo>
                <a:lnTo>
                  <a:pt x="2085" y="4588"/>
                </a:lnTo>
                <a:lnTo>
                  <a:pt x="2013" y="4612"/>
                </a:lnTo>
                <a:lnTo>
                  <a:pt x="1938" y="4633"/>
                </a:lnTo>
                <a:lnTo>
                  <a:pt x="1862" y="4651"/>
                </a:lnTo>
                <a:lnTo>
                  <a:pt x="1785" y="4665"/>
                </a:lnTo>
                <a:lnTo>
                  <a:pt x="1706" y="4675"/>
                </a:lnTo>
                <a:lnTo>
                  <a:pt x="1626" y="4681"/>
                </a:lnTo>
                <a:lnTo>
                  <a:pt x="1601" y="4682"/>
                </a:lnTo>
                <a:lnTo>
                  <a:pt x="1577" y="4682"/>
                </a:lnTo>
                <a:lnTo>
                  <a:pt x="1553" y="4682"/>
                </a:lnTo>
                <a:lnTo>
                  <a:pt x="1529" y="4682"/>
                </a:lnTo>
                <a:lnTo>
                  <a:pt x="0" y="4682"/>
                </a:lnTo>
                <a:lnTo>
                  <a:pt x="0" y="6244"/>
                </a:lnTo>
                <a:lnTo>
                  <a:pt x="1529" y="6244"/>
                </a:lnTo>
                <a:lnTo>
                  <a:pt x="1551" y="6244"/>
                </a:lnTo>
                <a:lnTo>
                  <a:pt x="1572" y="6244"/>
                </a:lnTo>
                <a:lnTo>
                  <a:pt x="1594" y="6244"/>
                </a:lnTo>
                <a:lnTo>
                  <a:pt x="1617" y="6243"/>
                </a:lnTo>
                <a:lnTo>
                  <a:pt x="1638" y="6243"/>
                </a:lnTo>
                <a:lnTo>
                  <a:pt x="1660" y="6242"/>
                </a:lnTo>
                <a:lnTo>
                  <a:pt x="1683" y="6241"/>
                </a:lnTo>
                <a:lnTo>
                  <a:pt x="1704" y="6241"/>
                </a:lnTo>
                <a:lnTo>
                  <a:pt x="1864" y="6228"/>
                </a:lnTo>
                <a:lnTo>
                  <a:pt x="2022" y="6208"/>
                </a:lnTo>
                <a:lnTo>
                  <a:pt x="2177" y="6180"/>
                </a:lnTo>
                <a:lnTo>
                  <a:pt x="2330" y="6145"/>
                </a:lnTo>
                <a:lnTo>
                  <a:pt x="2478" y="6102"/>
                </a:lnTo>
                <a:lnTo>
                  <a:pt x="2624" y="6053"/>
                </a:lnTo>
                <a:lnTo>
                  <a:pt x="2766" y="5997"/>
                </a:lnTo>
                <a:lnTo>
                  <a:pt x="2905" y="5934"/>
                </a:lnTo>
                <a:lnTo>
                  <a:pt x="3040" y="5864"/>
                </a:lnTo>
                <a:lnTo>
                  <a:pt x="3171" y="5789"/>
                </a:lnTo>
                <a:lnTo>
                  <a:pt x="3297" y="5707"/>
                </a:lnTo>
                <a:lnTo>
                  <a:pt x="3420" y="5620"/>
                </a:lnTo>
                <a:lnTo>
                  <a:pt x="3538" y="5526"/>
                </a:lnTo>
                <a:lnTo>
                  <a:pt x="3651" y="5428"/>
                </a:lnTo>
                <a:lnTo>
                  <a:pt x="3759" y="5324"/>
                </a:lnTo>
                <a:lnTo>
                  <a:pt x="3862" y="5216"/>
                </a:lnTo>
                <a:lnTo>
                  <a:pt x="3960" y="5102"/>
                </a:lnTo>
                <a:lnTo>
                  <a:pt x="4052" y="4984"/>
                </a:lnTo>
                <a:lnTo>
                  <a:pt x="4138" y="4862"/>
                </a:lnTo>
                <a:lnTo>
                  <a:pt x="4220" y="4735"/>
                </a:lnTo>
                <a:lnTo>
                  <a:pt x="4295" y="4604"/>
                </a:lnTo>
                <a:lnTo>
                  <a:pt x="4363" y="4470"/>
                </a:lnTo>
                <a:lnTo>
                  <a:pt x="4425" y="4332"/>
                </a:lnTo>
                <a:lnTo>
                  <a:pt x="4480" y="4191"/>
                </a:lnTo>
                <a:lnTo>
                  <a:pt x="4529" y="4046"/>
                </a:lnTo>
                <a:lnTo>
                  <a:pt x="4570" y="3899"/>
                </a:lnTo>
                <a:lnTo>
                  <a:pt x="4605" y="3749"/>
                </a:lnTo>
                <a:lnTo>
                  <a:pt x="4633" y="3596"/>
                </a:lnTo>
                <a:lnTo>
                  <a:pt x="4652" y="3441"/>
                </a:lnTo>
                <a:lnTo>
                  <a:pt x="4664" y="3285"/>
                </a:lnTo>
                <a:lnTo>
                  <a:pt x="4668" y="3125"/>
                </a:lnTo>
                <a:lnTo>
                  <a:pt x="4664" y="2965"/>
                </a:lnTo>
                <a:lnTo>
                  <a:pt x="4653" y="2809"/>
                </a:lnTo>
                <a:lnTo>
                  <a:pt x="4634" y="2655"/>
                </a:lnTo>
                <a:lnTo>
                  <a:pt x="4607" y="2505"/>
                </a:lnTo>
                <a:lnTo>
                  <a:pt x="4573" y="2356"/>
                </a:lnTo>
                <a:lnTo>
                  <a:pt x="4533" y="2210"/>
                </a:lnTo>
                <a:lnTo>
                  <a:pt x="4485" y="2068"/>
                </a:lnTo>
                <a:lnTo>
                  <a:pt x="4432" y="1929"/>
                </a:lnTo>
                <a:lnTo>
                  <a:pt x="4373" y="1794"/>
                </a:lnTo>
                <a:lnTo>
                  <a:pt x="4306" y="1661"/>
                </a:lnTo>
                <a:lnTo>
                  <a:pt x="4234" y="1533"/>
                </a:lnTo>
                <a:lnTo>
                  <a:pt x="4156" y="1408"/>
                </a:lnTo>
                <a:lnTo>
                  <a:pt x="4072" y="1288"/>
                </a:lnTo>
                <a:lnTo>
                  <a:pt x="3984" y="1171"/>
                </a:lnTo>
                <a:lnTo>
                  <a:pt x="3891" y="1059"/>
                </a:lnTo>
                <a:lnTo>
                  <a:pt x="3791" y="952"/>
                </a:lnTo>
                <a:lnTo>
                  <a:pt x="3688" y="849"/>
                </a:lnTo>
                <a:lnTo>
                  <a:pt x="3579" y="752"/>
                </a:lnTo>
                <a:lnTo>
                  <a:pt x="3467" y="660"/>
                </a:lnTo>
                <a:lnTo>
                  <a:pt x="3349" y="573"/>
                </a:lnTo>
                <a:lnTo>
                  <a:pt x="3228" y="491"/>
                </a:lnTo>
                <a:lnTo>
                  <a:pt x="3103" y="415"/>
                </a:lnTo>
                <a:lnTo>
                  <a:pt x="2975" y="345"/>
                </a:lnTo>
                <a:lnTo>
                  <a:pt x="2843" y="281"/>
                </a:lnTo>
                <a:lnTo>
                  <a:pt x="2707" y="223"/>
                </a:lnTo>
                <a:lnTo>
                  <a:pt x="2568" y="171"/>
                </a:lnTo>
                <a:lnTo>
                  <a:pt x="2428" y="126"/>
                </a:lnTo>
                <a:lnTo>
                  <a:pt x="2283" y="87"/>
                </a:lnTo>
                <a:lnTo>
                  <a:pt x="2137" y="56"/>
                </a:lnTo>
                <a:lnTo>
                  <a:pt x="1988" y="30"/>
                </a:lnTo>
                <a:lnTo>
                  <a:pt x="1837" y="13"/>
                </a:lnTo>
                <a:lnTo>
                  <a:pt x="1684" y="2"/>
                </a:lnTo>
                <a:lnTo>
                  <a:pt x="1529" y="0"/>
                </a:lnTo>
                <a:close/>
              </a:path>
            </a:pathLst>
          </a:custGeom>
          <a:solidFill>
            <a:srgbClr val="84B5D5"/>
          </a:solidFill>
          <a:ln>
            <a:noFill/>
          </a:ln>
        </p:spPr>
        <p:txBody>
          <a:bodyPr vert="horz" wrap="square" lIns="91440" tIns="45720" rIns="91440" bIns="45720" numCol="1" anchor="t" anchorCtr="0" compatLnSpc="1">
            <a:prstTxWarp prst="textNoShape">
              <a:avLst/>
            </a:prstTxWarp>
          </a:bodyPr>
          <a:lstStyle/>
          <a:p>
            <a:endParaRPr lang="zh-CN" altLang="en-US">
              <a:effectLst>
                <a:outerShdw blurRad="50800" dist="38100" dir="2700000" algn="tl" rotWithShape="0">
                  <a:prstClr val="black">
                    <a:alpha val="40000"/>
                  </a:prstClr>
                </a:outerShdw>
              </a:effectLst>
            </a:endParaRPr>
          </a:p>
        </p:txBody>
      </p:sp>
      <p:sp>
        <p:nvSpPr>
          <p:cNvPr id="9" name="Freeform 15"/>
          <p:cNvSpPr>
            <a:spLocks/>
          </p:cNvSpPr>
          <p:nvPr/>
        </p:nvSpPr>
        <p:spPr bwMode="auto">
          <a:xfrm flipH="1">
            <a:off x="6013618" y="3780602"/>
            <a:ext cx="1503599" cy="2011240"/>
          </a:xfrm>
          <a:custGeom>
            <a:avLst/>
            <a:gdLst>
              <a:gd name="T0" fmla="*/ 0 w 4668"/>
              <a:gd name="T1" fmla="*/ 1562 h 6244"/>
              <a:gd name="T2" fmla="*/ 1684 w 4668"/>
              <a:gd name="T3" fmla="*/ 1567 h 6244"/>
              <a:gd name="T4" fmla="*/ 1908 w 4668"/>
              <a:gd name="T5" fmla="*/ 1603 h 6244"/>
              <a:gd name="T6" fmla="*/ 2121 w 4668"/>
              <a:gd name="T7" fmla="*/ 1670 h 6244"/>
              <a:gd name="T8" fmla="*/ 2321 w 4668"/>
              <a:gd name="T9" fmla="*/ 1766 h 6244"/>
              <a:gd name="T10" fmla="*/ 2503 w 4668"/>
              <a:gd name="T11" fmla="*/ 1887 h 6244"/>
              <a:gd name="T12" fmla="*/ 2667 w 4668"/>
              <a:gd name="T13" fmla="*/ 2034 h 6244"/>
              <a:gd name="T14" fmla="*/ 2808 w 4668"/>
              <a:gd name="T15" fmla="*/ 2202 h 6244"/>
              <a:gd name="T16" fmla="*/ 2925 w 4668"/>
              <a:gd name="T17" fmla="*/ 2390 h 6244"/>
              <a:gd name="T18" fmla="*/ 3016 w 4668"/>
              <a:gd name="T19" fmla="*/ 2594 h 6244"/>
              <a:gd name="T20" fmla="*/ 3077 w 4668"/>
              <a:gd name="T21" fmla="*/ 2813 h 6244"/>
              <a:gd name="T22" fmla="*/ 3106 w 4668"/>
              <a:gd name="T23" fmla="*/ 3044 h 6244"/>
              <a:gd name="T24" fmla="*/ 3100 w 4668"/>
              <a:gd name="T25" fmla="*/ 3282 h 6244"/>
              <a:gd name="T26" fmla="*/ 3059 w 4668"/>
              <a:gd name="T27" fmla="*/ 3510 h 6244"/>
              <a:gd name="T28" fmla="*/ 2986 w 4668"/>
              <a:gd name="T29" fmla="*/ 3727 h 6244"/>
              <a:gd name="T30" fmla="*/ 2883 w 4668"/>
              <a:gd name="T31" fmla="*/ 3929 h 6244"/>
              <a:gd name="T32" fmla="*/ 2754 w 4668"/>
              <a:gd name="T33" fmla="*/ 4112 h 6244"/>
              <a:gd name="T34" fmla="*/ 2600 w 4668"/>
              <a:gd name="T35" fmla="*/ 4275 h 6244"/>
              <a:gd name="T36" fmla="*/ 2422 w 4668"/>
              <a:gd name="T37" fmla="*/ 4415 h 6244"/>
              <a:gd name="T38" fmla="*/ 2226 w 4668"/>
              <a:gd name="T39" fmla="*/ 4528 h 6244"/>
              <a:gd name="T40" fmla="*/ 2013 w 4668"/>
              <a:gd name="T41" fmla="*/ 4612 h 6244"/>
              <a:gd name="T42" fmla="*/ 1785 w 4668"/>
              <a:gd name="T43" fmla="*/ 4665 h 6244"/>
              <a:gd name="T44" fmla="*/ 1601 w 4668"/>
              <a:gd name="T45" fmla="*/ 4682 h 6244"/>
              <a:gd name="T46" fmla="*/ 1529 w 4668"/>
              <a:gd name="T47" fmla="*/ 4682 h 6244"/>
              <a:gd name="T48" fmla="*/ 1529 w 4668"/>
              <a:gd name="T49" fmla="*/ 6244 h 6244"/>
              <a:gd name="T50" fmla="*/ 1594 w 4668"/>
              <a:gd name="T51" fmla="*/ 6244 h 6244"/>
              <a:gd name="T52" fmla="*/ 1660 w 4668"/>
              <a:gd name="T53" fmla="*/ 6242 h 6244"/>
              <a:gd name="T54" fmla="*/ 1864 w 4668"/>
              <a:gd name="T55" fmla="*/ 6228 h 6244"/>
              <a:gd name="T56" fmla="*/ 2330 w 4668"/>
              <a:gd name="T57" fmla="*/ 6145 h 6244"/>
              <a:gd name="T58" fmla="*/ 2766 w 4668"/>
              <a:gd name="T59" fmla="*/ 5997 h 6244"/>
              <a:gd name="T60" fmla="*/ 3171 w 4668"/>
              <a:gd name="T61" fmla="*/ 5789 h 6244"/>
              <a:gd name="T62" fmla="*/ 3538 w 4668"/>
              <a:gd name="T63" fmla="*/ 5526 h 6244"/>
              <a:gd name="T64" fmla="*/ 3862 w 4668"/>
              <a:gd name="T65" fmla="*/ 5216 h 6244"/>
              <a:gd name="T66" fmla="*/ 4138 w 4668"/>
              <a:gd name="T67" fmla="*/ 4862 h 6244"/>
              <a:gd name="T68" fmla="*/ 4363 w 4668"/>
              <a:gd name="T69" fmla="*/ 4470 h 6244"/>
              <a:gd name="T70" fmla="*/ 4529 w 4668"/>
              <a:gd name="T71" fmla="*/ 4046 h 6244"/>
              <a:gd name="T72" fmla="*/ 4633 w 4668"/>
              <a:gd name="T73" fmla="*/ 3596 h 6244"/>
              <a:gd name="T74" fmla="*/ 4668 w 4668"/>
              <a:gd name="T75" fmla="*/ 3125 h 6244"/>
              <a:gd name="T76" fmla="*/ 4634 w 4668"/>
              <a:gd name="T77" fmla="*/ 2655 h 6244"/>
              <a:gd name="T78" fmla="*/ 4533 w 4668"/>
              <a:gd name="T79" fmla="*/ 2210 h 6244"/>
              <a:gd name="T80" fmla="*/ 4373 w 4668"/>
              <a:gd name="T81" fmla="*/ 1794 h 6244"/>
              <a:gd name="T82" fmla="*/ 4156 w 4668"/>
              <a:gd name="T83" fmla="*/ 1408 h 6244"/>
              <a:gd name="T84" fmla="*/ 3891 w 4668"/>
              <a:gd name="T85" fmla="*/ 1059 h 6244"/>
              <a:gd name="T86" fmla="*/ 3579 w 4668"/>
              <a:gd name="T87" fmla="*/ 752 h 6244"/>
              <a:gd name="T88" fmla="*/ 3228 w 4668"/>
              <a:gd name="T89" fmla="*/ 491 h 6244"/>
              <a:gd name="T90" fmla="*/ 2843 w 4668"/>
              <a:gd name="T91" fmla="*/ 281 h 6244"/>
              <a:gd name="T92" fmla="*/ 2428 w 4668"/>
              <a:gd name="T93" fmla="*/ 126 h 6244"/>
              <a:gd name="T94" fmla="*/ 1988 w 4668"/>
              <a:gd name="T95" fmla="*/ 30 h 6244"/>
              <a:gd name="T96" fmla="*/ 1529 w 4668"/>
              <a:gd name="T97" fmla="*/ 0 h 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8" h="6244">
                <a:moveTo>
                  <a:pt x="1529" y="0"/>
                </a:moveTo>
                <a:lnTo>
                  <a:pt x="0" y="0"/>
                </a:lnTo>
                <a:lnTo>
                  <a:pt x="0" y="1562"/>
                </a:lnTo>
                <a:lnTo>
                  <a:pt x="1529" y="1562"/>
                </a:lnTo>
                <a:lnTo>
                  <a:pt x="1607" y="1562"/>
                </a:lnTo>
                <a:lnTo>
                  <a:pt x="1684" y="1567"/>
                </a:lnTo>
                <a:lnTo>
                  <a:pt x="1760" y="1575"/>
                </a:lnTo>
                <a:lnTo>
                  <a:pt x="1834" y="1587"/>
                </a:lnTo>
                <a:lnTo>
                  <a:pt x="1908" y="1603"/>
                </a:lnTo>
                <a:lnTo>
                  <a:pt x="1980" y="1622"/>
                </a:lnTo>
                <a:lnTo>
                  <a:pt x="2052" y="1644"/>
                </a:lnTo>
                <a:lnTo>
                  <a:pt x="2121" y="1670"/>
                </a:lnTo>
                <a:lnTo>
                  <a:pt x="2189" y="1699"/>
                </a:lnTo>
                <a:lnTo>
                  <a:pt x="2256" y="1731"/>
                </a:lnTo>
                <a:lnTo>
                  <a:pt x="2321" y="1766"/>
                </a:lnTo>
                <a:lnTo>
                  <a:pt x="2383" y="1804"/>
                </a:lnTo>
                <a:lnTo>
                  <a:pt x="2445" y="1844"/>
                </a:lnTo>
                <a:lnTo>
                  <a:pt x="2503" y="1887"/>
                </a:lnTo>
                <a:lnTo>
                  <a:pt x="2560" y="1934"/>
                </a:lnTo>
                <a:lnTo>
                  <a:pt x="2614" y="1983"/>
                </a:lnTo>
                <a:lnTo>
                  <a:pt x="2667" y="2034"/>
                </a:lnTo>
                <a:lnTo>
                  <a:pt x="2716" y="2088"/>
                </a:lnTo>
                <a:lnTo>
                  <a:pt x="2764" y="2144"/>
                </a:lnTo>
                <a:lnTo>
                  <a:pt x="2808" y="2202"/>
                </a:lnTo>
                <a:lnTo>
                  <a:pt x="2850" y="2263"/>
                </a:lnTo>
                <a:lnTo>
                  <a:pt x="2890" y="2325"/>
                </a:lnTo>
                <a:lnTo>
                  <a:pt x="2925" y="2390"/>
                </a:lnTo>
                <a:lnTo>
                  <a:pt x="2959" y="2456"/>
                </a:lnTo>
                <a:lnTo>
                  <a:pt x="2989" y="2524"/>
                </a:lnTo>
                <a:lnTo>
                  <a:pt x="3016" y="2594"/>
                </a:lnTo>
                <a:lnTo>
                  <a:pt x="3039" y="2664"/>
                </a:lnTo>
                <a:lnTo>
                  <a:pt x="3061" y="2738"/>
                </a:lnTo>
                <a:lnTo>
                  <a:pt x="3077" y="2813"/>
                </a:lnTo>
                <a:lnTo>
                  <a:pt x="3091" y="2888"/>
                </a:lnTo>
                <a:lnTo>
                  <a:pt x="3100" y="2966"/>
                </a:lnTo>
                <a:lnTo>
                  <a:pt x="3106" y="3044"/>
                </a:lnTo>
                <a:lnTo>
                  <a:pt x="3107" y="3124"/>
                </a:lnTo>
                <a:lnTo>
                  <a:pt x="3106" y="3203"/>
                </a:lnTo>
                <a:lnTo>
                  <a:pt x="3100" y="3282"/>
                </a:lnTo>
                <a:lnTo>
                  <a:pt x="3090" y="3360"/>
                </a:lnTo>
                <a:lnTo>
                  <a:pt x="3076" y="3436"/>
                </a:lnTo>
                <a:lnTo>
                  <a:pt x="3059" y="3510"/>
                </a:lnTo>
                <a:lnTo>
                  <a:pt x="3038" y="3584"/>
                </a:lnTo>
                <a:lnTo>
                  <a:pt x="3014" y="3657"/>
                </a:lnTo>
                <a:lnTo>
                  <a:pt x="2986" y="3727"/>
                </a:lnTo>
                <a:lnTo>
                  <a:pt x="2955" y="3796"/>
                </a:lnTo>
                <a:lnTo>
                  <a:pt x="2921" y="3863"/>
                </a:lnTo>
                <a:lnTo>
                  <a:pt x="2883" y="3929"/>
                </a:lnTo>
                <a:lnTo>
                  <a:pt x="2843" y="3992"/>
                </a:lnTo>
                <a:lnTo>
                  <a:pt x="2799" y="4053"/>
                </a:lnTo>
                <a:lnTo>
                  <a:pt x="2754" y="4112"/>
                </a:lnTo>
                <a:lnTo>
                  <a:pt x="2705" y="4169"/>
                </a:lnTo>
                <a:lnTo>
                  <a:pt x="2653" y="4224"/>
                </a:lnTo>
                <a:lnTo>
                  <a:pt x="2600" y="4275"/>
                </a:lnTo>
                <a:lnTo>
                  <a:pt x="2543" y="4324"/>
                </a:lnTo>
                <a:lnTo>
                  <a:pt x="2484" y="4371"/>
                </a:lnTo>
                <a:lnTo>
                  <a:pt x="2422" y="4415"/>
                </a:lnTo>
                <a:lnTo>
                  <a:pt x="2359" y="4456"/>
                </a:lnTo>
                <a:lnTo>
                  <a:pt x="2294" y="4494"/>
                </a:lnTo>
                <a:lnTo>
                  <a:pt x="2226" y="4528"/>
                </a:lnTo>
                <a:lnTo>
                  <a:pt x="2157" y="4560"/>
                </a:lnTo>
                <a:lnTo>
                  <a:pt x="2085" y="4588"/>
                </a:lnTo>
                <a:lnTo>
                  <a:pt x="2013" y="4612"/>
                </a:lnTo>
                <a:lnTo>
                  <a:pt x="1938" y="4633"/>
                </a:lnTo>
                <a:lnTo>
                  <a:pt x="1862" y="4651"/>
                </a:lnTo>
                <a:lnTo>
                  <a:pt x="1785" y="4665"/>
                </a:lnTo>
                <a:lnTo>
                  <a:pt x="1706" y="4675"/>
                </a:lnTo>
                <a:lnTo>
                  <a:pt x="1626" y="4681"/>
                </a:lnTo>
                <a:lnTo>
                  <a:pt x="1601" y="4682"/>
                </a:lnTo>
                <a:lnTo>
                  <a:pt x="1577" y="4682"/>
                </a:lnTo>
                <a:lnTo>
                  <a:pt x="1553" y="4682"/>
                </a:lnTo>
                <a:lnTo>
                  <a:pt x="1529" y="4682"/>
                </a:lnTo>
                <a:lnTo>
                  <a:pt x="0" y="4682"/>
                </a:lnTo>
                <a:lnTo>
                  <a:pt x="0" y="6244"/>
                </a:lnTo>
                <a:lnTo>
                  <a:pt x="1529" y="6244"/>
                </a:lnTo>
                <a:lnTo>
                  <a:pt x="1551" y="6244"/>
                </a:lnTo>
                <a:lnTo>
                  <a:pt x="1572" y="6244"/>
                </a:lnTo>
                <a:lnTo>
                  <a:pt x="1594" y="6244"/>
                </a:lnTo>
                <a:lnTo>
                  <a:pt x="1617" y="6243"/>
                </a:lnTo>
                <a:lnTo>
                  <a:pt x="1638" y="6243"/>
                </a:lnTo>
                <a:lnTo>
                  <a:pt x="1660" y="6242"/>
                </a:lnTo>
                <a:lnTo>
                  <a:pt x="1683" y="6241"/>
                </a:lnTo>
                <a:lnTo>
                  <a:pt x="1704" y="6241"/>
                </a:lnTo>
                <a:lnTo>
                  <a:pt x="1864" y="6228"/>
                </a:lnTo>
                <a:lnTo>
                  <a:pt x="2022" y="6208"/>
                </a:lnTo>
                <a:lnTo>
                  <a:pt x="2177" y="6180"/>
                </a:lnTo>
                <a:lnTo>
                  <a:pt x="2330" y="6145"/>
                </a:lnTo>
                <a:lnTo>
                  <a:pt x="2478" y="6102"/>
                </a:lnTo>
                <a:lnTo>
                  <a:pt x="2624" y="6053"/>
                </a:lnTo>
                <a:lnTo>
                  <a:pt x="2766" y="5997"/>
                </a:lnTo>
                <a:lnTo>
                  <a:pt x="2905" y="5934"/>
                </a:lnTo>
                <a:lnTo>
                  <a:pt x="3040" y="5864"/>
                </a:lnTo>
                <a:lnTo>
                  <a:pt x="3171" y="5789"/>
                </a:lnTo>
                <a:lnTo>
                  <a:pt x="3297" y="5707"/>
                </a:lnTo>
                <a:lnTo>
                  <a:pt x="3420" y="5620"/>
                </a:lnTo>
                <a:lnTo>
                  <a:pt x="3538" y="5526"/>
                </a:lnTo>
                <a:lnTo>
                  <a:pt x="3651" y="5428"/>
                </a:lnTo>
                <a:lnTo>
                  <a:pt x="3759" y="5324"/>
                </a:lnTo>
                <a:lnTo>
                  <a:pt x="3862" y="5216"/>
                </a:lnTo>
                <a:lnTo>
                  <a:pt x="3960" y="5102"/>
                </a:lnTo>
                <a:lnTo>
                  <a:pt x="4052" y="4984"/>
                </a:lnTo>
                <a:lnTo>
                  <a:pt x="4138" y="4862"/>
                </a:lnTo>
                <a:lnTo>
                  <a:pt x="4220" y="4735"/>
                </a:lnTo>
                <a:lnTo>
                  <a:pt x="4295" y="4604"/>
                </a:lnTo>
                <a:lnTo>
                  <a:pt x="4363" y="4470"/>
                </a:lnTo>
                <a:lnTo>
                  <a:pt x="4425" y="4332"/>
                </a:lnTo>
                <a:lnTo>
                  <a:pt x="4480" y="4191"/>
                </a:lnTo>
                <a:lnTo>
                  <a:pt x="4529" y="4046"/>
                </a:lnTo>
                <a:lnTo>
                  <a:pt x="4570" y="3899"/>
                </a:lnTo>
                <a:lnTo>
                  <a:pt x="4605" y="3749"/>
                </a:lnTo>
                <a:lnTo>
                  <a:pt x="4633" y="3596"/>
                </a:lnTo>
                <a:lnTo>
                  <a:pt x="4652" y="3441"/>
                </a:lnTo>
                <a:lnTo>
                  <a:pt x="4664" y="3285"/>
                </a:lnTo>
                <a:lnTo>
                  <a:pt x="4668" y="3125"/>
                </a:lnTo>
                <a:lnTo>
                  <a:pt x="4664" y="2965"/>
                </a:lnTo>
                <a:lnTo>
                  <a:pt x="4653" y="2809"/>
                </a:lnTo>
                <a:lnTo>
                  <a:pt x="4634" y="2655"/>
                </a:lnTo>
                <a:lnTo>
                  <a:pt x="4607" y="2505"/>
                </a:lnTo>
                <a:lnTo>
                  <a:pt x="4573" y="2356"/>
                </a:lnTo>
                <a:lnTo>
                  <a:pt x="4533" y="2210"/>
                </a:lnTo>
                <a:lnTo>
                  <a:pt x="4485" y="2068"/>
                </a:lnTo>
                <a:lnTo>
                  <a:pt x="4432" y="1929"/>
                </a:lnTo>
                <a:lnTo>
                  <a:pt x="4373" y="1794"/>
                </a:lnTo>
                <a:lnTo>
                  <a:pt x="4306" y="1661"/>
                </a:lnTo>
                <a:lnTo>
                  <a:pt x="4234" y="1533"/>
                </a:lnTo>
                <a:lnTo>
                  <a:pt x="4156" y="1408"/>
                </a:lnTo>
                <a:lnTo>
                  <a:pt x="4072" y="1288"/>
                </a:lnTo>
                <a:lnTo>
                  <a:pt x="3984" y="1171"/>
                </a:lnTo>
                <a:lnTo>
                  <a:pt x="3891" y="1059"/>
                </a:lnTo>
                <a:lnTo>
                  <a:pt x="3791" y="952"/>
                </a:lnTo>
                <a:lnTo>
                  <a:pt x="3688" y="849"/>
                </a:lnTo>
                <a:lnTo>
                  <a:pt x="3579" y="752"/>
                </a:lnTo>
                <a:lnTo>
                  <a:pt x="3467" y="660"/>
                </a:lnTo>
                <a:lnTo>
                  <a:pt x="3349" y="573"/>
                </a:lnTo>
                <a:lnTo>
                  <a:pt x="3228" y="491"/>
                </a:lnTo>
                <a:lnTo>
                  <a:pt x="3103" y="415"/>
                </a:lnTo>
                <a:lnTo>
                  <a:pt x="2975" y="345"/>
                </a:lnTo>
                <a:lnTo>
                  <a:pt x="2843" y="281"/>
                </a:lnTo>
                <a:lnTo>
                  <a:pt x="2707" y="223"/>
                </a:lnTo>
                <a:lnTo>
                  <a:pt x="2568" y="171"/>
                </a:lnTo>
                <a:lnTo>
                  <a:pt x="2428" y="126"/>
                </a:lnTo>
                <a:lnTo>
                  <a:pt x="2283" y="87"/>
                </a:lnTo>
                <a:lnTo>
                  <a:pt x="2137" y="56"/>
                </a:lnTo>
                <a:lnTo>
                  <a:pt x="1988" y="30"/>
                </a:lnTo>
                <a:lnTo>
                  <a:pt x="1837" y="13"/>
                </a:lnTo>
                <a:lnTo>
                  <a:pt x="1684" y="2"/>
                </a:lnTo>
                <a:lnTo>
                  <a:pt x="1529"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effectLst>
                <a:outerShdw blurRad="50800" dist="38100" dir="2700000" algn="tl" rotWithShape="0">
                  <a:prstClr val="black">
                    <a:alpha val="40000"/>
                  </a:prstClr>
                </a:outerShdw>
              </a:effectLst>
            </a:endParaRPr>
          </a:p>
        </p:txBody>
      </p:sp>
      <p:sp>
        <p:nvSpPr>
          <p:cNvPr id="10" name="TextBox 11"/>
          <p:cNvSpPr txBox="1"/>
          <p:nvPr/>
        </p:nvSpPr>
        <p:spPr>
          <a:xfrm>
            <a:off x="2203047" y="1692657"/>
            <a:ext cx="1800493" cy="369332"/>
          </a:xfrm>
          <a:prstGeom prst="rect">
            <a:avLst/>
          </a:prstGeom>
          <a:noFill/>
        </p:spPr>
        <p:txBody>
          <a:bodyPr wrap="none" rtlCol="0">
            <a:spAutoFit/>
          </a:bodyPr>
          <a:lstStyle/>
          <a:p>
            <a:r>
              <a:rPr lang="zh-CN" altLang="en-US" b="1" dirty="0" smtClean="0">
                <a:solidFill>
                  <a:schemeClr val="tx2"/>
                </a:solidFill>
                <a:latin typeface="+mj-ea"/>
                <a:ea typeface="+mj-ea"/>
              </a:rPr>
              <a:t>请输入您的标</a:t>
            </a:r>
            <a:r>
              <a:rPr lang="zh-CN" altLang="en-US" b="1" dirty="0">
                <a:solidFill>
                  <a:schemeClr val="tx2"/>
                </a:solidFill>
                <a:latin typeface="+mj-ea"/>
                <a:ea typeface="+mj-ea"/>
              </a:rPr>
              <a:t>题</a:t>
            </a:r>
          </a:p>
        </p:txBody>
      </p:sp>
      <p:sp>
        <p:nvSpPr>
          <p:cNvPr id="11" name="TextBox 12"/>
          <p:cNvSpPr txBox="1"/>
          <p:nvPr/>
        </p:nvSpPr>
        <p:spPr>
          <a:xfrm>
            <a:off x="2203047" y="2022621"/>
            <a:ext cx="2039937" cy="1323439"/>
          </a:xfrm>
          <a:prstGeom prst="rect">
            <a:avLst/>
          </a:prstGeom>
          <a:noFill/>
        </p:spPr>
        <p:txBody>
          <a:bodyPr wrap="square" rtlCol="0">
            <a:spAutoFit/>
          </a:bodyPr>
          <a:lstStyle/>
          <a:p>
            <a:r>
              <a:rPr lang="zh-CN" altLang="en-US" sz="1600" dirty="0" smtClean="0">
                <a:solidFill>
                  <a:schemeClr val="tx2"/>
                </a:solidFill>
                <a:latin typeface="+mn-ea"/>
                <a:ea typeface="+mn-ea"/>
              </a:rPr>
              <a:t>输入您的文字内容</a:t>
            </a:r>
            <a:endParaRPr lang="en-US" altLang="zh-CN" sz="1600" dirty="0" smtClean="0">
              <a:solidFill>
                <a:schemeClr val="tx2"/>
              </a:solidFill>
              <a:latin typeface="+mn-ea"/>
              <a:ea typeface="+mn-ea"/>
            </a:endParaRPr>
          </a:p>
          <a:p>
            <a:r>
              <a:rPr lang="zh-CN" altLang="en-US" sz="1600" dirty="0">
                <a:solidFill>
                  <a:schemeClr val="tx2"/>
                </a:solidFill>
                <a:latin typeface="+mn-ea"/>
                <a:ea typeface="+mn-ea"/>
              </a:rPr>
              <a:t>输入您的文字</a:t>
            </a:r>
            <a:r>
              <a:rPr lang="zh-CN" altLang="en-US" sz="1600" dirty="0" smtClean="0">
                <a:solidFill>
                  <a:schemeClr val="tx2"/>
                </a:solidFill>
                <a:latin typeface="+mn-ea"/>
                <a:ea typeface="+mn-ea"/>
              </a:rPr>
              <a:t>内容</a:t>
            </a:r>
            <a:endParaRPr lang="en-US" altLang="zh-CN" sz="1600" dirty="0" smtClean="0">
              <a:solidFill>
                <a:schemeClr val="tx2"/>
              </a:solidFill>
              <a:latin typeface="+mn-ea"/>
              <a:ea typeface="+mn-ea"/>
            </a:endParaRPr>
          </a:p>
          <a:p>
            <a:r>
              <a:rPr lang="zh-CN" altLang="en-US" sz="1600" dirty="0">
                <a:solidFill>
                  <a:schemeClr val="tx2"/>
                </a:solidFill>
                <a:latin typeface="+mn-ea"/>
                <a:ea typeface="+mn-ea"/>
              </a:rPr>
              <a:t>输入您的文字内容</a:t>
            </a:r>
            <a:endParaRPr lang="en-US" altLang="zh-CN" sz="1600" dirty="0">
              <a:solidFill>
                <a:schemeClr val="tx2"/>
              </a:solidFill>
              <a:latin typeface="+mn-ea"/>
              <a:ea typeface="+mn-ea"/>
            </a:endParaRPr>
          </a:p>
          <a:p>
            <a:r>
              <a:rPr lang="zh-CN" altLang="en-US" sz="1600" dirty="0">
                <a:solidFill>
                  <a:schemeClr val="tx2"/>
                </a:solidFill>
                <a:latin typeface="+mn-ea"/>
                <a:ea typeface="+mn-ea"/>
              </a:rPr>
              <a:t>输入您的文字内容</a:t>
            </a:r>
          </a:p>
          <a:p>
            <a:endParaRPr lang="zh-CN" altLang="en-US" sz="1600" dirty="0">
              <a:solidFill>
                <a:schemeClr val="tx2"/>
              </a:solidFill>
              <a:latin typeface="+mn-ea"/>
              <a:ea typeface="+mn-ea"/>
            </a:endParaRPr>
          </a:p>
        </p:txBody>
      </p:sp>
      <p:sp>
        <p:nvSpPr>
          <p:cNvPr id="12" name="TextBox 13"/>
          <p:cNvSpPr txBox="1"/>
          <p:nvPr/>
        </p:nvSpPr>
        <p:spPr>
          <a:xfrm>
            <a:off x="4388974" y="2278656"/>
            <a:ext cx="755335" cy="646331"/>
          </a:xfrm>
          <a:prstGeom prst="rect">
            <a:avLst/>
          </a:prstGeom>
          <a:noFill/>
        </p:spPr>
        <p:txBody>
          <a:bodyPr wrap="none" rtlCol="0">
            <a:spAutoFit/>
          </a:bodyPr>
          <a:lstStyle/>
          <a:p>
            <a:r>
              <a:rPr lang="en-US" altLang="zh-CN" sz="3600" b="1" dirty="0" smtClean="0">
                <a:solidFill>
                  <a:schemeClr val="tx2"/>
                </a:solidFill>
                <a:latin typeface="+mj-ea"/>
                <a:ea typeface="+mj-ea"/>
              </a:rPr>
              <a:t>01</a:t>
            </a:r>
            <a:endParaRPr lang="zh-CN" altLang="en-US" sz="3600" b="1" dirty="0">
              <a:solidFill>
                <a:schemeClr val="tx2"/>
              </a:solidFill>
              <a:latin typeface="+mj-ea"/>
              <a:ea typeface="+mj-ea"/>
            </a:endParaRPr>
          </a:p>
        </p:txBody>
      </p:sp>
      <p:sp>
        <p:nvSpPr>
          <p:cNvPr id="13" name="TextBox 14"/>
          <p:cNvSpPr txBox="1"/>
          <p:nvPr/>
        </p:nvSpPr>
        <p:spPr>
          <a:xfrm>
            <a:off x="6674974" y="2278656"/>
            <a:ext cx="755335" cy="646331"/>
          </a:xfrm>
          <a:prstGeom prst="rect">
            <a:avLst/>
          </a:prstGeom>
          <a:noFill/>
        </p:spPr>
        <p:txBody>
          <a:bodyPr wrap="none" rtlCol="0">
            <a:spAutoFit/>
          </a:bodyPr>
          <a:lstStyle/>
          <a:p>
            <a:r>
              <a:rPr lang="en-US" altLang="zh-CN" sz="3600" b="1" dirty="0" smtClean="0">
                <a:solidFill>
                  <a:schemeClr val="tx2"/>
                </a:solidFill>
                <a:latin typeface="+mj-ea"/>
                <a:ea typeface="+mj-ea"/>
              </a:rPr>
              <a:t>02</a:t>
            </a:r>
            <a:endParaRPr lang="zh-CN" altLang="en-US" sz="3600" b="1" dirty="0">
              <a:solidFill>
                <a:schemeClr val="tx2"/>
              </a:solidFill>
              <a:latin typeface="+mj-ea"/>
              <a:ea typeface="+mj-ea"/>
            </a:endParaRPr>
          </a:p>
        </p:txBody>
      </p:sp>
      <p:sp>
        <p:nvSpPr>
          <p:cNvPr id="14" name="TextBox 15"/>
          <p:cNvSpPr txBox="1"/>
          <p:nvPr/>
        </p:nvSpPr>
        <p:spPr>
          <a:xfrm>
            <a:off x="4388974" y="4488456"/>
            <a:ext cx="755335" cy="646331"/>
          </a:xfrm>
          <a:prstGeom prst="rect">
            <a:avLst/>
          </a:prstGeom>
          <a:noFill/>
        </p:spPr>
        <p:txBody>
          <a:bodyPr wrap="none" rtlCol="0">
            <a:spAutoFit/>
          </a:bodyPr>
          <a:lstStyle/>
          <a:p>
            <a:r>
              <a:rPr lang="en-US" altLang="zh-CN" sz="3600" b="1" dirty="0" smtClean="0">
                <a:solidFill>
                  <a:schemeClr val="tx2"/>
                </a:solidFill>
                <a:latin typeface="+mj-ea"/>
                <a:ea typeface="+mj-ea"/>
              </a:rPr>
              <a:t>03</a:t>
            </a:r>
            <a:endParaRPr lang="zh-CN" altLang="en-US" sz="3600" b="1" dirty="0">
              <a:solidFill>
                <a:schemeClr val="tx2"/>
              </a:solidFill>
              <a:latin typeface="+mj-ea"/>
              <a:ea typeface="+mj-ea"/>
            </a:endParaRPr>
          </a:p>
        </p:txBody>
      </p:sp>
      <p:sp>
        <p:nvSpPr>
          <p:cNvPr id="15" name="TextBox 16"/>
          <p:cNvSpPr txBox="1"/>
          <p:nvPr/>
        </p:nvSpPr>
        <p:spPr>
          <a:xfrm>
            <a:off x="6674974" y="4488456"/>
            <a:ext cx="755335" cy="646331"/>
          </a:xfrm>
          <a:prstGeom prst="rect">
            <a:avLst/>
          </a:prstGeom>
          <a:noFill/>
        </p:spPr>
        <p:txBody>
          <a:bodyPr wrap="none" rtlCol="0">
            <a:spAutoFit/>
          </a:bodyPr>
          <a:lstStyle/>
          <a:p>
            <a:r>
              <a:rPr lang="en-US" altLang="zh-CN" sz="3600" b="1" dirty="0" smtClean="0">
                <a:solidFill>
                  <a:schemeClr val="tx2"/>
                </a:solidFill>
                <a:latin typeface="+mj-ea"/>
                <a:ea typeface="+mj-ea"/>
              </a:rPr>
              <a:t>04</a:t>
            </a:r>
            <a:endParaRPr lang="zh-CN" altLang="en-US" sz="3600" b="1" dirty="0">
              <a:solidFill>
                <a:schemeClr val="tx2"/>
              </a:solidFill>
              <a:latin typeface="+mj-ea"/>
              <a:ea typeface="+mj-ea"/>
            </a:endParaRPr>
          </a:p>
        </p:txBody>
      </p:sp>
      <p:sp>
        <p:nvSpPr>
          <p:cNvPr id="16" name="TextBox 17"/>
          <p:cNvSpPr txBox="1"/>
          <p:nvPr/>
        </p:nvSpPr>
        <p:spPr>
          <a:xfrm>
            <a:off x="7660228" y="1692657"/>
            <a:ext cx="1800493" cy="369332"/>
          </a:xfrm>
          <a:prstGeom prst="rect">
            <a:avLst/>
          </a:prstGeom>
          <a:noFill/>
        </p:spPr>
        <p:txBody>
          <a:bodyPr wrap="none" rtlCol="0">
            <a:spAutoFit/>
          </a:bodyPr>
          <a:lstStyle/>
          <a:p>
            <a:r>
              <a:rPr lang="zh-CN" altLang="en-US" b="1" dirty="0" smtClean="0">
                <a:solidFill>
                  <a:schemeClr val="tx2"/>
                </a:solidFill>
                <a:latin typeface="+mj-ea"/>
                <a:ea typeface="+mj-ea"/>
              </a:rPr>
              <a:t>请输入您的标</a:t>
            </a:r>
            <a:r>
              <a:rPr lang="zh-CN" altLang="en-US" b="1" dirty="0">
                <a:solidFill>
                  <a:schemeClr val="tx2"/>
                </a:solidFill>
                <a:latin typeface="+mj-ea"/>
                <a:ea typeface="+mj-ea"/>
              </a:rPr>
              <a:t>题</a:t>
            </a:r>
          </a:p>
        </p:txBody>
      </p:sp>
      <p:sp>
        <p:nvSpPr>
          <p:cNvPr id="17" name="TextBox 18"/>
          <p:cNvSpPr txBox="1"/>
          <p:nvPr/>
        </p:nvSpPr>
        <p:spPr>
          <a:xfrm>
            <a:off x="7660228" y="2022621"/>
            <a:ext cx="2039937" cy="1323439"/>
          </a:xfrm>
          <a:prstGeom prst="rect">
            <a:avLst/>
          </a:prstGeom>
          <a:noFill/>
        </p:spPr>
        <p:txBody>
          <a:bodyPr wrap="square" rtlCol="0">
            <a:spAutoFit/>
          </a:bodyPr>
          <a:lstStyle/>
          <a:p>
            <a:r>
              <a:rPr lang="zh-CN" altLang="en-US" sz="1600" dirty="0" smtClean="0">
                <a:solidFill>
                  <a:schemeClr val="tx2"/>
                </a:solidFill>
                <a:latin typeface="+mn-ea"/>
                <a:ea typeface="+mn-ea"/>
              </a:rPr>
              <a:t>输入您的文字内容</a:t>
            </a:r>
            <a:endParaRPr lang="en-US" altLang="zh-CN" sz="1600" dirty="0" smtClean="0">
              <a:solidFill>
                <a:schemeClr val="tx2"/>
              </a:solidFill>
              <a:latin typeface="+mn-ea"/>
              <a:ea typeface="+mn-ea"/>
            </a:endParaRPr>
          </a:p>
          <a:p>
            <a:r>
              <a:rPr lang="zh-CN" altLang="en-US" sz="1600" dirty="0">
                <a:solidFill>
                  <a:schemeClr val="tx2"/>
                </a:solidFill>
                <a:latin typeface="+mn-ea"/>
                <a:ea typeface="+mn-ea"/>
              </a:rPr>
              <a:t>输入您的文字</a:t>
            </a:r>
            <a:r>
              <a:rPr lang="zh-CN" altLang="en-US" sz="1600" dirty="0" smtClean="0">
                <a:solidFill>
                  <a:schemeClr val="tx2"/>
                </a:solidFill>
                <a:latin typeface="+mn-ea"/>
                <a:ea typeface="+mn-ea"/>
              </a:rPr>
              <a:t>内容</a:t>
            </a:r>
            <a:endParaRPr lang="en-US" altLang="zh-CN" sz="1600" dirty="0" smtClean="0">
              <a:solidFill>
                <a:schemeClr val="tx2"/>
              </a:solidFill>
              <a:latin typeface="+mn-ea"/>
              <a:ea typeface="+mn-ea"/>
            </a:endParaRPr>
          </a:p>
          <a:p>
            <a:r>
              <a:rPr lang="zh-CN" altLang="en-US" sz="1600" dirty="0">
                <a:solidFill>
                  <a:schemeClr val="tx2"/>
                </a:solidFill>
                <a:latin typeface="+mn-ea"/>
                <a:ea typeface="+mn-ea"/>
              </a:rPr>
              <a:t>输入您的文字内容</a:t>
            </a:r>
            <a:endParaRPr lang="en-US" altLang="zh-CN" sz="1600" dirty="0">
              <a:solidFill>
                <a:schemeClr val="tx2"/>
              </a:solidFill>
              <a:latin typeface="+mn-ea"/>
              <a:ea typeface="+mn-ea"/>
            </a:endParaRPr>
          </a:p>
          <a:p>
            <a:r>
              <a:rPr lang="zh-CN" altLang="en-US" sz="1600" dirty="0">
                <a:solidFill>
                  <a:schemeClr val="tx2"/>
                </a:solidFill>
                <a:latin typeface="+mn-ea"/>
                <a:ea typeface="+mn-ea"/>
              </a:rPr>
              <a:t>输入您的文字内容</a:t>
            </a:r>
          </a:p>
          <a:p>
            <a:endParaRPr lang="zh-CN" altLang="en-US" sz="1600" dirty="0">
              <a:solidFill>
                <a:schemeClr val="tx2"/>
              </a:solidFill>
              <a:latin typeface="+mn-ea"/>
              <a:ea typeface="+mn-ea"/>
            </a:endParaRPr>
          </a:p>
        </p:txBody>
      </p:sp>
      <p:sp>
        <p:nvSpPr>
          <p:cNvPr id="18" name="TextBox 19"/>
          <p:cNvSpPr txBox="1"/>
          <p:nvPr/>
        </p:nvSpPr>
        <p:spPr>
          <a:xfrm>
            <a:off x="2133599" y="3965957"/>
            <a:ext cx="1800493" cy="369332"/>
          </a:xfrm>
          <a:prstGeom prst="rect">
            <a:avLst/>
          </a:prstGeom>
          <a:noFill/>
        </p:spPr>
        <p:txBody>
          <a:bodyPr wrap="none" rtlCol="0">
            <a:spAutoFit/>
          </a:bodyPr>
          <a:lstStyle/>
          <a:p>
            <a:r>
              <a:rPr lang="zh-CN" altLang="en-US" b="1" dirty="0" smtClean="0">
                <a:solidFill>
                  <a:schemeClr val="tx2"/>
                </a:solidFill>
                <a:latin typeface="+mj-ea"/>
                <a:ea typeface="+mj-ea"/>
              </a:rPr>
              <a:t>请输入您的标</a:t>
            </a:r>
            <a:r>
              <a:rPr lang="zh-CN" altLang="en-US" b="1" dirty="0">
                <a:solidFill>
                  <a:schemeClr val="tx2"/>
                </a:solidFill>
                <a:latin typeface="+mj-ea"/>
                <a:ea typeface="+mj-ea"/>
              </a:rPr>
              <a:t>题</a:t>
            </a:r>
          </a:p>
        </p:txBody>
      </p:sp>
      <p:sp>
        <p:nvSpPr>
          <p:cNvPr id="19" name="TextBox 20"/>
          <p:cNvSpPr txBox="1"/>
          <p:nvPr/>
        </p:nvSpPr>
        <p:spPr>
          <a:xfrm>
            <a:off x="2133599" y="4295921"/>
            <a:ext cx="2039937" cy="1323439"/>
          </a:xfrm>
          <a:prstGeom prst="rect">
            <a:avLst/>
          </a:prstGeom>
          <a:noFill/>
        </p:spPr>
        <p:txBody>
          <a:bodyPr wrap="square" rtlCol="0">
            <a:spAutoFit/>
          </a:bodyPr>
          <a:lstStyle/>
          <a:p>
            <a:r>
              <a:rPr lang="zh-CN" altLang="en-US" sz="1600" dirty="0" smtClean="0">
                <a:solidFill>
                  <a:schemeClr val="tx2"/>
                </a:solidFill>
                <a:latin typeface="+mn-ea"/>
                <a:ea typeface="+mn-ea"/>
              </a:rPr>
              <a:t>输入您的文字内容</a:t>
            </a:r>
            <a:endParaRPr lang="en-US" altLang="zh-CN" sz="1600" dirty="0" smtClean="0">
              <a:solidFill>
                <a:schemeClr val="tx2"/>
              </a:solidFill>
              <a:latin typeface="+mn-ea"/>
              <a:ea typeface="+mn-ea"/>
            </a:endParaRPr>
          </a:p>
          <a:p>
            <a:r>
              <a:rPr lang="zh-CN" altLang="en-US" sz="1600" dirty="0">
                <a:solidFill>
                  <a:schemeClr val="tx2"/>
                </a:solidFill>
                <a:latin typeface="+mn-ea"/>
                <a:ea typeface="+mn-ea"/>
              </a:rPr>
              <a:t>输入您的文字</a:t>
            </a:r>
            <a:r>
              <a:rPr lang="zh-CN" altLang="en-US" sz="1600" dirty="0" smtClean="0">
                <a:solidFill>
                  <a:schemeClr val="tx2"/>
                </a:solidFill>
                <a:latin typeface="+mn-ea"/>
                <a:ea typeface="+mn-ea"/>
              </a:rPr>
              <a:t>内容</a:t>
            </a:r>
            <a:endParaRPr lang="en-US" altLang="zh-CN" sz="1600" dirty="0" smtClean="0">
              <a:solidFill>
                <a:schemeClr val="tx2"/>
              </a:solidFill>
              <a:latin typeface="+mn-ea"/>
              <a:ea typeface="+mn-ea"/>
            </a:endParaRPr>
          </a:p>
          <a:p>
            <a:r>
              <a:rPr lang="zh-CN" altLang="en-US" sz="1600" dirty="0">
                <a:solidFill>
                  <a:schemeClr val="tx2"/>
                </a:solidFill>
                <a:latin typeface="+mn-ea"/>
                <a:ea typeface="+mn-ea"/>
              </a:rPr>
              <a:t>输入您的文字内容</a:t>
            </a:r>
            <a:endParaRPr lang="en-US" altLang="zh-CN" sz="1600" dirty="0">
              <a:solidFill>
                <a:schemeClr val="tx2"/>
              </a:solidFill>
              <a:latin typeface="+mn-ea"/>
              <a:ea typeface="+mn-ea"/>
            </a:endParaRPr>
          </a:p>
          <a:p>
            <a:r>
              <a:rPr lang="zh-CN" altLang="en-US" sz="1600" dirty="0">
                <a:solidFill>
                  <a:schemeClr val="tx2"/>
                </a:solidFill>
                <a:latin typeface="+mn-ea"/>
                <a:ea typeface="+mn-ea"/>
              </a:rPr>
              <a:t>输入您的文字内容</a:t>
            </a:r>
          </a:p>
          <a:p>
            <a:endParaRPr lang="zh-CN" altLang="en-US" sz="1600" dirty="0">
              <a:solidFill>
                <a:schemeClr val="tx2"/>
              </a:solidFill>
              <a:latin typeface="+mn-ea"/>
              <a:ea typeface="+mn-ea"/>
            </a:endParaRPr>
          </a:p>
        </p:txBody>
      </p:sp>
      <p:sp>
        <p:nvSpPr>
          <p:cNvPr id="20" name="TextBox 21"/>
          <p:cNvSpPr txBox="1"/>
          <p:nvPr/>
        </p:nvSpPr>
        <p:spPr>
          <a:xfrm>
            <a:off x="7660228" y="3965957"/>
            <a:ext cx="1800493" cy="369332"/>
          </a:xfrm>
          <a:prstGeom prst="rect">
            <a:avLst/>
          </a:prstGeom>
          <a:noFill/>
        </p:spPr>
        <p:txBody>
          <a:bodyPr wrap="none" rtlCol="0">
            <a:spAutoFit/>
          </a:bodyPr>
          <a:lstStyle/>
          <a:p>
            <a:r>
              <a:rPr lang="zh-CN" altLang="en-US" b="1" smtClean="0">
                <a:solidFill>
                  <a:schemeClr val="tx2"/>
                </a:solidFill>
                <a:latin typeface="+mj-ea"/>
                <a:ea typeface="+mj-ea"/>
              </a:rPr>
              <a:t>请输入您的标</a:t>
            </a:r>
            <a:r>
              <a:rPr lang="zh-CN" altLang="en-US" b="1">
                <a:solidFill>
                  <a:schemeClr val="tx2"/>
                </a:solidFill>
                <a:latin typeface="+mj-ea"/>
                <a:ea typeface="+mj-ea"/>
              </a:rPr>
              <a:t>题</a:t>
            </a:r>
            <a:endParaRPr lang="zh-CN" altLang="en-US" b="1" dirty="0">
              <a:solidFill>
                <a:schemeClr val="tx2"/>
              </a:solidFill>
              <a:latin typeface="+mj-ea"/>
              <a:ea typeface="+mj-ea"/>
            </a:endParaRPr>
          </a:p>
        </p:txBody>
      </p:sp>
      <p:sp>
        <p:nvSpPr>
          <p:cNvPr id="21" name="TextBox 22"/>
          <p:cNvSpPr txBox="1"/>
          <p:nvPr/>
        </p:nvSpPr>
        <p:spPr>
          <a:xfrm>
            <a:off x="7660228" y="4295921"/>
            <a:ext cx="2039937" cy="1323439"/>
          </a:xfrm>
          <a:prstGeom prst="rect">
            <a:avLst/>
          </a:prstGeom>
          <a:noFill/>
        </p:spPr>
        <p:txBody>
          <a:bodyPr wrap="square" rtlCol="0">
            <a:spAutoFit/>
          </a:bodyPr>
          <a:lstStyle/>
          <a:p>
            <a:r>
              <a:rPr lang="zh-CN" altLang="en-US" sz="1600" dirty="0" smtClean="0">
                <a:solidFill>
                  <a:schemeClr val="tx2"/>
                </a:solidFill>
                <a:latin typeface="+mn-ea"/>
                <a:ea typeface="+mn-ea"/>
              </a:rPr>
              <a:t>输入您的文字内容</a:t>
            </a:r>
            <a:endParaRPr lang="en-US" altLang="zh-CN" sz="1600" dirty="0" smtClean="0">
              <a:solidFill>
                <a:schemeClr val="tx2"/>
              </a:solidFill>
              <a:latin typeface="+mn-ea"/>
              <a:ea typeface="+mn-ea"/>
            </a:endParaRPr>
          </a:p>
          <a:p>
            <a:r>
              <a:rPr lang="zh-CN" altLang="en-US" sz="1600" dirty="0">
                <a:solidFill>
                  <a:schemeClr val="tx2"/>
                </a:solidFill>
                <a:latin typeface="+mn-ea"/>
                <a:ea typeface="+mn-ea"/>
              </a:rPr>
              <a:t>输入您的文字</a:t>
            </a:r>
            <a:r>
              <a:rPr lang="zh-CN" altLang="en-US" sz="1600" dirty="0" smtClean="0">
                <a:solidFill>
                  <a:schemeClr val="tx2"/>
                </a:solidFill>
                <a:latin typeface="+mn-ea"/>
                <a:ea typeface="+mn-ea"/>
              </a:rPr>
              <a:t>内容</a:t>
            </a:r>
            <a:endParaRPr lang="en-US" altLang="zh-CN" sz="1600" dirty="0" smtClean="0">
              <a:solidFill>
                <a:schemeClr val="tx2"/>
              </a:solidFill>
              <a:latin typeface="+mn-ea"/>
              <a:ea typeface="+mn-ea"/>
            </a:endParaRPr>
          </a:p>
          <a:p>
            <a:r>
              <a:rPr lang="zh-CN" altLang="en-US" sz="1600" dirty="0">
                <a:solidFill>
                  <a:schemeClr val="tx2"/>
                </a:solidFill>
                <a:latin typeface="+mn-ea"/>
                <a:ea typeface="+mn-ea"/>
              </a:rPr>
              <a:t>输入您的文字内容</a:t>
            </a:r>
            <a:endParaRPr lang="en-US" altLang="zh-CN" sz="1600" dirty="0">
              <a:solidFill>
                <a:schemeClr val="tx2"/>
              </a:solidFill>
              <a:latin typeface="+mn-ea"/>
              <a:ea typeface="+mn-ea"/>
            </a:endParaRPr>
          </a:p>
          <a:p>
            <a:r>
              <a:rPr lang="zh-CN" altLang="en-US" sz="1600" dirty="0">
                <a:solidFill>
                  <a:schemeClr val="tx2"/>
                </a:solidFill>
                <a:latin typeface="+mn-ea"/>
                <a:ea typeface="+mn-ea"/>
              </a:rPr>
              <a:t>输入您的文字内容</a:t>
            </a:r>
          </a:p>
          <a:p>
            <a:endParaRPr lang="zh-CN" altLang="en-US" sz="1600" dirty="0">
              <a:solidFill>
                <a:schemeClr val="tx2"/>
              </a:solidFill>
              <a:latin typeface="+mn-ea"/>
              <a:ea typeface="+mn-ea"/>
            </a:endParaRPr>
          </a:p>
        </p:txBody>
      </p:sp>
      <p:sp>
        <p:nvSpPr>
          <p:cNvPr id="22" name="文本框 2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2149175358"/>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00"/>
                                            <p:tgtEl>
                                              <p:spTgt spid="6"/>
                                            </p:tgtEl>
                                          </p:cBhvr>
                                        </p:animEffect>
                                      </p:childTnLst>
                                    </p:cTn>
                                  </p:par>
                                </p:childTnLst>
                              </p:cTn>
                            </p:par>
                            <p:par>
                              <p:cTn id="11" fill="hold">
                                <p:stCondLst>
                                  <p:cond delay="700"/>
                                </p:stCondLst>
                                <p:childTnLst>
                                  <p:par>
                                    <p:cTn id="12" presetID="2" presetClass="entr" presetSubtype="4" fill="hold" grpId="0" nodeType="afterEffect" p14:presetBounceEnd="40000">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14:bounceEnd="40000">
                                          <p:cBhvr additive="base">
                                            <p:cTn id="14"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400" fill="hold"/>
                                            <p:tgtEl>
                                              <p:spTgt spid="12"/>
                                            </p:tgtEl>
                                            <p:attrNameLst>
                                              <p:attrName>ppt_w</p:attrName>
                                            </p:attrNameLst>
                                          </p:cBhvr>
                                          <p:tavLst>
                                            <p:tav tm="0">
                                              <p:val>
                                                <p:fltVal val="0"/>
                                              </p:val>
                                            </p:tav>
                                            <p:tav tm="100000">
                                              <p:val>
                                                <p:strVal val="#ppt_w"/>
                                              </p:val>
                                            </p:tav>
                                          </p:tavLst>
                                        </p:anim>
                                        <p:anim calcmode="lin" valueType="num">
                                          <p:cBhvr>
                                            <p:cTn id="20" dur="400" fill="hold"/>
                                            <p:tgtEl>
                                              <p:spTgt spid="12"/>
                                            </p:tgtEl>
                                            <p:attrNameLst>
                                              <p:attrName>ppt_h</p:attrName>
                                            </p:attrNameLst>
                                          </p:cBhvr>
                                          <p:tavLst>
                                            <p:tav tm="0">
                                              <p:val>
                                                <p:fltVal val="0"/>
                                              </p:val>
                                            </p:tav>
                                            <p:tav tm="100000">
                                              <p:val>
                                                <p:strVal val="#ppt_h"/>
                                              </p:val>
                                            </p:tav>
                                          </p:tavLst>
                                        </p:anim>
                                        <p:anim calcmode="lin" valueType="num">
                                          <p:cBhvr>
                                            <p:cTn id="21" dur="400" fill="hold"/>
                                            <p:tgtEl>
                                              <p:spTgt spid="12"/>
                                            </p:tgtEl>
                                            <p:attrNameLst>
                                              <p:attrName>style.rotation</p:attrName>
                                            </p:attrNameLst>
                                          </p:cBhvr>
                                          <p:tavLst>
                                            <p:tav tm="0">
                                              <p:val>
                                                <p:fltVal val="90"/>
                                              </p:val>
                                            </p:tav>
                                            <p:tav tm="100000">
                                              <p:val>
                                                <p:fltVal val="0"/>
                                              </p:val>
                                            </p:tav>
                                          </p:tavLst>
                                        </p:anim>
                                        <p:animEffect transition="in" filter="fade">
                                          <p:cBhvr>
                                            <p:cTn id="22" dur="400"/>
                                            <p:tgtEl>
                                              <p:spTgt spid="12"/>
                                            </p:tgtEl>
                                          </p:cBhvr>
                                        </p:animEffect>
                                      </p:childTnLst>
                                    </p:cTn>
                                  </p:par>
                                </p:childTnLst>
                              </p:cTn>
                            </p:par>
                            <p:par>
                              <p:cTn id="23" fill="hold">
                                <p:stCondLst>
                                  <p:cond delay="1900"/>
                                </p:stCondLst>
                                <p:childTnLst>
                                  <p:par>
                                    <p:cTn id="24" presetID="2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500"/>
                                            <p:tgtEl>
                                              <p:spTgt spid="10"/>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par>
                              <p:cTn id="30" fill="hold">
                                <p:stCondLst>
                                  <p:cond delay="2400"/>
                                </p:stCondLst>
                                <p:childTnLst>
                                  <p:par>
                                    <p:cTn id="31" presetID="2" presetClass="entr" presetSubtype="4" fill="hold" grpId="0" nodeType="afterEffect" p14:presetBounceEnd="40000">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14:bounceEnd="40000">
                                          <p:cBhvr additive="base">
                                            <p:cTn id="33" dur="50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2900"/>
                                </p:stCondLst>
                                <p:childTnLst>
                                  <p:par>
                                    <p:cTn id="36" presetID="31"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400" fill="hold"/>
                                            <p:tgtEl>
                                              <p:spTgt spid="14"/>
                                            </p:tgtEl>
                                            <p:attrNameLst>
                                              <p:attrName>ppt_w</p:attrName>
                                            </p:attrNameLst>
                                          </p:cBhvr>
                                          <p:tavLst>
                                            <p:tav tm="0">
                                              <p:val>
                                                <p:fltVal val="0"/>
                                              </p:val>
                                            </p:tav>
                                            <p:tav tm="100000">
                                              <p:val>
                                                <p:strVal val="#ppt_w"/>
                                              </p:val>
                                            </p:tav>
                                          </p:tavLst>
                                        </p:anim>
                                        <p:anim calcmode="lin" valueType="num">
                                          <p:cBhvr>
                                            <p:cTn id="39" dur="400" fill="hold"/>
                                            <p:tgtEl>
                                              <p:spTgt spid="14"/>
                                            </p:tgtEl>
                                            <p:attrNameLst>
                                              <p:attrName>ppt_h</p:attrName>
                                            </p:attrNameLst>
                                          </p:cBhvr>
                                          <p:tavLst>
                                            <p:tav tm="0">
                                              <p:val>
                                                <p:fltVal val="0"/>
                                              </p:val>
                                            </p:tav>
                                            <p:tav tm="100000">
                                              <p:val>
                                                <p:strVal val="#ppt_h"/>
                                              </p:val>
                                            </p:tav>
                                          </p:tavLst>
                                        </p:anim>
                                        <p:anim calcmode="lin" valueType="num">
                                          <p:cBhvr>
                                            <p:cTn id="40" dur="400" fill="hold"/>
                                            <p:tgtEl>
                                              <p:spTgt spid="14"/>
                                            </p:tgtEl>
                                            <p:attrNameLst>
                                              <p:attrName>style.rotation</p:attrName>
                                            </p:attrNameLst>
                                          </p:cBhvr>
                                          <p:tavLst>
                                            <p:tav tm="0">
                                              <p:val>
                                                <p:fltVal val="90"/>
                                              </p:val>
                                            </p:tav>
                                            <p:tav tm="100000">
                                              <p:val>
                                                <p:fltVal val="0"/>
                                              </p:val>
                                            </p:tav>
                                          </p:tavLst>
                                        </p:anim>
                                        <p:animEffect transition="in" filter="fade">
                                          <p:cBhvr>
                                            <p:cTn id="41" dur="400"/>
                                            <p:tgtEl>
                                              <p:spTgt spid="14"/>
                                            </p:tgtEl>
                                          </p:cBhvr>
                                        </p:animEffect>
                                      </p:childTnLst>
                                    </p:cTn>
                                  </p:par>
                                </p:childTnLst>
                              </p:cTn>
                            </p:par>
                            <p:par>
                              <p:cTn id="42" fill="hold">
                                <p:stCondLst>
                                  <p:cond delay="3300"/>
                                </p:stCondLst>
                                <p:childTnLst>
                                  <p:par>
                                    <p:cTn id="43" presetID="22" presetClass="entr" presetSubtype="2"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right)">
                                          <p:cBhvr>
                                            <p:cTn id="45" dur="500"/>
                                            <p:tgtEl>
                                              <p:spTgt spid="18"/>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right)">
                                          <p:cBhvr>
                                            <p:cTn id="48" dur="500"/>
                                            <p:tgtEl>
                                              <p:spTgt spid="19"/>
                                            </p:tgtEl>
                                          </p:cBhvr>
                                        </p:animEffect>
                                      </p:childTnLst>
                                    </p:cTn>
                                  </p:par>
                                </p:childTnLst>
                              </p:cTn>
                            </p:par>
                            <p:par>
                              <p:cTn id="49" fill="hold">
                                <p:stCondLst>
                                  <p:cond delay="3800"/>
                                </p:stCondLst>
                                <p:childTnLst>
                                  <p:par>
                                    <p:cTn id="50" presetID="2" presetClass="entr" presetSubtype="4" fill="hold" grpId="0" nodeType="afterEffect" p14:presetBounceEnd="40000">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14:bounceEnd="40000">
                                          <p:cBhvr additive="base">
                                            <p:cTn id="52" dur="50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4300"/>
                                </p:stCondLst>
                                <p:childTnLst>
                                  <p:par>
                                    <p:cTn id="55" presetID="31" presetClass="entr" presetSubtype="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400" fill="hold"/>
                                            <p:tgtEl>
                                              <p:spTgt spid="13"/>
                                            </p:tgtEl>
                                            <p:attrNameLst>
                                              <p:attrName>ppt_w</p:attrName>
                                            </p:attrNameLst>
                                          </p:cBhvr>
                                          <p:tavLst>
                                            <p:tav tm="0">
                                              <p:val>
                                                <p:fltVal val="0"/>
                                              </p:val>
                                            </p:tav>
                                            <p:tav tm="100000">
                                              <p:val>
                                                <p:strVal val="#ppt_w"/>
                                              </p:val>
                                            </p:tav>
                                          </p:tavLst>
                                        </p:anim>
                                        <p:anim calcmode="lin" valueType="num">
                                          <p:cBhvr>
                                            <p:cTn id="58" dur="400" fill="hold"/>
                                            <p:tgtEl>
                                              <p:spTgt spid="13"/>
                                            </p:tgtEl>
                                            <p:attrNameLst>
                                              <p:attrName>ppt_h</p:attrName>
                                            </p:attrNameLst>
                                          </p:cBhvr>
                                          <p:tavLst>
                                            <p:tav tm="0">
                                              <p:val>
                                                <p:fltVal val="0"/>
                                              </p:val>
                                            </p:tav>
                                            <p:tav tm="100000">
                                              <p:val>
                                                <p:strVal val="#ppt_h"/>
                                              </p:val>
                                            </p:tav>
                                          </p:tavLst>
                                        </p:anim>
                                        <p:anim calcmode="lin" valueType="num">
                                          <p:cBhvr>
                                            <p:cTn id="59" dur="400" fill="hold"/>
                                            <p:tgtEl>
                                              <p:spTgt spid="13"/>
                                            </p:tgtEl>
                                            <p:attrNameLst>
                                              <p:attrName>style.rotation</p:attrName>
                                            </p:attrNameLst>
                                          </p:cBhvr>
                                          <p:tavLst>
                                            <p:tav tm="0">
                                              <p:val>
                                                <p:fltVal val="90"/>
                                              </p:val>
                                            </p:tav>
                                            <p:tav tm="100000">
                                              <p:val>
                                                <p:fltVal val="0"/>
                                              </p:val>
                                            </p:tav>
                                          </p:tavLst>
                                        </p:anim>
                                        <p:animEffect transition="in" filter="fade">
                                          <p:cBhvr>
                                            <p:cTn id="60" dur="400"/>
                                            <p:tgtEl>
                                              <p:spTgt spid="13"/>
                                            </p:tgtEl>
                                          </p:cBhvr>
                                        </p:animEffect>
                                      </p:childTnLst>
                                    </p:cTn>
                                  </p:par>
                                </p:childTnLst>
                              </p:cTn>
                            </p:par>
                            <p:par>
                              <p:cTn id="61" fill="hold">
                                <p:stCondLst>
                                  <p:cond delay="4700"/>
                                </p:stCondLst>
                                <p:childTnLst>
                                  <p:par>
                                    <p:cTn id="62" presetID="22" presetClass="entr" presetSubtype="8"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5200"/>
                                </p:stCondLst>
                                <p:childTnLst>
                                  <p:par>
                                    <p:cTn id="69" presetID="2" presetClass="entr" presetSubtype="4" fill="hold" grpId="0" nodeType="afterEffect" p14:presetBounceEnd="40000">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14:bounceEnd="40000">
                                          <p:cBhvr additive="base">
                                            <p:cTn id="71" dur="50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72" dur="500" fill="hold"/>
                                            <p:tgtEl>
                                              <p:spTgt spid="9"/>
                                            </p:tgtEl>
                                            <p:attrNameLst>
                                              <p:attrName>ppt_y</p:attrName>
                                            </p:attrNameLst>
                                          </p:cBhvr>
                                          <p:tavLst>
                                            <p:tav tm="0">
                                              <p:val>
                                                <p:strVal val="1+#ppt_h/2"/>
                                              </p:val>
                                            </p:tav>
                                            <p:tav tm="100000">
                                              <p:val>
                                                <p:strVal val="#ppt_y"/>
                                              </p:val>
                                            </p:tav>
                                          </p:tavLst>
                                        </p:anim>
                                      </p:childTnLst>
                                    </p:cTn>
                                  </p:par>
                                </p:childTnLst>
                              </p:cTn>
                            </p:par>
                            <p:par>
                              <p:cTn id="73" fill="hold">
                                <p:stCondLst>
                                  <p:cond delay="5700"/>
                                </p:stCondLst>
                                <p:childTnLst>
                                  <p:par>
                                    <p:cTn id="74" presetID="31" presetClass="entr" presetSubtype="0"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400" fill="hold"/>
                                            <p:tgtEl>
                                              <p:spTgt spid="15"/>
                                            </p:tgtEl>
                                            <p:attrNameLst>
                                              <p:attrName>ppt_w</p:attrName>
                                            </p:attrNameLst>
                                          </p:cBhvr>
                                          <p:tavLst>
                                            <p:tav tm="0">
                                              <p:val>
                                                <p:fltVal val="0"/>
                                              </p:val>
                                            </p:tav>
                                            <p:tav tm="100000">
                                              <p:val>
                                                <p:strVal val="#ppt_w"/>
                                              </p:val>
                                            </p:tav>
                                          </p:tavLst>
                                        </p:anim>
                                        <p:anim calcmode="lin" valueType="num">
                                          <p:cBhvr>
                                            <p:cTn id="77" dur="400" fill="hold"/>
                                            <p:tgtEl>
                                              <p:spTgt spid="15"/>
                                            </p:tgtEl>
                                            <p:attrNameLst>
                                              <p:attrName>ppt_h</p:attrName>
                                            </p:attrNameLst>
                                          </p:cBhvr>
                                          <p:tavLst>
                                            <p:tav tm="0">
                                              <p:val>
                                                <p:fltVal val="0"/>
                                              </p:val>
                                            </p:tav>
                                            <p:tav tm="100000">
                                              <p:val>
                                                <p:strVal val="#ppt_h"/>
                                              </p:val>
                                            </p:tav>
                                          </p:tavLst>
                                        </p:anim>
                                        <p:anim calcmode="lin" valueType="num">
                                          <p:cBhvr>
                                            <p:cTn id="78" dur="400" fill="hold"/>
                                            <p:tgtEl>
                                              <p:spTgt spid="15"/>
                                            </p:tgtEl>
                                            <p:attrNameLst>
                                              <p:attrName>style.rotation</p:attrName>
                                            </p:attrNameLst>
                                          </p:cBhvr>
                                          <p:tavLst>
                                            <p:tav tm="0">
                                              <p:val>
                                                <p:fltVal val="90"/>
                                              </p:val>
                                            </p:tav>
                                            <p:tav tm="100000">
                                              <p:val>
                                                <p:fltVal val="0"/>
                                              </p:val>
                                            </p:tav>
                                          </p:tavLst>
                                        </p:anim>
                                        <p:animEffect transition="in" filter="fade">
                                          <p:cBhvr>
                                            <p:cTn id="79" dur="400"/>
                                            <p:tgtEl>
                                              <p:spTgt spid="15"/>
                                            </p:tgtEl>
                                          </p:cBhvr>
                                        </p:animEffect>
                                      </p:childTnLst>
                                    </p:cTn>
                                  </p:par>
                                </p:childTnLst>
                              </p:cTn>
                            </p:par>
                            <p:par>
                              <p:cTn id="80" fill="hold">
                                <p:stCondLst>
                                  <p:cond delay="6100"/>
                                </p:stCondLst>
                                <p:childTnLst>
                                  <p:par>
                                    <p:cTn id="81" presetID="22" presetClass="entr" presetSubtype="8" fill="hold" grpId="0" nodeType="after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left)">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down)">
                                          <p:cBhvr>
                                            <p:cTn id="91"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p:bldP spid="11" grpId="0"/>
          <p:bldP spid="12" grpId="0"/>
          <p:bldP spid="13" grpId="0"/>
          <p:bldP spid="14" grpId="0"/>
          <p:bldP spid="15" grpId="0"/>
          <p:bldP spid="16" grpId="0"/>
          <p:bldP spid="17" grpId="0"/>
          <p:bldP spid="18" grpId="0"/>
          <p:bldP spid="19" grpId="0"/>
          <p:bldP spid="20" grpId="0"/>
          <p:bldP spid="21"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00"/>
                                            <p:tgtEl>
                                              <p:spTgt spid="6"/>
                                            </p:tgtEl>
                                          </p:cBhvr>
                                        </p:animEffect>
                                      </p:childTnLst>
                                    </p:cTn>
                                  </p:par>
                                </p:childTnLst>
                              </p:cTn>
                            </p:par>
                            <p:par>
                              <p:cTn id="11" fill="hold">
                                <p:stCondLst>
                                  <p:cond delay="700"/>
                                </p:stCondLst>
                                <p:childTnLst>
                                  <p:par>
                                    <p:cTn id="12" presetID="2" presetClass="entr" presetSubtype="4" fill="hold" grpId="0" nodeType="after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400" fill="hold"/>
                                            <p:tgtEl>
                                              <p:spTgt spid="12"/>
                                            </p:tgtEl>
                                            <p:attrNameLst>
                                              <p:attrName>ppt_w</p:attrName>
                                            </p:attrNameLst>
                                          </p:cBhvr>
                                          <p:tavLst>
                                            <p:tav tm="0">
                                              <p:val>
                                                <p:fltVal val="0"/>
                                              </p:val>
                                            </p:tav>
                                            <p:tav tm="100000">
                                              <p:val>
                                                <p:strVal val="#ppt_w"/>
                                              </p:val>
                                            </p:tav>
                                          </p:tavLst>
                                        </p:anim>
                                        <p:anim calcmode="lin" valueType="num">
                                          <p:cBhvr>
                                            <p:cTn id="20" dur="400" fill="hold"/>
                                            <p:tgtEl>
                                              <p:spTgt spid="12"/>
                                            </p:tgtEl>
                                            <p:attrNameLst>
                                              <p:attrName>ppt_h</p:attrName>
                                            </p:attrNameLst>
                                          </p:cBhvr>
                                          <p:tavLst>
                                            <p:tav tm="0">
                                              <p:val>
                                                <p:fltVal val="0"/>
                                              </p:val>
                                            </p:tav>
                                            <p:tav tm="100000">
                                              <p:val>
                                                <p:strVal val="#ppt_h"/>
                                              </p:val>
                                            </p:tav>
                                          </p:tavLst>
                                        </p:anim>
                                        <p:anim calcmode="lin" valueType="num">
                                          <p:cBhvr>
                                            <p:cTn id="21" dur="400" fill="hold"/>
                                            <p:tgtEl>
                                              <p:spTgt spid="12"/>
                                            </p:tgtEl>
                                            <p:attrNameLst>
                                              <p:attrName>style.rotation</p:attrName>
                                            </p:attrNameLst>
                                          </p:cBhvr>
                                          <p:tavLst>
                                            <p:tav tm="0">
                                              <p:val>
                                                <p:fltVal val="90"/>
                                              </p:val>
                                            </p:tav>
                                            <p:tav tm="100000">
                                              <p:val>
                                                <p:fltVal val="0"/>
                                              </p:val>
                                            </p:tav>
                                          </p:tavLst>
                                        </p:anim>
                                        <p:animEffect transition="in" filter="fade">
                                          <p:cBhvr>
                                            <p:cTn id="22" dur="400"/>
                                            <p:tgtEl>
                                              <p:spTgt spid="12"/>
                                            </p:tgtEl>
                                          </p:cBhvr>
                                        </p:animEffect>
                                      </p:childTnLst>
                                    </p:cTn>
                                  </p:par>
                                </p:childTnLst>
                              </p:cTn>
                            </p:par>
                            <p:par>
                              <p:cTn id="23" fill="hold">
                                <p:stCondLst>
                                  <p:cond delay="1900"/>
                                </p:stCondLst>
                                <p:childTnLst>
                                  <p:par>
                                    <p:cTn id="24" presetID="2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500"/>
                                            <p:tgtEl>
                                              <p:spTgt spid="10"/>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par>
                              <p:cTn id="30" fill="hold">
                                <p:stCondLst>
                                  <p:cond delay="2400"/>
                                </p:stCondLst>
                                <p:childTnLst>
                                  <p:par>
                                    <p:cTn id="31" presetID="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2900"/>
                                </p:stCondLst>
                                <p:childTnLst>
                                  <p:par>
                                    <p:cTn id="36" presetID="31"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400" fill="hold"/>
                                            <p:tgtEl>
                                              <p:spTgt spid="14"/>
                                            </p:tgtEl>
                                            <p:attrNameLst>
                                              <p:attrName>ppt_w</p:attrName>
                                            </p:attrNameLst>
                                          </p:cBhvr>
                                          <p:tavLst>
                                            <p:tav tm="0">
                                              <p:val>
                                                <p:fltVal val="0"/>
                                              </p:val>
                                            </p:tav>
                                            <p:tav tm="100000">
                                              <p:val>
                                                <p:strVal val="#ppt_w"/>
                                              </p:val>
                                            </p:tav>
                                          </p:tavLst>
                                        </p:anim>
                                        <p:anim calcmode="lin" valueType="num">
                                          <p:cBhvr>
                                            <p:cTn id="39" dur="400" fill="hold"/>
                                            <p:tgtEl>
                                              <p:spTgt spid="14"/>
                                            </p:tgtEl>
                                            <p:attrNameLst>
                                              <p:attrName>ppt_h</p:attrName>
                                            </p:attrNameLst>
                                          </p:cBhvr>
                                          <p:tavLst>
                                            <p:tav tm="0">
                                              <p:val>
                                                <p:fltVal val="0"/>
                                              </p:val>
                                            </p:tav>
                                            <p:tav tm="100000">
                                              <p:val>
                                                <p:strVal val="#ppt_h"/>
                                              </p:val>
                                            </p:tav>
                                          </p:tavLst>
                                        </p:anim>
                                        <p:anim calcmode="lin" valueType="num">
                                          <p:cBhvr>
                                            <p:cTn id="40" dur="400" fill="hold"/>
                                            <p:tgtEl>
                                              <p:spTgt spid="14"/>
                                            </p:tgtEl>
                                            <p:attrNameLst>
                                              <p:attrName>style.rotation</p:attrName>
                                            </p:attrNameLst>
                                          </p:cBhvr>
                                          <p:tavLst>
                                            <p:tav tm="0">
                                              <p:val>
                                                <p:fltVal val="90"/>
                                              </p:val>
                                            </p:tav>
                                            <p:tav tm="100000">
                                              <p:val>
                                                <p:fltVal val="0"/>
                                              </p:val>
                                            </p:tav>
                                          </p:tavLst>
                                        </p:anim>
                                        <p:animEffect transition="in" filter="fade">
                                          <p:cBhvr>
                                            <p:cTn id="41" dur="400"/>
                                            <p:tgtEl>
                                              <p:spTgt spid="14"/>
                                            </p:tgtEl>
                                          </p:cBhvr>
                                        </p:animEffect>
                                      </p:childTnLst>
                                    </p:cTn>
                                  </p:par>
                                </p:childTnLst>
                              </p:cTn>
                            </p:par>
                            <p:par>
                              <p:cTn id="42" fill="hold">
                                <p:stCondLst>
                                  <p:cond delay="3300"/>
                                </p:stCondLst>
                                <p:childTnLst>
                                  <p:par>
                                    <p:cTn id="43" presetID="22" presetClass="entr" presetSubtype="2"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right)">
                                          <p:cBhvr>
                                            <p:cTn id="45" dur="500"/>
                                            <p:tgtEl>
                                              <p:spTgt spid="18"/>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right)">
                                          <p:cBhvr>
                                            <p:cTn id="48" dur="500"/>
                                            <p:tgtEl>
                                              <p:spTgt spid="19"/>
                                            </p:tgtEl>
                                          </p:cBhvr>
                                        </p:animEffect>
                                      </p:childTnLst>
                                    </p:cTn>
                                  </p:par>
                                </p:childTnLst>
                              </p:cTn>
                            </p:par>
                            <p:par>
                              <p:cTn id="49" fill="hold">
                                <p:stCondLst>
                                  <p:cond delay="3800"/>
                                </p:stCondLst>
                                <p:childTnLst>
                                  <p:par>
                                    <p:cTn id="50" presetID="2" presetClass="entr" presetSubtype="4"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4300"/>
                                </p:stCondLst>
                                <p:childTnLst>
                                  <p:par>
                                    <p:cTn id="55" presetID="31" presetClass="entr" presetSubtype="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400" fill="hold"/>
                                            <p:tgtEl>
                                              <p:spTgt spid="13"/>
                                            </p:tgtEl>
                                            <p:attrNameLst>
                                              <p:attrName>ppt_w</p:attrName>
                                            </p:attrNameLst>
                                          </p:cBhvr>
                                          <p:tavLst>
                                            <p:tav tm="0">
                                              <p:val>
                                                <p:fltVal val="0"/>
                                              </p:val>
                                            </p:tav>
                                            <p:tav tm="100000">
                                              <p:val>
                                                <p:strVal val="#ppt_w"/>
                                              </p:val>
                                            </p:tav>
                                          </p:tavLst>
                                        </p:anim>
                                        <p:anim calcmode="lin" valueType="num">
                                          <p:cBhvr>
                                            <p:cTn id="58" dur="400" fill="hold"/>
                                            <p:tgtEl>
                                              <p:spTgt spid="13"/>
                                            </p:tgtEl>
                                            <p:attrNameLst>
                                              <p:attrName>ppt_h</p:attrName>
                                            </p:attrNameLst>
                                          </p:cBhvr>
                                          <p:tavLst>
                                            <p:tav tm="0">
                                              <p:val>
                                                <p:fltVal val="0"/>
                                              </p:val>
                                            </p:tav>
                                            <p:tav tm="100000">
                                              <p:val>
                                                <p:strVal val="#ppt_h"/>
                                              </p:val>
                                            </p:tav>
                                          </p:tavLst>
                                        </p:anim>
                                        <p:anim calcmode="lin" valueType="num">
                                          <p:cBhvr>
                                            <p:cTn id="59" dur="400" fill="hold"/>
                                            <p:tgtEl>
                                              <p:spTgt spid="13"/>
                                            </p:tgtEl>
                                            <p:attrNameLst>
                                              <p:attrName>style.rotation</p:attrName>
                                            </p:attrNameLst>
                                          </p:cBhvr>
                                          <p:tavLst>
                                            <p:tav tm="0">
                                              <p:val>
                                                <p:fltVal val="90"/>
                                              </p:val>
                                            </p:tav>
                                            <p:tav tm="100000">
                                              <p:val>
                                                <p:fltVal val="0"/>
                                              </p:val>
                                            </p:tav>
                                          </p:tavLst>
                                        </p:anim>
                                        <p:animEffect transition="in" filter="fade">
                                          <p:cBhvr>
                                            <p:cTn id="60" dur="400"/>
                                            <p:tgtEl>
                                              <p:spTgt spid="13"/>
                                            </p:tgtEl>
                                          </p:cBhvr>
                                        </p:animEffect>
                                      </p:childTnLst>
                                    </p:cTn>
                                  </p:par>
                                </p:childTnLst>
                              </p:cTn>
                            </p:par>
                            <p:par>
                              <p:cTn id="61" fill="hold">
                                <p:stCondLst>
                                  <p:cond delay="4700"/>
                                </p:stCondLst>
                                <p:childTnLst>
                                  <p:par>
                                    <p:cTn id="62" presetID="22" presetClass="entr" presetSubtype="8"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5200"/>
                                </p:stCondLst>
                                <p:childTnLst>
                                  <p:par>
                                    <p:cTn id="69" presetID="2" presetClass="entr" presetSubtype="4" fill="hold" grpId="0" nodeType="after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childTnLst>
                              </p:cTn>
                            </p:par>
                            <p:par>
                              <p:cTn id="73" fill="hold">
                                <p:stCondLst>
                                  <p:cond delay="5700"/>
                                </p:stCondLst>
                                <p:childTnLst>
                                  <p:par>
                                    <p:cTn id="74" presetID="31" presetClass="entr" presetSubtype="0"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400" fill="hold"/>
                                            <p:tgtEl>
                                              <p:spTgt spid="15"/>
                                            </p:tgtEl>
                                            <p:attrNameLst>
                                              <p:attrName>ppt_w</p:attrName>
                                            </p:attrNameLst>
                                          </p:cBhvr>
                                          <p:tavLst>
                                            <p:tav tm="0">
                                              <p:val>
                                                <p:fltVal val="0"/>
                                              </p:val>
                                            </p:tav>
                                            <p:tav tm="100000">
                                              <p:val>
                                                <p:strVal val="#ppt_w"/>
                                              </p:val>
                                            </p:tav>
                                          </p:tavLst>
                                        </p:anim>
                                        <p:anim calcmode="lin" valueType="num">
                                          <p:cBhvr>
                                            <p:cTn id="77" dur="400" fill="hold"/>
                                            <p:tgtEl>
                                              <p:spTgt spid="15"/>
                                            </p:tgtEl>
                                            <p:attrNameLst>
                                              <p:attrName>ppt_h</p:attrName>
                                            </p:attrNameLst>
                                          </p:cBhvr>
                                          <p:tavLst>
                                            <p:tav tm="0">
                                              <p:val>
                                                <p:fltVal val="0"/>
                                              </p:val>
                                            </p:tav>
                                            <p:tav tm="100000">
                                              <p:val>
                                                <p:strVal val="#ppt_h"/>
                                              </p:val>
                                            </p:tav>
                                          </p:tavLst>
                                        </p:anim>
                                        <p:anim calcmode="lin" valueType="num">
                                          <p:cBhvr>
                                            <p:cTn id="78" dur="400" fill="hold"/>
                                            <p:tgtEl>
                                              <p:spTgt spid="15"/>
                                            </p:tgtEl>
                                            <p:attrNameLst>
                                              <p:attrName>style.rotation</p:attrName>
                                            </p:attrNameLst>
                                          </p:cBhvr>
                                          <p:tavLst>
                                            <p:tav tm="0">
                                              <p:val>
                                                <p:fltVal val="90"/>
                                              </p:val>
                                            </p:tav>
                                            <p:tav tm="100000">
                                              <p:val>
                                                <p:fltVal val="0"/>
                                              </p:val>
                                            </p:tav>
                                          </p:tavLst>
                                        </p:anim>
                                        <p:animEffect transition="in" filter="fade">
                                          <p:cBhvr>
                                            <p:cTn id="79" dur="400"/>
                                            <p:tgtEl>
                                              <p:spTgt spid="15"/>
                                            </p:tgtEl>
                                          </p:cBhvr>
                                        </p:animEffect>
                                      </p:childTnLst>
                                    </p:cTn>
                                  </p:par>
                                </p:childTnLst>
                              </p:cTn>
                            </p:par>
                            <p:par>
                              <p:cTn id="80" fill="hold">
                                <p:stCondLst>
                                  <p:cond delay="6100"/>
                                </p:stCondLst>
                                <p:childTnLst>
                                  <p:par>
                                    <p:cTn id="81" presetID="22" presetClass="entr" presetSubtype="8" fill="hold" grpId="0" nodeType="after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left)">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down)">
                                          <p:cBhvr>
                                            <p:cTn id="91"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p:bldP spid="11" grpId="0"/>
          <p:bldP spid="12" grpId="0"/>
          <p:bldP spid="13" grpId="0"/>
          <p:bldP spid="14" grpId="0"/>
          <p:bldP spid="15" grpId="0"/>
          <p:bldP spid="16" grpId="0"/>
          <p:bldP spid="17" grpId="0"/>
          <p:bldP spid="18" grpId="0"/>
          <p:bldP spid="19" grpId="0"/>
          <p:bldP spid="20" grpId="0"/>
          <p:bldP spid="21" grpId="0"/>
          <p:bldP spid="22"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p>
        </p:txBody>
      </p:sp>
      <p:pic>
        <p:nvPicPr>
          <p:cNvPr id="4" name="Picture 2" descr="C:\Users\MDG\Desktop\58pic_538680429da69.jpg"/>
          <p:cNvPicPr>
            <a:picLocks noChangeAspect="1" noChangeArrowheads="1"/>
          </p:cNvPicPr>
          <p:nvPr/>
        </p:nvPicPr>
        <p:blipFill rotWithShape="1">
          <a:blip r:embed="rId3" cstate="email">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a:ext>
            </a:extLst>
          </a:blip>
          <a:srcRect/>
          <a:stretch/>
        </p:blipFill>
        <p:spPr bwMode="auto">
          <a:xfrm>
            <a:off x="0" y="0"/>
            <a:ext cx="12203734" cy="6885383"/>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5" name="椭圆 4"/>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04</a:t>
            </a:r>
            <a:endParaRPr lang="zh-CN" altLang="en-US" sz="8800" dirty="0" smtClean="0">
              <a:solidFill>
                <a:schemeClr val="bg1"/>
              </a:solidFill>
              <a:latin typeface="+mj-ea"/>
              <a:ea typeface="+mj-ea"/>
            </a:endParaRPr>
          </a:p>
        </p:txBody>
      </p:sp>
      <p:sp>
        <p:nvSpPr>
          <p:cNvPr id="8" name="文本框 7"/>
          <p:cNvSpPr txBox="1"/>
          <p:nvPr/>
        </p:nvSpPr>
        <p:spPr>
          <a:xfrm>
            <a:off x="4215550" y="1382484"/>
            <a:ext cx="3570208" cy="886781"/>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市场评估分析</a:t>
            </a:r>
          </a:p>
        </p:txBody>
      </p:sp>
      <p:sp>
        <p:nvSpPr>
          <p:cNvPr id="9" name="文本框 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2181282311"/>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p>
        </p:txBody>
      </p:sp>
      <p:sp>
        <p:nvSpPr>
          <p:cNvPr id="4" name="矩形 3">
            <a:hlinkClick r:id="rId3"/>
          </p:cNvPr>
          <p:cNvSpPr/>
          <p:nvPr/>
        </p:nvSpPr>
        <p:spPr>
          <a:xfrm>
            <a:off x="0" y="1296744"/>
            <a:ext cx="12192000" cy="25487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pic>
        <p:nvPicPr>
          <p:cNvPr id="5" name="图片 4">
            <a:hlinkClick r:id="rId3"/>
          </p:cNvPr>
          <p:cNvPicPr>
            <a:picLocks noChangeAspect="1"/>
          </p:cNvPicPr>
          <p:nvPr/>
        </p:nvPicPr>
        <p:blipFill rotWithShape="1">
          <a:blip r:embed="rId4" cstate="email">
            <a:extLst>
              <a:ext uri="{BEBA8EAE-BF5A-486C-A8C5-ECC9F3942E4B}">
                <a14:imgProps xmlns="" xmlns:a14="http://schemas.microsoft.com/office/drawing/2010/main">
                  <a14:imgLayer r:embed="rId5">
                    <a14:imgEffect>
                      <a14:colorTemperature colorTemp="5300"/>
                    </a14:imgEffect>
                  </a14:imgLayer>
                </a14:imgProps>
              </a:ext>
              <a:ext uri="{28A0092B-C50C-407E-A947-70E740481C1C}">
                <a14:useLocalDpi xmlns="" xmlns:a14="http://schemas.microsoft.com/office/drawing/2010/main"/>
              </a:ext>
            </a:extLst>
          </a:blip>
          <a:srcRect/>
          <a:stretch/>
        </p:blipFill>
        <p:spPr>
          <a:xfrm>
            <a:off x="0" y="1398692"/>
            <a:ext cx="12192000" cy="2336800"/>
          </a:xfrm>
          <a:prstGeom prst="rect">
            <a:avLst/>
          </a:prstGeom>
        </p:spPr>
      </p:pic>
      <p:grpSp>
        <p:nvGrpSpPr>
          <p:cNvPr id="6" name="组合 5"/>
          <p:cNvGrpSpPr/>
          <p:nvPr/>
        </p:nvGrpSpPr>
        <p:grpSpPr>
          <a:xfrm>
            <a:off x="771118" y="3958531"/>
            <a:ext cx="3322814" cy="788375"/>
            <a:chOff x="885418" y="4040243"/>
            <a:chExt cx="3322814" cy="788375"/>
          </a:xfrm>
        </p:grpSpPr>
        <p:grpSp>
          <p:nvGrpSpPr>
            <p:cNvPr id="7" name="组合 6"/>
            <p:cNvGrpSpPr/>
            <p:nvPr/>
          </p:nvGrpSpPr>
          <p:grpSpPr>
            <a:xfrm>
              <a:off x="885418" y="4182799"/>
              <a:ext cx="466892" cy="468738"/>
              <a:chOff x="1088614" y="4084829"/>
              <a:chExt cx="466892" cy="468738"/>
            </a:xfrm>
          </p:grpSpPr>
          <p:grpSp>
            <p:nvGrpSpPr>
              <p:cNvPr id="10" name="组合 9"/>
              <p:cNvGrpSpPr/>
              <p:nvPr/>
            </p:nvGrpSpPr>
            <p:grpSpPr>
              <a:xfrm>
                <a:off x="1198698" y="4208494"/>
                <a:ext cx="275658" cy="207263"/>
                <a:chOff x="2231238" y="1865312"/>
                <a:chExt cx="514350" cy="386732"/>
              </a:xfrm>
              <a:solidFill>
                <a:schemeClr val="accent2"/>
              </a:solidFill>
            </p:grpSpPr>
            <p:sp>
              <p:nvSpPr>
                <p:cNvPr id="12"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11" name="Oval 9"/>
              <p:cNvSpPr>
                <a:spLocks noChangeArrowheads="1"/>
              </p:cNvSpPr>
              <p:nvPr/>
            </p:nvSpPr>
            <p:spPr bwMode="auto">
              <a:xfrm>
                <a:off x="1088614" y="4084829"/>
                <a:ext cx="466892" cy="468738"/>
              </a:xfrm>
              <a:prstGeom prst="ellipse">
                <a:avLst/>
              </a:prstGeom>
              <a:noFill/>
              <a:ln>
                <a:solidFill>
                  <a:schemeClr val="tx2">
                    <a:lumMod val="75000"/>
                  </a:schemeClr>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grpSp>
        <p:sp>
          <p:nvSpPr>
            <p:cNvPr id="8" name="TextBox 34"/>
            <p:cNvSpPr txBox="1"/>
            <p:nvPr/>
          </p:nvSpPr>
          <p:spPr>
            <a:xfrm>
              <a:off x="1413109" y="4040243"/>
              <a:ext cx="1785894" cy="369332"/>
            </a:xfrm>
            <a:prstGeom prst="rect">
              <a:avLst/>
            </a:prstGeom>
            <a:noFill/>
          </p:spPr>
          <p:txBody>
            <a:bodyPr wrap="square" rtlCol="0">
              <a:spAutoFit/>
            </a:bodyPr>
            <a:lstStyle/>
            <a:p>
              <a:r>
                <a:rPr lang="zh-CN" altLang="en-US" b="1" dirty="0" smtClean="0">
                  <a:solidFill>
                    <a:schemeClr val="tx2">
                      <a:lumMod val="75000"/>
                    </a:schemeClr>
                  </a:solidFill>
                  <a:latin typeface="+mn-ea"/>
                </a:rPr>
                <a:t>产</a:t>
              </a:r>
              <a:r>
                <a:rPr lang="zh-CN" altLang="en-US" b="1" dirty="0" smtClean="0">
                  <a:solidFill>
                    <a:schemeClr val="tx2">
                      <a:lumMod val="75000"/>
                    </a:schemeClr>
                  </a:solidFill>
                  <a:latin typeface="+mn-ea"/>
                </a:rPr>
                <a:t>品定位</a:t>
              </a:r>
              <a:endParaRPr lang="zh-CN" altLang="en-US" b="1" dirty="0">
                <a:solidFill>
                  <a:schemeClr val="tx2">
                    <a:lumMod val="75000"/>
                  </a:schemeClr>
                </a:solidFill>
                <a:latin typeface="+mn-ea"/>
              </a:endParaRPr>
            </a:p>
          </p:txBody>
        </p:sp>
        <p:sp>
          <p:nvSpPr>
            <p:cNvPr id="9" name="矩形 8"/>
            <p:cNvSpPr/>
            <p:nvPr/>
          </p:nvSpPr>
          <p:spPr>
            <a:xfrm>
              <a:off x="1413110" y="4366953"/>
              <a:ext cx="2795122" cy="461665"/>
            </a:xfrm>
            <a:prstGeom prst="rect">
              <a:avLst/>
            </a:prstGeom>
            <a:noFill/>
          </p:spPr>
          <p:txBody>
            <a:bodyPr wrap="square" rtlCol="0">
              <a:spAutoFit/>
            </a:bodyPr>
            <a:lstStyle/>
            <a:p>
              <a:r>
                <a:rPr lang="zh-CN" altLang="en-US" sz="1200" dirty="0" smtClean="0">
                  <a:solidFill>
                    <a:schemeClr val="tx1">
                      <a:lumMod val="75000"/>
                      <a:lumOff val="25000"/>
                    </a:schemeClr>
                  </a:solidFill>
                  <a:latin typeface="+mj-ea"/>
                  <a:ea typeface="+mj-ea"/>
                </a:rPr>
                <a:t>本项目的创意设计根据市场需求，量身打造，帮助汽修公司更好的管理公司</a:t>
              </a:r>
              <a:endParaRPr lang="zh-CN" altLang="en-US" sz="1200" dirty="0">
                <a:solidFill>
                  <a:schemeClr val="tx1">
                    <a:lumMod val="75000"/>
                    <a:lumOff val="25000"/>
                  </a:schemeClr>
                </a:solidFill>
                <a:latin typeface="+mj-ea"/>
                <a:ea typeface="+mj-ea"/>
              </a:endParaRPr>
            </a:p>
          </p:txBody>
        </p:sp>
      </p:grpSp>
      <p:grpSp>
        <p:nvGrpSpPr>
          <p:cNvPr id="14" name="组合 13"/>
          <p:cNvGrpSpPr/>
          <p:nvPr/>
        </p:nvGrpSpPr>
        <p:grpSpPr>
          <a:xfrm>
            <a:off x="4417978" y="3958531"/>
            <a:ext cx="3334472" cy="788375"/>
            <a:chOff x="4532278" y="4062109"/>
            <a:chExt cx="3334472" cy="788375"/>
          </a:xfrm>
        </p:grpSpPr>
        <p:grpSp>
          <p:nvGrpSpPr>
            <p:cNvPr id="15" name="组合 14"/>
            <p:cNvGrpSpPr/>
            <p:nvPr/>
          </p:nvGrpSpPr>
          <p:grpSpPr>
            <a:xfrm>
              <a:off x="4532278" y="4214187"/>
              <a:ext cx="466892" cy="468738"/>
              <a:chOff x="5287006" y="4130731"/>
              <a:chExt cx="466892" cy="468738"/>
            </a:xfrm>
          </p:grpSpPr>
          <p:sp>
            <p:nvSpPr>
              <p:cNvPr id="18" name="Oval 9"/>
              <p:cNvSpPr>
                <a:spLocks noChangeArrowheads="1"/>
              </p:cNvSpPr>
              <p:nvPr/>
            </p:nvSpPr>
            <p:spPr bwMode="auto">
              <a:xfrm>
                <a:off x="5287006" y="4130731"/>
                <a:ext cx="466892" cy="468738"/>
              </a:xfrm>
              <a:prstGeom prst="ellipse">
                <a:avLst/>
              </a:prstGeom>
              <a:noFill/>
              <a:ln>
                <a:solidFill>
                  <a:schemeClr val="accent5">
                    <a:lumMod val="75000"/>
                  </a:schemeClr>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sp>
            <p:nvSpPr>
              <p:cNvPr id="19" name="Freeform 134"/>
              <p:cNvSpPr>
                <a:spLocks/>
              </p:cNvSpPr>
              <p:nvPr/>
            </p:nvSpPr>
            <p:spPr bwMode="auto">
              <a:xfrm>
                <a:off x="5427780" y="4186832"/>
                <a:ext cx="143882" cy="322288"/>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TextBox 34"/>
            <p:cNvSpPr txBox="1"/>
            <p:nvPr/>
          </p:nvSpPr>
          <p:spPr>
            <a:xfrm>
              <a:off x="5071627" y="4062109"/>
              <a:ext cx="1785894" cy="369332"/>
            </a:xfrm>
            <a:prstGeom prst="rect">
              <a:avLst/>
            </a:prstGeom>
            <a:noFill/>
          </p:spPr>
          <p:txBody>
            <a:bodyPr wrap="square" rtlCol="0">
              <a:spAutoFit/>
            </a:bodyPr>
            <a:lstStyle/>
            <a:p>
              <a:r>
                <a:rPr lang="zh-CN" altLang="en-US" b="1" dirty="0" smtClean="0">
                  <a:solidFill>
                    <a:schemeClr val="accent5">
                      <a:lumMod val="75000"/>
                    </a:schemeClr>
                  </a:solidFill>
                  <a:latin typeface="+mn-ea"/>
                </a:rPr>
                <a:t>竞</a:t>
              </a:r>
              <a:r>
                <a:rPr lang="zh-CN" altLang="en-US" b="1" dirty="0" smtClean="0">
                  <a:solidFill>
                    <a:schemeClr val="accent5">
                      <a:lumMod val="75000"/>
                    </a:schemeClr>
                  </a:solidFill>
                  <a:latin typeface="+mn-ea"/>
                </a:rPr>
                <a:t>争定位</a:t>
              </a:r>
              <a:endParaRPr lang="zh-CN" altLang="en-US" b="1" dirty="0">
                <a:solidFill>
                  <a:schemeClr val="accent5">
                    <a:lumMod val="75000"/>
                  </a:schemeClr>
                </a:solidFill>
                <a:latin typeface="+mn-ea"/>
              </a:endParaRPr>
            </a:p>
          </p:txBody>
        </p:sp>
        <p:sp>
          <p:nvSpPr>
            <p:cNvPr id="17" name="矩形 16"/>
            <p:cNvSpPr/>
            <p:nvPr/>
          </p:nvSpPr>
          <p:spPr>
            <a:xfrm>
              <a:off x="5071628" y="4388819"/>
              <a:ext cx="2795122" cy="461665"/>
            </a:xfrm>
            <a:prstGeom prst="rect">
              <a:avLst/>
            </a:prstGeom>
            <a:noFill/>
          </p:spPr>
          <p:txBody>
            <a:bodyPr wrap="square" rtlCol="0">
              <a:spAutoFit/>
            </a:bodyPr>
            <a:lstStyle/>
            <a:p>
              <a:r>
                <a:rPr lang="zh-CN" altLang="en-US" sz="1200" dirty="0" smtClean="0">
                  <a:solidFill>
                    <a:schemeClr val="tx1">
                      <a:lumMod val="75000"/>
                      <a:lumOff val="25000"/>
                    </a:schemeClr>
                  </a:solidFill>
                  <a:latin typeface="+mj-ea"/>
                  <a:ea typeface="+mj-ea"/>
                </a:rPr>
                <a:t>有一个好的管理平台，可以帮助您的公司赢在起跑线</a:t>
              </a:r>
              <a:endParaRPr lang="zh-CN" altLang="en-US" sz="1200" dirty="0">
                <a:solidFill>
                  <a:schemeClr val="tx1">
                    <a:lumMod val="75000"/>
                    <a:lumOff val="25000"/>
                  </a:schemeClr>
                </a:solidFill>
                <a:latin typeface="+mn-ea"/>
              </a:endParaRPr>
            </a:p>
          </p:txBody>
        </p:sp>
      </p:grpSp>
      <p:grpSp>
        <p:nvGrpSpPr>
          <p:cNvPr id="20" name="组合 19"/>
          <p:cNvGrpSpPr/>
          <p:nvPr/>
        </p:nvGrpSpPr>
        <p:grpSpPr>
          <a:xfrm>
            <a:off x="8220725" y="3958531"/>
            <a:ext cx="3334472" cy="788375"/>
            <a:chOff x="8335025" y="4141704"/>
            <a:chExt cx="3334472" cy="788375"/>
          </a:xfrm>
        </p:grpSpPr>
        <p:grpSp>
          <p:nvGrpSpPr>
            <p:cNvPr id="21" name="组合 20"/>
            <p:cNvGrpSpPr/>
            <p:nvPr/>
          </p:nvGrpSpPr>
          <p:grpSpPr>
            <a:xfrm>
              <a:off x="8431867" y="4382560"/>
              <a:ext cx="244179" cy="268001"/>
              <a:chOff x="1960563" y="-1427163"/>
              <a:chExt cx="455613" cy="500063"/>
            </a:xfrm>
            <a:solidFill>
              <a:schemeClr val="accent5"/>
            </a:solidFill>
          </p:grpSpPr>
          <p:sp>
            <p:nvSpPr>
              <p:cNvPr id="25" name="Freeform 19">
                <a:hlinkClick r:id="rId3"/>
              </p:cNvPr>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6" name="Freeform 20">
                <a:hlinkClick r:id="rId3"/>
              </p:cNvPr>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7" name="Freeform 21">
                <a:hlinkClick r:id="rId3"/>
              </p:cNvPr>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8" name="Rectangle 22">
                <a:hlinkClick r:id="rId3"/>
              </p:cNvPr>
              <p:cNvSpPr>
                <a:spLocks noChangeArrowheads="1"/>
              </p:cNvSpPr>
              <p:nvPr/>
            </p:nvSpPr>
            <p:spPr bwMode="auto">
              <a:xfrm>
                <a:off x="1960563" y="-976313"/>
                <a:ext cx="455613" cy="4921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29" name="Freeform 23">
                <a:hlinkClick r:id="rId3"/>
              </p:cNvPr>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22" name="Oval 9"/>
            <p:cNvSpPr>
              <a:spLocks noChangeArrowheads="1"/>
            </p:cNvSpPr>
            <p:nvPr/>
          </p:nvSpPr>
          <p:spPr bwMode="auto">
            <a:xfrm>
              <a:off x="8335025" y="4293782"/>
              <a:ext cx="466892" cy="468738"/>
            </a:xfrm>
            <a:prstGeom prst="ellipse">
              <a:avLst/>
            </a:prstGeom>
            <a:noFill/>
            <a:ln>
              <a:solidFill>
                <a:schemeClr val="tx2">
                  <a:lumMod val="75000"/>
                </a:schemeClr>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sp>
          <p:nvSpPr>
            <p:cNvPr id="23" name="TextBox 34"/>
            <p:cNvSpPr txBox="1"/>
            <p:nvPr/>
          </p:nvSpPr>
          <p:spPr>
            <a:xfrm>
              <a:off x="8874374" y="4141704"/>
              <a:ext cx="1785894" cy="369332"/>
            </a:xfrm>
            <a:prstGeom prst="rect">
              <a:avLst/>
            </a:prstGeom>
            <a:noFill/>
          </p:spPr>
          <p:txBody>
            <a:bodyPr wrap="square" rtlCol="0">
              <a:spAutoFit/>
            </a:bodyPr>
            <a:lstStyle/>
            <a:p>
              <a:r>
                <a:rPr lang="zh-CN" altLang="en-US" b="1" dirty="0" smtClean="0">
                  <a:solidFill>
                    <a:schemeClr val="tx2">
                      <a:lumMod val="75000"/>
                    </a:schemeClr>
                  </a:solidFill>
                  <a:latin typeface="+mn-ea"/>
                </a:rPr>
                <a:t>车</a:t>
              </a:r>
              <a:r>
                <a:rPr lang="zh-CN" altLang="en-US" b="1" dirty="0" smtClean="0">
                  <a:solidFill>
                    <a:schemeClr val="tx2">
                      <a:lumMod val="75000"/>
                    </a:schemeClr>
                  </a:solidFill>
                  <a:latin typeface="+mn-ea"/>
                </a:rPr>
                <a:t>主定位</a:t>
              </a:r>
              <a:endParaRPr lang="zh-CN" altLang="en-US" b="1" dirty="0">
                <a:solidFill>
                  <a:schemeClr val="tx2">
                    <a:lumMod val="75000"/>
                  </a:schemeClr>
                </a:solidFill>
                <a:latin typeface="+mn-ea"/>
              </a:endParaRPr>
            </a:p>
          </p:txBody>
        </p:sp>
        <p:sp>
          <p:nvSpPr>
            <p:cNvPr id="24" name="矩形 23"/>
            <p:cNvSpPr/>
            <p:nvPr/>
          </p:nvSpPr>
          <p:spPr>
            <a:xfrm>
              <a:off x="8874375" y="4468414"/>
              <a:ext cx="2795122" cy="461665"/>
            </a:xfrm>
            <a:prstGeom prst="rect">
              <a:avLst/>
            </a:prstGeom>
            <a:noFill/>
          </p:spPr>
          <p:txBody>
            <a:bodyPr wrap="square" rtlCol="0">
              <a:spAutoFit/>
            </a:bodyPr>
            <a:lstStyle/>
            <a:p>
              <a:r>
                <a:rPr lang="zh-CN" altLang="en-US" sz="1200" dirty="0" smtClean="0">
                  <a:solidFill>
                    <a:schemeClr val="tx1">
                      <a:lumMod val="75000"/>
                      <a:lumOff val="25000"/>
                    </a:schemeClr>
                  </a:solidFill>
                  <a:latin typeface="+mj-ea"/>
                  <a:ea typeface="+mj-ea"/>
                </a:rPr>
                <a:t>对</a:t>
              </a:r>
              <a:r>
                <a:rPr lang="zh-CN" altLang="en-US" sz="1200" dirty="0" smtClean="0">
                  <a:solidFill>
                    <a:schemeClr val="tx1">
                      <a:lumMod val="75000"/>
                      <a:lumOff val="25000"/>
                    </a:schemeClr>
                  </a:solidFill>
                  <a:latin typeface="+mj-ea"/>
                  <a:ea typeface="+mj-ea"/>
                </a:rPr>
                <a:t>于很多车主来说，都想清楚的了解到自己爱车的维保进度</a:t>
              </a:r>
              <a:endParaRPr lang="zh-CN" altLang="en-US" sz="1200" dirty="0">
                <a:solidFill>
                  <a:schemeClr val="tx1">
                    <a:lumMod val="75000"/>
                    <a:lumOff val="25000"/>
                  </a:schemeClr>
                </a:solidFill>
                <a:latin typeface="+mj-ea"/>
                <a:ea typeface="+mj-ea"/>
              </a:endParaRPr>
            </a:p>
          </p:txBody>
        </p:sp>
      </p:grpSp>
      <p:grpSp>
        <p:nvGrpSpPr>
          <p:cNvPr id="30" name="组合 29"/>
          <p:cNvGrpSpPr/>
          <p:nvPr/>
        </p:nvGrpSpPr>
        <p:grpSpPr>
          <a:xfrm>
            <a:off x="4417978" y="4984012"/>
            <a:ext cx="3334472" cy="788375"/>
            <a:chOff x="4532278" y="5127388"/>
            <a:chExt cx="3334472" cy="788375"/>
          </a:xfrm>
        </p:grpSpPr>
        <p:sp>
          <p:nvSpPr>
            <p:cNvPr id="31" name="Oval 9"/>
            <p:cNvSpPr>
              <a:spLocks noChangeArrowheads="1"/>
            </p:cNvSpPr>
            <p:nvPr/>
          </p:nvSpPr>
          <p:spPr bwMode="auto">
            <a:xfrm>
              <a:off x="4532278" y="5279466"/>
              <a:ext cx="466892" cy="468738"/>
            </a:xfrm>
            <a:prstGeom prst="ellipse">
              <a:avLst/>
            </a:prstGeom>
            <a:noFill/>
            <a:ln>
              <a:solidFill>
                <a:schemeClr val="tx2">
                  <a:lumMod val="75000"/>
                </a:schemeClr>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sp>
          <p:nvSpPr>
            <p:cNvPr id="32" name="TextBox 34"/>
            <p:cNvSpPr txBox="1"/>
            <p:nvPr/>
          </p:nvSpPr>
          <p:spPr>
            <a:xfrm>
              <a:off x="5071627" y="5127388"/>
              <a:ext cx="1785894" cy="369332"/>
            </a:xfrm>
            <a:prstGeom prst="rect">
              <a:avLst/>
            </a:prstGeom>
            <a:noFill/>
          </p:spPr>
          <p:txBody>
            <a:bodyPr wrap="square" rtlCol="0">
              <a:spAutoFit/>
            </a:bodyPr>
            <a:lstStyle/>
            <a:p>
              <a:r>
                <a:rPr lang="zh-CN" altLang="en-US" b="1" dirty="0" smtClean="0">
                  <a:solidFill>
                    <a:schemeClr val="tx2">
                      <a:lumMod val="75000"/>
                    </a:schemeClr>
                  </a:solidFill>
                  <a:latin typeface="+mn-ea"/>
                </a:rPr>
                <a:t>添加标题</a:t>
              </a:r>
              <a:endParaRPr lang="zh-CN" altLang="en-US" b="1" dirty="0">
                <a:solidFill>
                  <a:schemeClr val="tx2">
                    <a:lumMod val="75000"/>
                  </a:schemeClr>
                </a:solidFill>
                <a:latin typeface="+mn-ea"/>
              </a:endParaRPr>
            </a:p>
          </p:txBody>
        </p:sp>
        <p:sp>
          <p:nvSpPr>
            <p:cNvPr id="33" name="矩形 32"/>
            <p:cNvSpPr/>
            <p:nvPr/>
          </p:nvSpPr>
          <p:spPr>
            <a:xfrm>
              <a:off x="5071628" y="5454098"/>
              <a:ext cx="2795122" cy="461665"/>
            </a:xfrm>
            <a:prstGeom prst="rect">
              <a:avLst/>
            </a:prstGeom>
            <a:noFill/>
          </p:spPr>
          <p:txBody>
            <a:bodyPr wrap="square" rtlCol="0">
              <a:spAutoFit/>
            </a:bodyPr>
            <a:lstStyle/>
            <a:p>
              <a:r>
                <a:rPr lang="zh-CN" altLang="en-US" sz="1200" dirty="0">
                  <a:solidFill>
                    <a:schemeClr val="tx1">
                      <a:lumMod val="75000"/>
                      <a:lumOff val="25000"/>
                    </a:schemeClr>
                  </a:solidFill>
                  <a:latin typeface="+mj-ea"/>
                  <a:ea typeface="+mj-ea"/>
                </a:rPr>
                <a:t>此处添加详细文本描述，建议与标题相关并符合整体语言</a:t>
              </a:r>
              <a:r>
                <a:rPr lang="zh-CN" altLang="en-US" sz="1200" dirty="0" smtClean="0">
                  <a:solidFill>
                    <a:schemeClr val="tx1">
                      <a:lumMod val="75000"/>
                      <a:lumOff val="25000"/>
                    </a:schemeClr>
                  </a:solidFill>
                  <a:latin typeface="+mj-ea"/>
                  <a:ea typeface="+mj-ea"/>
                </a:rPr>
                <a:t>风格</a:t>
              </a:r>
              <a:endParaRPr lang="zh-CN" altLang="en-US" sz="1200" dirty="0">
                <a:solidFill>
                  <a:schemeClr val="tx1">
                    <a:lumMod val="75000"/>
                    <a:lumOff val="25000"/>
                  </a:schemeClr>
                </a:solidFill>
                <a:latin typeface="+mj-ea"/>
                <a:ea typeface="+mj-ea"/>
              </a:endParaRPr>
            </a:p>
          </p:txBody>
        </p:sp>
        <p:sp>
          <p:nvSpPr>
            <p:cNvPr id="34" name="Freeform 5">
              <a:hlinkClick r:id="rId3"/>
            </p:cNvPr>
            <p:cNvSpPr>
              <a:spLocks noEditPoints="1"/>
            </p:cNvSpPr>
            <p:nvPr/>
          </p:nvSpPr>
          <p:spPr bwMode="auto">
            <a:xfrm>
              <a:off x="4632149" y="5374730"/>
              <a:ext cx="267150" cy="278211"/>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grpSp>
        <p:nvGrpSpPr>
          <p:cNvPr id="35" name="组合 34"/>
          <p:cNvGrpSpPr/>
          <p:nvPr/>
        </p:nvGrpSpPr>
        <p:grpSpPr>
          <a:xfrm>
            <a:off x="771118" y="5076345"/>
            <a:ext cx="3322814" cy="788375"/>
            <a:chOff x="885418" y="5105522"/>
            <a:chExt cx="3322814" cy="788375"/>
          </a:xfrm>
        </p:grpSpPr>
        <p:sp>
          <p:nvSpPr>
            <p:cNvPr id="36" name="Oval 9"/>
            <p:cNvSpPr>
              <a:spLocks noChangeArrowheads="1"/>
            </p:cNvSpPr>
            <p:nvPr/>
          </p:nvSpPr>
          <p:spPr bwMode="auto">
            <a:xfrm>
              <a:off x="885418" y="5248078"/>
              <a:ext cx="466892" cy="468738"/>
            </a:xfrm>
            <a:prstGeom prst="ellipse">
              <a:avLst/>
            </a:prstGeom>
            <a:noFill/>
            <a:ln>
              <a:solidFill>
                <a:schemeClr val="accent5">
                  <a:lumMod val="75000"/>
                </a:schemeClr>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sp>
          <p:nvSpPr>
            <p:cNvPr id="37" name="TextBox 34"/>
            <p:cNvSpPr txBox="1"/>
            <p:nvPr/>
          </p:nvSpPr>
          <p:spPr>
            <a:xfrm>
              <a:off x="1413109" y="5105522"/>
              <a:ext cx="1785894" cy="369332"/>
            </a:xfrm>
            <a:prstGeom prst="rect">
              <a:avLst/>
            </a:prstGeom>
            <a:noFill/>
          </p:spPr>
          <p:txBody>
            <a:bodyPr wrap="square" rtlCol="0">
              <a:spAutoFit/>
            </a:bodyPr>
            <a:lstStyle/>
            <a:p>
              <a:r>
                <a:rPr lang="zh-CN" altLang="en-US" b="1" dirty="0" smtClean="0">
                  <a:solidFill>
                    <a:schemeClr val="accent5">
                      <a:lumMod val="75000"/>
                    </a:schemeClr>
                  </a:solidFill>
                  <a:latin typeface="+mn-ea"/>
                </a:rPr>
                <a:t>决策</a:t>
              </a:r>
              <a:r>
                <a:rPr lang="zh-CN" altLang="en-US" b="1" dirty="0" smtClean="0">
                  <a:solidFill>
                    <a:schemeClr val="accent5">
                      <a:lumMod val="75000"/>
                    </a:schemeClr>
                  </a:solidFill>
                  <a:latin typeface="+mn-ea"/>
                </a:rPr>
                <a:t>者定位</a:t>
              </a:r>
              <a:endParaRPr lang="zh-CN" altLang="en-US" b="1" dirty="0">
                <a:solidFill>
                  <a:schemeClr val="accent5">
                    <a:lumMod val="75000"/>
                  </a:schemeClr>
                </a:solidFill>
                <a:latin typeface="+mn-ea"/>
              </a:endParaRPr>
            </a:p>
          </p:txBody>
        </p:sp>
        <p:sp>
          <p:nvSpPr>
            <p:cNvPr id="38" name="矩形 37"/>
            <p:cNvSpPr/>
            <p:nvPr/>
          </p:nvSpPr>
          <p:spPr>
            <a:xfrm>
              <a:off x="1413110" y="5432232"/>
              <a:ext cx="2795122" cy="461665"/>
            </a:xfrm>
            <a:prstGeom prst="rect">
              <a:avLst/>
            </a:prstGeom>
            <a:noFill/>
          </p:spPr>
          <p:txBody>
            <a:bodyPr wrap="square" rtlCol="0">
              <a:spAutoFit/>
            </a:bodyPr>
            <a:lstStyle/>
            <a:p>
              <a:r>
                <a:rPr lang="zh-CN" altLang="en-US" sz="1200" dirty="0" smtClean="0">
                  <a:solidFill>
                    <a:schemeClr val="tx1">
                      <a:lumMod val="75000"/>
                      <a:lumOff val="25000"/>
                    </a:schemeClr>
                  </a:solidFill>
                  <a:latin typeface="+mj-ea"/>
                  <a:ea typeface="+mj-ea"/>
                </a:rPr>
                <a:t>很</a:t>
              </a:r>
              <a:r>
                <a:rPr lang="zh-CN" altLang="en-US" sz="1200" dirty="0" smtClean="0">
                  <a:solidFill>
                    <a:schemeClr val="tx1">
                      <a:lumMod val="75000"/>
                      <a:lumOff val="25000"/>
                    </a:schemeClr>
                  </a:solidFill>
                  <a:latin typeface="+mj-ea"/>
                  <a:ea typeface="+mj-ea"/>
                </a:rPr>
                <a:t>多公司的决策者对自己公司的一些财务状况并不是很清晰</a:t>
              </a:r>
              <a:endParaRPr lang="zh-CN" altLang="en-US" sz="1200" dirty="0">
                <a:solidFill>
                  <a:schemeClr val="tx1">
                    <a:lumMod val="75000"/>
                    <a:lumOff val="25000"/>
                  </a:schemeClr>
                </a:solidFill>
                <a:latin typeface="+mj-ea"/>
                <a:ea typeface="+mj-ea"/>
              </a:endParaRPr>
            </a:p>
          </p:txBody>
        </p:sp>
        <p:sp>
          <p:nvSpPr>
            <p:cNvPr id="39" name="Freeform 17">
              <a:hlinkClick r:id="rId3"/>
            </p:cNvPr>
            <p:cNvSpPr>
              <a:spLocks/>
            </p:cNvSpPr>
            <p:nvPr/>
          </p:nvSpPr>
          <p:spPr bwMode="auto">
            <a:xfrm>
              <a:off x="984864" y="5357805"/>
              <a:ext cx="268001" cy="249284"/>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grpSp>
        <p:nvGrpSpPr>
          <p:cNvPr id="40" name="组合 39"/>
          <p:cNvGrpSpPr/>
          <p:nvPr/>
        </p:nvGrpSpPr>
        <p:grpSpPr>
          <a:xfrm>
            <a:off x="8220725" y="5076345"/>
            <a:ext cx="3334472" cy="788375"/>
            <a:chOff x="8335025" y="5206983"/>
            <a:chExt cx="3334472" cy="788375"/>
          </a:xfrm>
        </p:grpSpPr>
        <p:sp>
          <p:nvSpPr>
            <p:cNvPr id="41" name="Oval 9"/>
            <p:cNvSpPr>
              <a:spLocks noChangeArrowheads="1"/>
            </p:cNvSpPr>
            <p:nvPr/>
          </p:nvSpPr>
          <p:spPr bwMode="auto">
            <a:xfrm>
              <a:off x="8335025" y="5359061"/>
              <a:ext cx="466892" cy="468738"/>
            </a:xfrm>
            <a:prstGeom prst="ellipse">
              <a:avLst/>
            </a:prstGeom>
            <a:noFill/>
            <a:ln>
              <a:solidFill>
                <a:schemeClr val="accent5">
                  <a:lumMod val="75000"/>
                </a:schemeClr>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sp>
          <p:nvSpPr>
            <p:cNvPr id="42" name="TextBox 34"/>
            <p:cNvSpPr txBox="1"/>
            <p:nvPr/>
          </p:nvSpPr>
          <p:spPr>
            <a:xfrm>
              <a:off x="8874374" y="5206983"/>
              <a:ext cx="1785894" cy="369332"/>
            </a:xfrm>
            <a:prstGeom prst="rect">
              <a:avLst/>
            </a:prstGeom>
            <a:noFill/>
          </p:spPr>
          <p:txBody>
            <a:bodyPr wrap="square" rtlCol="0">
              <a:spAutoFit/>
            </a:bodyPr>
            <a:lstStyle/>
            <a:p>
              <a:r>
                <a:rPr lang="zh-CN" altLang="en-US" b="1" dirty="0" smtClean="0">
                  <a:solidFill>
                    <a:schemeClr val="accent5">
                      <a:lumMod val="75000"/>
                    </a:schemeClr>
                  </a:solidFill>
                  <a:latin typeface="+mn-ea"/>
                </a:rPr>
                <a:t>添加标题</a:t>
              </a:r>
              <a:endParaRPr lang="zh-CN" altLang="en-US" b="1" dirty="0">
                <a:solidFill>
                  <a:schemeClr val="accent5">
                    <a:lumMod val="75000"/>
                  </a:schemeClr>
                </a:solidFill>
                <a:latin typeface="+mn-ea"/>
              </a:endParaRPr>
            </a:p>
          </p:txBody>
        </p:sp>
        <p:sp>
          <p:nvSpPr>
            <p:cNvPr id="43" name="矩形 42"/>
            <p:cNvSpPr/>
            <p:nvPr/>
          </p:nvSpPr>
          <p:spPr>
            <a:xfrm>
              <a:off x="8874375" y="5533693"/>
              <a:ext cx="2795122" cy="461665"/>
            </a:xfrm>
            <a:prstGeom prst="rect">
              <a:avLst/>
            </a:prstGeom>
            <a:noFill/>
          </p:spPr>
          <p:txBody>
            <a:bodyPr wrap="square" rtlCol="0">
              <a:spAutoFit/>
            </a:bodyPr>
            <a:lstStyle/>
            <a:p>
              <a:r>
                <a:rPr lang="zh-CN" altLang="en-US" sz="1200" dirty="0">
                  <a:solidFill>
                    <a:schemeClr val="tx1">
                      <a:lumMod val="75000"/>
                      <a:lumOff val="25000"/>
                    </a:schemeClr>
                  </a:solidFill>
                  <a:latin typeface="+mj-ea"/>
                  <a:ea typeface="+mj-ea"/>
                </a:rPr>
                <a:t>此处添加详细文本描述，建议与标题相关并符合整体语言</a:t>
              </a:r>
              <a:r>
                <a:rPr lang="zh-CN" altLang="en-US" sz="1200" dirty="0" smtClean="0">
                  <a:solidFill>
                    <a:schemeClr val="tx1">
                      <a:lumMod val="75000"/>
                      <a:lumOff val="25000"/>
                    </a:schemeClr>
                  </a:solidFill>
                  <a:latin typeface="+mj-ea"/>
                  <a:ea typeface="+mj-ea"/>
                </a:rPr>
                <a:t>风格</a:t>
              </a:r>
              <a:endParaRPr lang="zh-CN" altLang="en-US" sz="1200" dirty="0">
                <a:solidFill>
                  <a:schemeClr val="tx1">
                    <a:lumMod val="75000"/>
                    <a:lumOff val="25000"/>
                  </a:schemeClr>
                </a:solidFill>
                <a:latin typeface="+mj-ea"/>
                <a:ea typeface="+mj-ea"/>
              </a:endParaRPr>
            </a:p>
          </p:txBody>
        </p:sp>
        <p:sp>
          <p:nvSpPr>
            <p:cNvPr id="44" name="KSO_Shape"/>
            <p:cNvSpPr>
              <a:spLocks/>
            </p:cNvSpPr>
            <p:nvPr/>
          </p:nvSpPr>
          <p:spPr bwMode="auto">
            <a:xfrm>
              <a:off x="8448671" y="5431568"/>
              <a:ext cx="255785" cy="307557"/>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accent5">
                <a:lumMod val="75000"/>
              </a:schemeClr>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Calibri" panose="020F0502020204030204" pitchFamily="34" charset="0"/>
                <a:ea typeface="宋体" panose="02010600030101010101" pitchFamily="2" charset="-122"/>
              </a:endParaRPr>
            </a:p>
          </p:txBody>
        </p:sp>
      </p:grpSp>
      <p:sp>
        <p:nvSpPr>
          <p:cNvPr id="45" name="文本框 44"/>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945700212"/>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52"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Scale>
                                      <p:cBhvr>
                                        <p:cTn id="1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6"/>
                                        </p:tgtEl>
                                        <p:attrNameLst>
                                          <p:attrName>ppt_x</p:attrName>
                                          <p:attrName>ppt_y</p:attrName>
                                        </p:attrNameLst>
                                      </p:cBhvr>
                                    </p:animMotion>
                                    <p:animEffect transition="in" filter="fade">
                                      <p:cBhvr>
                                        <p:cTn id="16" dur="1000"/>
                                        <p:tgtEl>
                                          <p:spTgt spid="6"/>
                                        </p:tgtEl>
                                      </p:cBhvr>
                                    </p:animEffect>
                                  </p:childTnLst>
                                </p:cTn>
                              </p:par>
                              <p:par>
                                <p:cTn id="17" presetID="52" presetClass="entr" presetSubtype="0" fill="hold" nodeType="withEffect">
                                  <p:stCondLst>
                                    <p:cond delay="300"/>
                                  </p:stCondLst>
                                  <p:childTnLst>
                                    <p:set>
                                      <p:cBhvr>
                                        <p:cTn id="18" dur="1" fill="hold">
                                          <p:stCondLst>
                                            <p:cond delay="0"/>
                                          </p:stCondLst>
                                        </p:cTn>
                                        <p:tgtEl>
                                          <p:spTgt spid="14"/>
                                        </p:tgtEl>
                                        <p:attrNameLst>
                                          <p:attrName>style.visibility</p:attrName>
                                        </p:attrNameLst>
                                      </p:cBhvr>
                                      <p:to>
                                        <p:strVal val="visible"/>
                                      </p:to>
                                    </p:set>
                                    <p:animScale>
                                      <p:cBhvr>
                                        <p:cTn id="19"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4"/>
                                        </p:tgtEl>
                                        <p:attrNameLst>
                                          <p:attrName>ppt_x</p:attrName>
                                          <p:attrName>ppt_y</p:attrName>
                                        </p:attrNameLst>
                                      </p:cBhvr>
                                    </p:animMotion>
                                    <p:animEffect transition="in" filter="fade">
                                      <p:cBhvr>
                                        <p:cTn id="21" dur="1000"/>
                                        <p:tgtEl>
                                          <p:spTgt spid="14"/>
                                        </p:tgtEl>
                                      </p:cBhvr>
                                    </p:animEffect>
                                  </p:childTnLst>
                                </p:cTn>
                              </p:par>
                              <p:par>
                                <p:cTn id="22" presetID="52" presetClass="entr" presetSubtype="0" fill="hold" nodeType="withEffect">
                                  <p:stCondLst>
                                    <p:cond delay="500"/>
                                  </p:stCondLst>
                                  <p:childTnLst>
                                    <p:set>
                                      <p:cBhvr>
                                        <p:cTn id="23" dur="1" fill="hold">
                                          <p:stCondLst>
                                            <p:cond delay="0"/>
                                          </p:stCondLst>
                                        </p:cTn>
                                        <p:tgtEl>
                                          <p:spTgt spid="20"/>
                                        </p:tgtEl>
                                        <p:attrNameLst>
                                          <p:attrName>style.visibility</p:attrName>
                                        </p:attrNameLst>
                                      </p:cBhvr>
                                      <p:to>
                                        <p:strVal val="visible"/>
                                      </p:to>
                                    </p:set>
                                    <p:animScale>
                                      <p:cBhvr>
                                        <p:cTn id="24"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0"/>
                                        </p:tgtEl>
                                        <p:attrNameLst>
                                          <p:attrName>ppt_x</p:attrName>
                                          <p:attrName>ppt_y</p:attrName>
                                        </p:attrNameLst>
                                      </p:cBhvr>
                                    </p:animMotion>
                                    <p:animEffect transition="in" filter="fade">
                                      <p:cBhvr>
                                        <p:cTn id="26" dur="1000"/>
                                        <p:tgtEl>
                                          <p:spTgt spid="20"/>
                                        </p:tgtEl>
                                      </p:cBhvr>
                                    </p:animEffect>
                                  </p:childTnLst>
                                </p:cTn>
                              </p:par>
                              <p:par>
                                <p:cTn id="27" presetID="52" presetClass="entr" presetSubtype="0" fill="hold" nodeType="withEffect">
                                  <p:stCondLst>
                                    <p:cond delay="700"/>
                                  </p:stCondLst>
                                  <p:childTnLst>
                                    <p:set>
                                      <p:cBhvr>
                                        <p:cTn id="28" dur="1" fill="hold">
                                          <p:stCondLst>
                                            <p:cond delay="0"/>
                                          </p:stCondLst>
                                        </p:cTn>
                                        <p:tgtEl>
                                          <p:spTgt spid="35"/>
                                        </p:tgtEl>
                                        <p:attrNameLst>
                                          <p:attrName>style.visibility</p:attrName>
                                        </p:attrNameLst>
                                      </p:cBhvr>
                                      <p:to>
                                        <p:strVal val="visible"/>
                                      </p:to>
                                    </p:set>
                                    <p:animScale>
                                      <p:cBhvr>
                                        <p:cTn id="29"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5"/>
                                        </p:tgtEl>
                                        <p:attrNameLst>
                                          <p:attrName>ppt_x</p:attrName>
                                          <p:attrName>ppt_y</p:attrName>
                                        </p:attrNameLst>
                                      </p:cBhvr>
                                    </p:animMotion>
                                    <p:animEffect transition="in" filter="fade">
                                      <p:cBhvr>
                                        <p:cTn id="31" dur="1000"/>
                                        <p:tgtEl>
                                          <p:spTgt spid="35"/>
                                        </p:tgtEl>
                                      </p:cBhvr>
                                    </p:animEffect>
                                  </p:childTnLst>
                                </p:cTn>
                              </p:par>
                              <p:par>
                                <p:cTn id="32" presetID="52" presetClass="entr" presetSubtype="0" fill="hold" nodeType="withEffect">
                                  <p:stCondLst>
                                    <p:cond delay="1000"/>
                                  </p:stCondLst>
                                  <p:childTnLst>
                                    <p:set>
                                      <p:cBhvr>
                                        <p:cTn id="33" dur="1" fill="hold">
                                          <p:stCondLst>
                                            <p:cond delay="0"/>
                                          </p:stCondLst>
                                        </p:cTn>
                                        <p:tgtEl>
                                          <p:spTgt spid="30"/>
                                        </p:tgtEl>
                                        <p:attrNameLst>
                                          <p:attrName>style.visibility</p:attrName>
                                        </p:attrNameLst>
                                      </p:cBhvr>
                                      <p:to>
                                        <p:strVal val="visible"/>
                                      </p:to>
                                    </p:set>
                                    <p:animScale>
                                      <p:cBhvr>
                                        <p:cTn id="34"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30"/>
                                        </p:tgtEl>
                                        <p:attrNameLst>
                                          <p:attrName>ppt_x</p:attrName>
                                          <p:attrName>ppt_y</p:attrName>
                                        </p:attrNameLst>
                                      </p:cBhvr>
                                    </p:animMotion>
                                    <p:animEffect transition="in" filter="fade">
                                      <p:cBhvr>
                                        <p:cTn id="36" dur="1000"/>
                                        <p:tgtEl>
                                          <p:spTgt spid="30"/>
                                        </p:tgtEl>
                                      </p:cBhvr>
                                    </p:animEffect>
                                  </p:childTnLst>
                                </p:cTn>
                              </p:par>
                              <p:par>
                                <p:cTn id="37" presetID="52" presetClass="entr" presetSubtype="0" fill="hold" nodeType="withEffect">
                                  <p:stCondLst>
                                    <p:cond delay="1200"/>
                                  </p:stCondLst>
                                  <p:childTnLst>
                                    <p:set>
                                      <p:cBhvr>
                                        <p:cTn id="38" dur="1" fill="hold">
                                          <p:stCondLst>
                                            <p:cond delay="0"/>
                                          </p:stCondLst>
                                        </p:cTn>
                                        <p:tgtEl>
                                          <p:spTgt spid="40"/>
                                        </p:tgtEl>
                                        <p:attrNameLst>
                                          <p:attrName>style.visibility</p:attrName>
                                        </p:attrNameLst>
                                      </p:cBhvr>
                                      <p:to>
                                        <p:strVal val="visible"/>
                                      </p:to>
                                    </p:set>
                                    <p:animScale>
                                      <p:cBhvr>
                                        <p:cTn id="39"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40"/>
                                        </p:tgtEl>
                                        <p:attrNameLst>
                                          <p:attrName>ppt_x</p:attrName>
                                          <p:attrName>ppt_y</p:attrName>
                                        </p:attrNameLst>
                                      </p:cBhvr>
                                    </p:animMotion>
                                    <p:animEffect transition="in" filter="fade">
                                      <p:cBhvr>
                                        <p:cTn id="41" dur="10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7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p>
        </p:txBody>
      </p:sp>
      <p:sp>
        <p:nvSpPr>
          <p:cNvPr id="4" name="MH_Other_1"/>
          <p:cNvSpPr/>
          <p:nvPr>
            <p:custDataLst>
              <p:tags r:id="rId1"/>
            </p:custDataLst>
          </p:nvPr>
        </p:nvSpPr>
        <p:spPr>
          <a:xfrm>
            <a:off x="5386730" y="1762660"/>
            <a:ext cx="3112565" cy="1224969"/>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chemeClr val="accent5">
              <a:lumMod val="75000"/>
            </a:schemeClr>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endParaRPr lang="zh-CN" altLang="en-US" sz="3600" dirty="0">
              <a:solidFill>
                <a:schemeClr val="tx1"/>
              </a:solidFill>
              <a:latin typeface="+mn-ea"/>
            </a:endParaRPr>
          </a:p>
        </p:txBody>
      </p:sp>
      <p:sp>
        <p:nvSpPr>
          <p:cNvPr id="5" name="MH_Other_2"/>
          <p:cNvSpPr/>
          <p:nvPr>
            <p:custDataLst>
              <p:tags r:id="rId2"/>
            </p:custDataLst>
          </p:nvPr>
        </p:nvSpPr>
        <p:spPr>
          <a:xfrm flipH="1">
            <a:off x="3200800" y="1762660"/>
            <a:ext cx="3112565" cy="1224969"/>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84B5D5"/>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endParaRPr lang="zh-CN" altLang="en-US" sz="3600" dirty="0">
              <a:solidFill>
                <a:schemeClr val="tx1"/>
              </a:solidFill>
              <a:latin typeface="+mn-ea"/>
            </a:endParaRPr>
          </a:p>
        </p:txBody>
      </p:sp>
      <p:sp>
        <p:nvSpPr>
          <p:cNvPr id="6" name="MH_Other_3"/>
          <p:cNvSpPr/>
          <p:nvPr>
            <p:custDataLst>
              <p:tags r:id="rId3"/>
            </p:custDataLst>
          </p:nvPr>
        </p:nvSpPr>
        <p:spPr>
          <a:xfrm flipH="1" flipV="1">
            <a:off x="5227744" y="2971786"/>
            <a:ext cx="1085627" cy="1037525"/>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 fmla="*/ 0 w 643003"/>
              <a:gd name="connsiteY0" fmla="*/ 623888 h 623888"/>
              <a:gd name="connsiteX1" fmla="*/ 186688 w 643003"/>
              <a:gd name="connsiteY1" fmla="*/ 178812 h 623888"/>
              <a:gd name="connsiteX2" fmla="*/ 635026 w 643003"/>
              <a:gd name="connsiteY2" fmla="*/ 100 h 623888"/>
              <a:gd name="connsiteX3" fmla="*/ 631031 w 643003"/>
              <a:gd name="connsiteY3" fmla="*/ 223840 h 623888"/>
              <a:gd name="connsiteX4" fmla="*/ 343503 w 643003"/>
              <a:gd name="connsiteY4" fmla="*/ 338452 h 623888"/>
              <a:gd name="connsiteX5" fmla="*/ 223776 w 643003"/>
              <a:gd name="connsiteY5" fmla="*/ 623888 h 623888"/>
              <a:gd name="connsiteX6" fmla="*/ 0 w 643003"/>
              <a:gd name="connsiteY6" fmla="*/ 623888 h 623888"/>
              <a:gd name="connsiteX0" fmla="*/ 0 w 649102"/>
              <a:gd name="connsiteY0" fmla="*/ 623888 h 623888"/>
              <a:gd name="connsiteX1" fmla="*/ 186688 w 649102"/>
              <a:gd name="connsiteY1" fmla="*/ 178812 h 623888"/>
              <a:gd name="connsiteX2" fmla="*/ 635026 w 649102"/>
              <a:gd name="connsiteY2" fmla="*/ 100 h 623888"/>
              <a:gd name="connsiteX3" fmla="*/ 631031 w 649102"/>
              <a:gd name="connsiteY3" fmla="*/ 223840 h 623888"/>
              <a:gd name="connsiteX4" fmla="*/ 343503 w 649102"/>
              <a:gd name="connsiteY4" fmla="*/ 338452 h 623888"/>
              <a:gd name="connsiteX5" fmla="*/ 223776 w 649102"/>
              <a:gd name="connsiteY5" fmla="*/ 623888 h 623888"/>
              <a:gd name="connsiteX6" fmla="*/ 0 w 649102"/>
              <a:gd name="connsiteY6" fmla="*/ 623888 h 623888"/>
              <a:gd name="connsiteX0" fmla="*/ 0 w 652814"/>
              <a:gd name="connsiteY0" fmla="*/ 623888 h 623888"/>
              <a:gd name="connsiteX1" fmla="*/ 186688 w 652814"/>
              <a:gd name="connsiteY1" fmla="*/ 178812 h 623888"/>
              <a:gd name="connsiteX2" fmla="*/ 635026 w 652814"/>
              <a:gd name="connsiteY2" fmla="*/ 100 h 623888"/>
              <a:gd name="connsiteX3" fmla="*/ 631031 w 652814"/>
              <a:gd name="connsiteY3" fmla="*/ 223840 h 623888"/>
              <a:gd name="connsiteX4" fmla="*/ 343503 w 652814"/>
              <a:gd name="connsiteY4" fmla="*/ 338452 h 623888"/>
              <a:gd name="connsiteX5" fmla="*/ 223776 w 652814"/>
              <a:gd name="connsiteY5" fmla="*/ 623888 h 623888"/>
              <a:gd name="connsiteX6" fmla="*/ 0 w 652814"/>
              <a:gd name="connsiteY6" fmla="*/ 623888 h 6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84B5D5"/>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lnSpc>
                <a:spcPct val="120000"/>
              </a:lnSpc>
            </a:pPr>
            <a:endParaRPr lang="zh-CN" altLang="en-US" sz="3600" dirty="0">
              <a:solidFill>
                <a:schemeClr val="tx1"/>
              </a:solidFill>
              <a:latin typeface="+mn-ea"/>
            </a:endParaRPr>
          </a:p>
        </p:txBody>
      </p:sp>
      <p:sp>
        <p:nvSpPr>
          <p:cNvPr id="7" name="MH_Other_4"/>
          <p:cNvSpPr/>
          <p:nvPr>
            <p:custDataLst>
              <p:tags r:id="rId4"/>
            </p:custDataLst>
          </p:nvPr>
        </p:nvSpPr>
        <p:spPr>
          <a:xfrm flipV="1">
            <a:off x="5386727" y="2971786"/>
            <a:ext cx="1085627" cy="1037525"/>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 fmla="*/ 0 w 643003"/>
              <a:gd name="connsiteY0" fmla="*/ 623888 h 623888"/>
              <a:gd name="connsiteX1" fmla="*/ 186688 w 643003"/>
              <a:gd name="connsiteY1" fmla="*/ 178812 h 623888"/>
              <a:gd name="connsiteX2" fmla="*/ 635026 w 643003"/>
              <a:gd name="connsiteY2" fmla="*/ 100 h 623888"/>
              <a:gd name="connsiteX3" fmla="*/ 631031 w 643003"/>
              <a:gd name="connsiteY3" fmla="*/ 223840 h 623888"/>
              <a:gd name="connsiteX4" fmla="*/ 343503 w 643003"/>
              <a:gd name="connsiteY4" fmla="*/ 338452 h 623888"/>
              <a:gd name="connsiteX5" fmla="*/ 223776 w 643003"/>
              <a:gd name="connsiteY5" fmla="*/ 623888 h 623888"/>
              <a:gd name="connsiteX6" fmla="*/ 0 w 643003"/>
              <a:gd name="connsiteY6" fmla="*/ 623888 h 623888"/>
              <a:gd name="connsiteX0" fmla="*/ 0 w 649102"/>
              <a:gd name="connsiteY0" fmla="*/ 623888 h 623888"/>
              <a:gd name="connsiteX1" fmla="*/ 186688 w 649102"/>
              <a:gd name="connsiteY1" fmla="*/ 178812 h 623888"/>
              <a:gd name="connsiteX2" fmla="*/ 635026 w 649102"/>
              <a:gd name="connsiteY2" fmla="*/ 100 h 623888"/>
              <a:gd name="connsiteX3" fmla="*/ 631031 w 649102"/>
              <a:gd name="connsiteY3" fmla="*/ 223840 h 623888"/>
              <a:gd name="connsiteX4" fmla="*/ 343503 w 649102"/>
              <a:gd name="connsiteY4" fmla="*/ 338452 h 623888"/>
              <a:gd name="connsiteX5" fmla="*/ 223776 w 649102"/>
              <a:gd name="connsiteY5" fmla="*/ 623888 h 623888"/>
              <a:gd name="connsiteX6" fmla="*/ 0 w 649102"/>
              <a:gd name="connsiteY6" fmla="*/ 623888 h 623888"/>
              <a:gd name="connsiteX0" fmla="*/ 0 w 652814"/>
              <a:gd name="connsiteY0" fmla="*/ 623888 h 623888"/>
              <a:gd name="connsiteX1" fmla="*/ 186688 w 652814"/>
              <a:gd name="connsiteY1" fmla="*/ 178812 h 623888"/>
              <a:gd name="connsiteX2" fmla="*/ 635026 w 652814"/>
              <a:gd name="connsiteY2" fmla="*/ 100 h 623888"/>
              <a:gd name="connsiteX3" fmla="*/ 631031 w 652814"/>
              <a:gd name="connsiteY3" fmla="*/ 223840 h 623888"/>
              <a:gd name="connsiteX4" fmla="*/ 343503 w 652814"/>
              <a:gd name="connsiteY4" fmla="*/ 338452 h 623888"/>
              <a:gd name="connsiteX5" fmla="*/ 223776 w 652814"/>
              <a:gd name="connsiteY5" fmla="*/ 623888 h 623888"/>
              <a:gd name="connsiteX6" fmla="*/ 0 w 652814"/>
              <a:gd name="connsiteY6" fmla="*/ 623888 h 6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chemeClr val="accent5">
              <a:lumMod val="75000"/>
            </a:schemeClr>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lnSpc>
                <a:spcPct val="120000"/>
              </a:lnSpc>
            </a:pPr>
            <a:endParaRPr lang="zh-CN" altLang="en-US" sz="3600" dirty="0">
              <a:solidFill>
                <a:schemeClr val="tx1"/>
              </a:solidFill>
              <a:latin typeface="+mn-ea"/>
            </a:endParaRPr>
          </a:p>
        </p:txBody>
      </p:sp>
      <p:sp>
        <p:nvSpPr>
          <p:cNvPr id="8" name="MH_SubTitle_1"/>
          <p:cNvSpPr txBox="1"/>
          <p:nvPr>
            <p:custDataLst>
              <p:tags r:id="rId5"/>
            </p:custDataLst>
          </p:nvPr>
        </p:nvSpPr>
        <p:spPr>
          <a:xfrm>
            <a:off x="781049" y="1652586"/>
            <a:ext cx="2209359" cy="892630"/>
          </a:xfrm>
          <a:prstGeom prst="rect">
            <a:avLst/>
          </a:prstGeom>
          <a:noFill/>
        </p:spPr>
        <p:txBody>
          <a:bodyPr wrap="square" rtlCol="0" anchor="ctr" anchorCtr="0">
            <a:noAutofit/>
          </a:bodyPr>
          <a:lstStyle/>
          <a:p>
            <a:pPr marL="285750" indent="-285750" algn="r">
              <a:lnSpc>
                <a:spcPct val="170000"/>
              </a:lnSpc>
              <a:buFont typeface="Arial" panose="020B0604020202020204" pitchFamily="34" charset="0"/>
              <a:buChar char="•"/>
            </a:pPr>
            <a:r>
              <a:rPr lang="zh-CN" altLang="en-US" b="1" dirty="0">
                <a:solidFill>
                  <a:srgbClr val="84B5D5"/>
                </a:solidFill>
              </a:rPr>
              <a:t>处于起步</a:t>
            </a:r>
            <a:r>
              <a:rPr lang="zh-CN" altLang="en-US" b="1" dirty="0" smtClean="0">
                <a:solidFill>
                  <a:srgbClr val="84B5D5"/>
                </a:solidFill>
              </a:rPr>
              <a:t>阶段</a:t>
            </a:r>
            <a:endParaRPr lang="en-US" altLang="zh-CN" b="1" dirty="0" smtClean="0">
              <a:solidFill>
                <a:srgbClr val="84B5D5"/>
              </a:solidFill>
            </a:endParaRPr>
          </a:p>
          <a:p>
            <a:pPr marL="285750" indent="-285750" algn="r">
              <a:lnSpc>
                <a:spcPct val="170000"/>
              </a:lnSpc>
              <a:buFont typeface="Arial" panose="020B0604020202020204" pitchFamily="34" charset="0"/>
              <a:buChar char="•"/>
            </a:pPr>
            <a:r>
              <a:rPr lang="zh-CN" altLang="en-US" b="1" dirty="0" smtClean="0">
                <a:solidFill>
                  <a:srgbClr val="84B5D5"/>
                </a:solidFill>
              </a:rPr>
              <a:t>整体规模较小</a:t>
            </a:r>
            <a:endParaRPr lang="zh-CN" altLang="en-US" b="1" dirty="0">
              <a:solidFill>
                <a:srgbClr val="84B5D5"/>
              </a:solidFill>
            </a:endParaRPr>
          </a:p>
        </p:txBody>
      </p:sp>
      <p:sp>
        <p:nvSpPr>
          <p:cNvPr id="9" name="MH_Text_1"/>
          <p:cNvSpPr txBox="1"/>
          <p:nvPr>
            <p:custDataLst>
              <p:tags r:id="rId6"/>
            </p:custDataLst>
          </p:nvPr>
        </p:nvSpPr>
        <p:spPr>
          <a:xfrm>
            <a:off x="1554632" y="2729025"/>
            <a:ext cx="3273815" cy="1247663"/>
          </a:xfrm>
          <a:prstGeom prst="rect">
            <a:avLst/>
          </a:prstGeom>
          <a:noFill/>
        </p:spPr>
        <p:txBody>
          <a:bodyPr wrap="square" rtlCol="0">
            <a:noAutofit/>
          </a:bodyPr>
          <a:lstStyle/>
          <a:p>
            <a:pPr algn="r">
              <a:lnSpc>
                <a:spcPct val="160000"/>
              </a:lnSpc>
            </a:pPr>
            <a:r>
              <a:rPr lang="zh-CN" altLang="en-US" sz="1400" dirty="0">
                <a:solidFill>
                  <a:schemeClr val="tx1">
                    <a:lumMod val="75000"/>
                    <a:lumOff val="25000"/>
                  </a:schemeClr>
                </a:solidFill>
                <a:latin typeface="+mj-ea"/>
                <a:ea typeface="+mj-ea"/>
              </a:rPr>
              <a:t>此处添加详细文本描述，建议与标题相关并符合整体语言风格，语言描述尽量简洁生动</a:t>
            </a:r>
            <a:r>
              <a:rPr lang="zh-CN" altLang="en-US" sz="1400" dirty="0" smtClean="0">
                <a:solidFill>
                  <a:schemeClr val="tx1">
                    <a:lumMod val="50000"/>
                    <a:lumOff val="50000"/>
                  </a:schemeClr>
                </a:solidFill>
                <a:latin typeface="+mj-ea"/>
                <a:ea typeface="+mj-ea"/>
              </a:rPr>
              <a:t>。</a:t>
            </a:r>
            <a:endParaRPr lang="zh-CN" altLang="en-US" sz="1400" dirty="0">
              <a:solidFill>
                <a:schemeClr val="tx1">
                  <a:lumMod val="50000"/>
                  <a:lumOff val="50000"/>
                </a:schemeClr>
              </a:solidFill>
              <a:latin typeface="+mj-ea"/>
              <a:ea typeface="+mj-ea"/>
            </a:endParaRPr>
          </a:p>
        </p:txBody>
      </p:sp>
      <p:sp>
        <p:nvSpPr>
          <p:cNvPr id="10" name="MH_SubTitle_2"/>
          <p:cNvSpPr txBox="1"/>
          <p:nvPr>
            <p:custDataLst>
              <p:tags r:id="rId7"/>
            </p:custDataLst>
          </p:nvPr>
        </p:nvSpPr>
        <p:spPr>
          <a:xfrm>
            <a:off x="8703256" y="1652586"/>
            <a:ext cx="2083579" cy="855922"/>
          </a:xfrm>
          <a:prstGeom prst="rect">
            <a:avLst/>
          </a:prstGeom>
          <a:noFill/>
        </p:spPr>
        <p:txBody>
          <a:bodyPr wrap="square" rtlCol="0" anchor="ctr" anchorCtr="0">
            <a:noAutofit/>
          </a:bodyPr>
          <a:lstStyle/>
          <a:p>
            <a:pPr marL="285750" indent="-285750">
              <a:lnSpc>
                <a:spcPct val="170000"/>
              </a:lnSpc>
              <a:buFont typeface="Arial" panose="020B0604020202020204" pitchFamily="34" charset="0"/>
              <a:buChar char="•"/>
            </a:pPr>
            <a:r>
              <a:rPr lang="zh-CN" altLang="en-US" b="1" dirty="0">
                <a:solidFill>
                  <a:schemeClr val="accent5">
                    <a:lumMod val="75000"/>
                  </a:schemeClr>
                </a:solidFill>
              </a:rPr>
              <a:t>市场占有率</a:t>
            </a:r>
            <a:r>
              <a:rPr lang="zh-CN" altLang="en-US" b="1" dirty="0" smtClean="0">
                <a:solidFill>
                  <a:schemeClr val="accent5">
                    <a:lumMod val="75000"/>
                  </a:schemeClr>
                </a:solidFill>
              </a:rPr>
              <a:t>低</a:t>
            </a:r>
            <a:endParaRPr lang="en-US" altLang="zh-CN" b="1" dirty="0" smtClean="0">
              <a:solidFill>
                <a:schemeClr val="accent5">
                  <a:lumMod val="75000"/>
                </a:schemeClr>
              </a:solidFill>
            </a:endParaRPr>
          </a:p>
          <a:p>
            <a:pPr marL="285750" indent="-285750">
              <a:lnSpc>
                <a:spcPct val="170000"/>
              </a:lnSpc>
              <a:buFont typeface="Arial" panose="020B0604020202020204" pitchFamily="34" charset="0"/>
              <a:buChar char="•"/>
            </a:pPr>
            <a:r>
              <a:rPr lang="zh-CN" altLang="en-US" b="1" dirty="0">
                <a:solidFill>
                  <a:schemeClr val="accent5">
                    <a:lumMod val="75000"/>
                  </a:schemeClr>
                </a:solidFill>
              </a:rPr>
              <a:t>市场认知度</a:t>
            </a:r>
            <a:r>
              <a:rPr lang="zh-CN" altLang="en-US" b="1" dirty="0" smtClean="0">
                <a:solidFill>
                  <a:schemeClr val="accent5">
                    <a:lumMod val="75000"/>
                  </a:schemeClr>
                </a:solidFill>
              </a:rPr>
              <a:t>低</a:t>
            </a:r>
            <a:endParaRPr lang="zh-CN" altLang="en-US" b="1" dirty="0">
              <a:solidFill>
                <a:schemeClr val="accent5">
                  <a:lumMod val="75000"/>
                </a:schemeClr>
              </a:solidFill>
            </a:endParaRPr>
          </a:p>
        </p:txBody>
      </p:sp>
      <p:sp>
        <p:nvSpPr>
          <p:cNvPr id="11" name="Rectangle 5"/>
          <p:cNvSpPr>
            <a:spLocks/>
          </p:cNvSpPr>
          <p:nvPr/>
        </p:nvSpPr>
        <p:spPr bwMode="auto">
          <a:xfrm>
            <a:off x="1252762" y="4761675"/>
            <a:ext cx="9702800" cy="999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tx1">
                    <a:lumMod val="75000"/>
                    <a:lumOff val="25000"/>
                  </a:schemeClr>
                </a:solidFill>
                <a:latin typeface="+mj-ea"/>
                <a:ea typeface="+mj-ea"/>
                <a:sym typeface="Gill Sans" charset="0"/>
              </a:rPr>
              <a:t>此处添加详细文本描述，建议与标题相关并符合整体语言风格，语言描述尽量简洁生动。尽量将每页幻灯片的字数控制</a:t>
            </a:r>
            <a:r>
              <a:rPr lang="zh-CN" altLang="en-US" sz="1400" dirty="0" smtClean="0">
                <a:solidFill>
                  <a:schemeClr val="tx1">
                    <a:lumMod val="75000"/>
                    <a:lumOff val="25000"/>
                  </a:schemeClr>
                </a:solidFill>
                <a:latin typeface="+mj-ea"/>
                <a:ea typeface="+mj-ea"/>
                <a:sym typeface="Gill Sans" charset="0"/>
              </a:rPr>
              <a:t>在  </a:t>
            </a:r>
            <a:r>
              <a:rPr lang="en-US" altLang="zh-CN" sz="1400" dirty="0" smtClean="0">
                <a:solidFill>
                  <a:schemeClr val="tx1">
                    <a:lumMod val="75000"/>
                    <a:lumOff val="25000"/>
                  </a:schemeClr>
                </a:solidFill>
                <a:latin typeface="+mj-ea"/>
                <a:ea typeface="+mj-ea"/>
                <a:sym typeface="Gill Sans" charset="0"/>
              </a:rPr>
              <a:t>200</a:t>
            </a:r>
            <a:r>
              <a:rPr lang="zh-CN" altLang="en-US" sz="1400" dirty="0">
                <a:solidFill>
                  <a:schemeClr val="tx1">
                    <a:lumMod val="75000"/>
                    <a:lumOff val="25000"/>
                  </a:schemeClr>
                </a:solidFill>
                <a:latin typeface="+mj-ea"/>
                <a:ea typeface="+mj-ea"/>
                <a:sym typeface="Gill Sans" charset="0"/>
              </a:rPr>
              <a:t>字以内，据统计每页幻灯片的最好控制</a:t>
            </a:r>
            <a:r>
              <a:rPr lang="zh-CN" altLang="en-US" sz="1400" dirty="0" smtClean="0">
                <a:solidFill>
                  <a:schemeClr val="tx1">
                    <a:lumMod val="75000"/>
                    <a:lumOff val="25000"/>
                  </a:schemeClr>
                </a:solidFill>
                <a:latin typeface="+mj-ea"/>
                <a:ea typeface="+mj-ea"/>
                <a:sym typeface="Gill Sans" charset="0"/>
              </a:rPr>
              <a:t>在</a:t>
            </a:r>
            <a:r>
              <a:rPr lang="en-US" altLang="zh-CN" sz="1400" dirty="0" smtClean="0">
                <a:solidFill>
                  <a:schemeClr val="tx1">
                    <a:lumMod val="75000"/>
                    <a:lumOff val="25000"/>
                  </a:schemeClr>
                </a:solidFill>
                <a:latin typeface="+mj-ea"/>
                <a:ea typeface="+mj-ea"/>
                <a:sym typeface="Gill Sans" charset="0"/>
              </a:rPr>
              <a:t>5</a:t>
            </a:r>
            <a:r>
              <a:rPr lang="zh-CN" altLang="en-US" sz="1400" dirty="0">
                <a:solidFill>
                  <a:schemeClr val="tx1">
                    <a:lumMod val="75000"/>
                    <a:lumOff val="25000"/>
                  </a:schemeClr>
                </a:solidFill>
                <a:latin typeface="+mj-ea"/>
                <a:ea typeface="+mj-ea"/>
                <a:sym typeface="Gill Sans" charset="0"/>
              </a:rPr>
              <a:t>分钟之内。此处添加详细文本</a:t>
            </a:r>
            <a:r>
              <a:rPr lang="zh-CN" altLang="en-US" sz="1400" dirty="0" smtClean="0">
                <a:solidFill>
                  <a:schemeClr val="tx1">
                    <a:lumMod val="75000"/>
                    <a:lumOff val="25000"/>
                  </a:schemeClr>
                </a:solidFill>
                <a:latin typeface="+mj-ea"/>
                <a:ea typeface="+mj-ea"/>
                <a:sym typeface="Gill Sans" charset="0"/>
              </a:rPr>
              <a:t>描述</a:t>
            </a:r>
            <a:r>
              <a:rPr lang="en-US" altLang="zh-CN" sz="1400" dirty="0">
                <a:solidFill>
                  <a:schemeClr val="tx1">
                    <a:lumMod val="75000"/>
                    <a:lumOff val="25000"/>
                  </a:schemeClr>
                </a:solidFill>
                <a:latin typeface="+mj-ea"/>
                <a:ea typeface="+mj-ea"/>
                <a:sym typeface="Gill Sans" charset="0"/>
              </a:rPr>
              <a:t> </a:t>
            </a:r>
            <a:r>
              <a:rPr lang="zh-CN" altLang="en-US" sz="1400" dirty="0" smtClean="0">
                <a:solidFill>
                  <a:schemeClr val="tx1">
                    <a:lumMod val="75000"/>
                    <a:lumOff val="25000"/>
                  </a:schemeClr>
                </a:solidFill>
                <a:latin typeface="+mj-ea"/>
                <a:ea typeface="+mj-ea"/>
                <a:sym typeface="Gill Sans" charset="0"/>
              </a:rPr>
              <a:t>，</a:t>
            </a:r>
            <a:r>
              <a:rPr lang="zh-CN" altLang="en-US" sz="1400" dirty="0">
                <a:solidFill>
                  <a:schemeClr val="tx1">
                    <a:lumMod val="75000"/>
                    <a:lumOff val="25000"/>
                  </a:schemeClr>
                </a:solidFill>
                <a:latin typeface="+mj-ea"/>
                <a:ea typeface="+mj-ea"/>
                <a:sym typeface="Gill Sans" charset="0"/>
              </a:rPr>
              <a:t>建议与标题相关并符合整体语言风格，语言描述尽量简洁</a:t>
            </a:r>
            <a:r>
              <a:rPr lang="zh-CN" altLang="en-US" sz="1400" dirty="0" smtClean="0">
                <a:solidFill>
                  <a:schemeClr val="tx1">
                    <a:lumMod val="75000"/>
                    <a:lumOff val="25000"/>
                  </a:schemeClr>
                </a:solidFill>
                <a:latin typeface="+mj-ea"/>
                <a:ea typeface="+mj-ea"/>
                <a:sym typeface="Gill Sans" charset="0"/>
              </a:rPr>
              <a:t>生动</a:t>
            </a:r>
            <a:r>
              <a:rPr lang="zh-CN" altLang="en-US" sz="1400" dirty="0">
                <a:solidFill>
                  <a:schemeClr val="tx1">
                    <a:lumMod val="75000"/>
                    <a:lumOff val="25000"/>
                  </a:schemeClr>
                </a:solidFill>
                <a:latin typeface="+mj-ea"/>
                <a:ea typeface="+mj-ea"/>
                <a:sym typeface="Gill Sans" charset="0"/>
              </a:rPr>
              <a:t>。尽量将每页幻灯片的字数控制在  </a:t>
            </a:r>
            <a:r>
              <a:rPr lang="en-US" altLang="zh-CN" sz="1400" dirty="0">
                <a:solidFill>
                  <a:schemeClr val="tx1">
                    <a:lumMod val="75000"/>
                    <a:lumOff val="25000"/>
                  </a:schemeClr>
                </a:solidFill>
                <a:latin typeface="+mj-ea"/>
                <a:ea typeface="+mj-ea"/>
                <a:sym typeface="Gill Sans" charset="0"/>
              </a:rPr>
              <a:t>200</a:t>
            </a:r>
            <a:r>
              <a:rPr lang="zh-CN" altLang="en-US" sz="1400" dirty="0">
                <a:solidFill>
                  <a:schemeClr val="tx1">
                    <a:lumMod val="75000"/>
                    <a:lumOff val="25000"/>
                  </a:schemeClr>
                </a:solidFill>
                <a:latin typeface="+mj-ea"/>
                <a:ea typeface="+mj-ea"/>
                <a:sym typeface="Gill Sans" charset="0"/>
              </a:rPr>
              <a:t>字以内，据统计每页幻灯片的最好控制在</a:t>
            </a:r>
            <a:r>
              <a:rPr lang="en-US" altLang="zh-CN" sz="1400" dirty="0">
                <a:solidFill>
                  <a:schemeClr val="tx1">
                    <a:lumMod val="75000"/>
                    <a:lumOff val="25000"/>
                  </a:schemeClr>
                </a:solidFill>
                <a:latin typeface="+mj-ea"/>
                <a:ea typeface="+mj-ea"/>
                <a:sym typeface="Gill Sans" charset="0"/>
              </a:rPr>
              <a:t>5</a:t>
            </a:r>
            <a:r>
              <a:rPr lang="zh-CN" altLang="en-US" sz="1400" dirty="0">
                <a:solidFill>
                  <a:schemeClr val="tx1">
                    <a:lumMod val="75000"/>
                    <a:lumOff val="25000"/>
                  </a:schemeClr>
                </a:solidFill>
                <a:latin typeface="+mj-ea"/>
                <a:ea typeface="+mj-ea"/>
                <a:sym typeface="Gill Sans" charset="0"/>
              </a:rPr>
              <a:t>分钟之内。</a:t>
            </a:r>
            <a:endParaRPr lang="en-US" sz="1400" dirty="0">
              <a:solidFill>
                <a:schemeClr val="tx1">
                  <a:lumMod val="75000"/>
                  <a:lumOff val="25000"/>
                </a:schemeClr>
              </a:solidFill>
              <a:latin typeface="+mj-ea"/>
              <a:ea typeface="+mj-ea"/>
              <a:cs typeface="Lato Light" charset="0"/>
              <a:sym typeface="Lato Light" charset="0"/>
            </a:endParaRPr>
          </a:p>
        </p:txBody>
      </p:sp>
      <p:sp>
        <p:nvSpPr>
          <p:cNvPr id="12" name="MH_Text_1"/>
          <p:cNvSpPr txBox="1"/>
          <p:nvPr>
            <p:custDataLst>
              <p:tags r:id="rId8"/>
            </p:custDataLst>
          </p:nvPr>
        </p:nvSpPr>
        <p:spPr>
          <a:xfrm>
            <a:off x="6862387" y="2703626"/>
            <a:ext cx="3273815" cy="1247663"/>
          </a:xfrm>
          <a:prstGeom prst="rect">
            <a:avLst/>
          </a:prstGeom>
          <a:noFill/>
        </p:spPr>
        <p:txBody>
          <a:bodyPr wrap="square" rtlCol="0">
            <a:noAutofit/>
          </a:bodyPr>
          <a:lstStyle/>
          <a:p>
            <a:pPr>
              <a:lnSpc>
                <a:spcPct val="160000"/>
              </a:lnSpc>
            </a:pPr>
            <a:r>
              <a:rPr lang="zh-CN" altLang="en-US" sz="1400" dirty="0">
                <a:solidFill>
                  <a:schemeClr val="tx1">
                    <a:lumMod val="75000"/>
                    <a:lumOff val="25000"/>
                  </a:schemeClr>
                </a:solidFill>
                <a:latin typeface="+mj-ea"/>
                <a:ea typeface="+mj-ea"/>
              </a:rPr>
              <a:t>此处添加详细文本描述，建议与标题相关并符合整体语言风格，语言描述尽量简洁生动</a:t>
            </a:r>
            <a:r>
              <a:rPr lang="zh-CN" altLang="en-US" sz="1400" dirty="0" smtClean="0">
                <a:solidFill>
                  <a:schemeClr val="tx1">
                    <a:lumMod val="75000"/>
                    <a:lumOff val="25000"/>
                  </a:schemeClr>
                </a:solidFill>
                <a:latin typeface="+mj-ea"/>
                <a:ea typeface="+mj-ea"/>
              </a:rPr>
              <a:t>。</a:t>
            </a:r>
            <a:endParaRPr lang="zh-CN" altLang="en-US" sz="1400" dirty="0">
              <a:solidFill>
                <a:schemeClr val="tx1">
                  <a:lumMod val="75000"/>
                  <a:lumOff val="25000"/>
                </a:schemeClr>
              </a:solidFill>
              <a:latin typeface="+mj-ea"/>
              <a:ea typeface="+mj-ea"/>
            </a:endParaRPr>
          </a:p>
        </p:txBody>
      </p:sp>
      <p:sp>
        <p:nvSpPr>
          <p:cNvPr id="13" name="文本框 12"/>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1123049644"/>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anim calcmode="lin" valueType="num">
                                      <p:cBhvr>
                                        <p:cTn id="36" dur="500" fill="hold"/>
                                        <p:tgtEl>
                                          <p:spTgt spid="11"/>
                                        </p:tgtEl>
                                        <p:attrNameLst>
                                          <p:attrName>ppt_x</p:attrName>
                                        </p:attrNameLst>
                                      </p:cBhvr>
                                      <p:tavLst>
                                        <p:tav tm="0">
                                          <p:val>
                                            <p:strVal val="#ppt_x"/>
                                          </p:val>
                                        </p:tav>
                                        <p:tav tm="100000">
                                          <p:val>
                                            <p:strVal val="#ppt_x"/>
                                          </p:val>
                                        </p:tav>
                                      </p:tavLst>
                                    </p:anim>
                                    <p:anim calcmode="lin" valueType="num">
                                      <p:cBhvr>
                                        <p:cTn id="3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email">
            <a:extLst>
              <a:ext uri="{28A0092B-C50C-407E-A947-70E740481C1C}">
                <a14:useLocalDpi xmlns="" xmlns:a14="http://schemas.microsoft.com/office/drawing/2010/main"/>
              </a:ext>
            </a:extLst>
          </a:blip>
          <a:srcRect/>
          <a:stretch/>
        </p:blipFill>
        <p:spPr bwMode="auto">
          <a:xfrm>
            <a:off x="0" y="0"/>
            <a:ext cx="4705350" cy="5040313"/>
          </a:xfrm>
          <a:prstGeom prst="rect">
            <a:avLst/>
          </a:prstGeom>
          <a:noFill/>
          <a:ln w="9525">
            <a:noFill/>
            <a:miter lim="800000"/>
            <a:headEnd/>
            <a:tailEnd/>
          </a:ln>
        </p:spPr>
      </p:pic>
      <p:sp>
        <p:nvSpPr>
          <p:cNvPr id="6" name="文本框 5"/>
          <p:cNvSpPr txBox="1"/>
          <p:nvPr/>
        </p:nvSpPr>
        <p:spPr>
          <a:xfrm>
            <a:off x="2043174" y="2107668"/>
            <a:ext cx="2031325" cy="1390509"/>
          </a:xfrm>
          <a:prstGeom prst="rect">
            <a:avLst/>
          </a:prstGeom>
          <a:noFill/>
        </p:spPr>
        <p:txBody>
          <a:bodyPr wrap="none" rtlCol="0">
            <a:spAutoFit/>
          </a:bodyPr>
          <a:lstStyle/>
          <a:p>
            <a:pPr>
              <a:lnSpc>
                <a:spcPct val="130000"/>
              </a:lnSpc>
            </a:pPr>
            <a:r>
              <a:rPr lang="zh-CN" altLang="en-US" sz="7200" b="1" dirty="0">
                <a:solidFill>
                  <a:schemeClr val="accent5">
                    <a:lumMod val="75000"/>
                  </a:schemeClr>
                </a:solidFill>
                <a:latin typeface="Arial" panose="020B0604020202020204" pitchFamily="34" charset="0"/>
                <a:ea typeface="微软雅黑" panose="020B0503020204020204" pitchFamily="34" charset="-122"/>
              </a:rPr>
              <a:t>目录</a:t>
            </a:r>
            <a:endParaRPr lang="zh-CN" altLang="en-US" sz="72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8" name="矩形 7"/>
          <p:cNvSpPr/>
          <p:nvPr/>
        </p:nvSpPr>
        <p:spPr>
          <a:xfrm>
            <a:off x="1859616" y="3393839"/>
            <a:ext cx="2339102" cy="707886"/>
          </a:xfrm>
          <a:prstGeom prst="rect">
            <a:avLst/>
          </a:prstGeom>
        </p:spPr>
        <p:txBody>
          <a:bodyPr wrap="none">
            <a:spAutoFit/>
          </a:bodyPr>
          <a:lstStyle/>
          <a:p>
            <a:r>
              <a:rPr lang="en-US" altLang="zh-CN" sz="4000" dirty="0" smtClean="0">
                <a:solidFill>
                  <a:schemeClr val="accent5">
                    <a:lumMod val="75000"/>
                  </a:schemeClr>
                </a:solidFill>
                <a:latin typeface="arial" panose="020B0604020202020204" pitchFamily="34" charset="0"/>
              </a:rPr>
              <a:t>CATALOG</a:t>
            </a:r>
            <a:endParaRPr lang="zh-CN" altLang="en-US" sz="3200" dirty="0">
              <a:solidFill>
                <a:schemeClr val="accent5">
                  <a:lumMod val="75000"/>
                </a:schemeClr>
              </a:solidFill>
            </a:endParaRPr>
          </a:p>
        </p:txBody>
      </p:sp>
      <p:sp>
        <p:nvSpPr>
          <p:cNvPr id="9" name="文本框 8"/>
          <p:cNvSpPr txBox="1"/>
          <p:nvPr/>
        </p:nvSpPr>
        <p:spPr>
          <a:xfrm>
            <a:off x="5452319" y="959347"/>
            <a:ext cx="3273653"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01 / </a:t>
            </a:r>
            <a:r>
              <a:rPr lang="zh-CN" altLang="en-US" sz="2800" b="1" dirty="0" smtClean="0">
                <a:solidFill>
                  <a:schemeClr val="accent5">
                    <a:lumMod val="75000"/>
                  </a:schemeClr>
                </a:solidFill>
                <a:latin typeface="+mj-ea"/>
                <a:ea typeface="+mj-ea"/>
              </a:rPr>
              <a:t>项目背景研究</a:t>
            </a:r>
            <a:r>
              <a:rPr lang="en-US" altLang="zh-CN" sz="2800" b="1" dirty="0" smtClean="0">
                <a:solidFill>
                  <a:schemeClr val="accent5">
                    <a:lumMod val="75000"/>
                  </a:schemeClr>
                </a:solidFill>
                <a:latin typeface="+mj-ea"/>
                <a:ea typeface="+mj-ea"/>
              </a:rPr>
              <a:t> </a:t>
            </a:r>
            <a:endParaRPr lang="zh-CN" altLang="en-US" sz="2800" b="1" dirty="0" smtClean="0">
              <a:solidFill>
                <a:schemeClr val="accent5">
                  <a:lumMod val="75000"/>
                </a:schemeClr>
              </a:solidFill>
              <a:latin typeface="+mj-ea"/>
              <a:ea typeface="+mj-ea"/>
            </a:endParaRPr>
          </a:p>
        </p:txBody>
      </p:sp>
      <p:sp>
        <p:nvSpPr>
          <p:cNvPr id="10" name="文本框 9"/>
          <p:cNvSpPr txBox="1"/>
          <p:nvPr/>
        </p:nvSpPr>
        <p:spPr>
          <a:xfrm>
            <a:off x="5452318" y="1850350"/>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02 / </a:t>
            </a:r>
            <a:r>
              <a:rPr lang="zh-CN" altLang="en-US" sz="2800" b="1" dirty="0" smtClean="0">
                <a:solidFill>
                  <a:schemeClr val="accent5">
                    <a:lumMod val="75000"/>
                  </a:schemeClr>
                </a:solidFill>
                <a:latin typeface="+mj-ea"/>
                <a:ea typeface="+mj-ea"/>
              </a:rPr>
              <a:t>团队成员介绍</a:t>
            </a:r>
          </a:p>
        </p:txBody>
      </p:sp>
      <p:sp>
        <p:nvSpPr>
          <p:cNvPr id="11" name="文本框 10"/>
          <p:cNvSpPr txBox="1"/>
          <p:nvPr/>
        </p:nvSpPr>
        <p:spPr>
          <a:xfrm>
            <a:off x="5452317" y="2741353"/>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03 / </a:t>
            </a:r>
            <a:r>
              <a:rPr lang="zh-CN" altLang="en-US" sz="2800" b="1" dirty="0" smtClean="0">
                <a:solidFill>
                  <a:schemeClr val="accent5">
                    <a:lumMod val="75000"/>
                  </a:schemeClr>
                </a:solidFill>
                <a:latin typeface="+mj-ea"/>
                <a:ea typeface="+mj-ea"/>
              </a:rPr>
              <a:t>项目特色展示</a:t>
            </a:r>
          </a:p>
        </p:txBody>
      </p:sp>
      <p:sp>
        <p:nvSpPr>
          <p:cNvPr id="12" name="文本框 11"/>
          <p:cNvSpPr txBox="1"/>
          <p:nvPr/>
        </p:nvSpPr>
        <p:spPr>
          <a:xfrm>
            <a:off x="5452316" y="3632356"/>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04 / </a:t>
            </a:r>
            <a:r>
              <a:rPr lang="zh-CN" altLang="en-US" sz="2800" b="1" dirty="0" smtClean="0">
                <a:solidFill>
                  <a:schemeClr val="accent5">
                    <a:lumMod val="75000"/>
                  </a:schemeClr>
                </a:solidFill>
                <a:latin typeface="+mj-ea"/>
                <a:ea typeface="+mj-ea"/>
              </a:rPr>
              <a:t>市场评估分析</a:t>
            </a:r>
          </a:p>
        </p:txBody>
      </p:sp>
      <p:sp>
        <p:nvSpPr>
          <p:cNvPr id="13" name="文本框 12"/>
          <p:cNvSpPr txBox="1"/>
          <p:nvPr/>
        </p:nvSpPr>
        <p:spPr>
          <a:xfrm>
            <a:off x="5452315" y="4523359"/>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05 / </a:t>
            </a:r>
            <a:r>
              <a:rPr lang="zh-CN" altLang="en-US" sz="2800" b="1" dirty="0" smtClean="0">
                <a:solidFill>
                  <a:schemeClr val="accent5">
                    <a:lumMod val="75000"/>
                  </a:schemeClr>
                </a:solidFill>
                <a:latin typeface="+mj-ea"/>
                <a:ea typeface="+mj-ea"/>
              </a:rPr>
              <a:t>应用</a:t>
            </a:r>
            <a:r>
              <a:rPr lang="zh-CN" altLang="en-US" sz="2800" b="1" dirty="0" smtClean="0">
                <a:solidFill>
                  <a:schemeClr val="accent5">
                    <a:lumMod val="75000"/>
                  </a:schemeClr>
                </a:solidFill>
                <a:latin typeface="+mj-ea"/>
                <a:ea typeface="+mj-ea"/>
              </a:rPr>
              <a:t>开发技术</a:t>
            </a:r>
            <a:endParaRPr lang="zh-CN" altLang="en-US" sz="2800" b="1" dirty="0" smtClean="0">
              <a:solidFill>
                <a:schemeClr val="accent5">
                  <a:lumMod val="75000"/>
                </a:schemeClr>
              </a:solidFill>
              <a:latin typeface="+mj-ea"/>
              <a:ea typeface="+mj-ea"/>
            </a:endParaRPr>
          </a:p>
        </p:txBody>
      </p:sp>
      <p:sp>
        <p:nvSpPr>
          <p:cNvPr id="16" name="文本框 1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671450813"/>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6"/>
                                        </p:tgtEl>
                                        <p:attrNameLst>
                                          <p:attrName>ppt_y</p:attrName>
                                        </p:attrNameLst>
                                      </p:cBhvr>
                                      <p:tavLst>
                                        <p:tav tm="0">
                                          <p:val>
                                            <p:strVal val="#ppt_y"/>
                                          </p:val>
                                        </p:tav>
                                        <p:tav tm="100000">
                                          <p:val>
                                            <p:strVal val="#ppt_y"/>
                                          </p:val>
                                        </p:tav>
                                      </p:tavLst>
                                    </p:anim>
                                    <p:anim calcmode="lin" valueType="num">
                                      <p:cBhvr>
                                        <p:cTn id="9" dur="7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Effect transition="in" filter="wipe(left)">
                                      <p:cBhvr>
                                        <p:cTn id="16" dur="250"/>
                                        <p:tgtEl>
                                          <p:spTgt spid="8"/>
                                        </p:tgtEl>
                                      </p:cBhvr>
                                    </p:animEffect>
                                  </p:childTnLst>
                                </p:cTn>
                              </p:par>
                            </p:childTnLst>
                          </p:cTn>
                        </p:par>
                        <p:par>
                          <p:cTn id="17" fill="hold">
                            <p:stCondLst>
                              <p:cond delay="400"/>
                            </p:stCondLst>
                            <p:childTnLst>
                              <p:par>
                                <p:cTn id="18" presetID="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par>
                          <p:cTn id="22" fill="hold">
                            <p:stCondLst>
                              <p:cond delay="900"/>
                            </p:stCondLst>
                            <p:childTnLst>
                              <p:par>
                                <p:cTn id="23" presetID="2" presetClass="entr" presetSubtype="2"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par>
                          <p:cTn id="27" fill="hold">
                            <p:stCondLst>
                              <p:cond delay="14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1900"/>
                            </p:stCondLst>
                            <p:childTnLst>
                              <p:par>
                                <p:cTn id="33" presetID="2" presetClass="entr" presetSubtype="2"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par>
                          <p:cTn id="37" fill="hold">
                            <p:stCondLst>
                              <p:cond delay="2400"/>
                            </p:stCondLst>
                            <p:childTnLst>
                              <p:par>
                                <p:cTn id="38" presetID="2" presetClass="entr" presetSubtype="2"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1+#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p>
        </p:txBody>
      </p:sp>
      <p:pic>
        <p:nvPicPr>
          <p:cNvPr id="4" name="Picture 3" descr="C:\Users\MDG\Desktop\911964_1284175202.jpg"/>
          <p:cNvPicPr>
            <a:picLocks noChangeAspect="1" noChangeArrowheads="1"/>
          </p:cNvPicPr>
          <p:nvPr/>
        </p:nvPicPr>
        <p:blipFill rotWithShape="1">
          <a:blip r:embed="rId3" cstate="email">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a:ext>
            </a:extLst>
          </a:blip>
          <a:src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椭圆 4"/>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05</a:t>
            </a:r>
            <a:endParaRPr lang="zh-CN" altLang="en-US" sz="8800" dirty="0" smtClean="0">
              <a:solidFill>
                <a:schemeClr val="bg1"/>
              </a:solidFill>
              <a:latin typeface="+mj-ea"/>
              <a:ea typeface="+mj-ea"/>
            </a:endParaRPr>
          </a:p>
        </p:txBody>
      </p:sp>
      <p:sp>
        <p:nvSpPr>
          <p:cNvPr id="8" name="文本框 7"/>
          <p:cNvSpPr txBox="1"/>
          <p:nvPr/>
        </p:nvSpPr>
        <p:spPr>
          <a:xfrm>
            <a:off x="4215550" y="1382484"/>
            <a:ext cx="3570208" cy="972574"/>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应</a:t>
            </a:r>
            <a:r>
              <a:rPr lang="zh-CN" altLang="en-US" sz="4400" b="1" dirty="0" smtClean="0">
                <a:solidFill>
                  <a:schemeClr val="bg1"/>
                </a:solidFill>
                <a:latin typeface="+mj-ea"/>
                <a:ea typeface="+mj-ea"/>
              </a:rPr>
              <a:t>用开发技术</a:t>
            </a:r>
            <a:endParaRPr lang="zh-CN" altLang="en-US" sz="4400" b="1" dirty="0" smtClean="0">
              <a:solidFill>
                <a:schemeClr val="bg1"/>
              </a:solidFill>
              <a:latin typeface="+mj-ea"/>
              <a:ea typeface="+mj-ea"/>
            </a:endParaRPr>
          </a:p>
        </p:txBody>
      </p:sp>
      <p:sp>
        <p:nvSpPr>
          <p:cNvPr id="9" name="文本框 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3505626751"/>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723549"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a:t>
            </a: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目所用技术</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4" name="流程图: 联系 2"/>
          <p:cNvSpPr/>
          <p:nvPr/>
        </p:nvSpPr>
        <p:spPr>
          <a:xfrm>
            <a:off x="6977165" y="3222806"/>
            <a:ext cx="556689" cy="556689"/>
          </a:xfrm>
          <a:custGeom>
            <a:avLst/>
            <a:gdLst/>
            <a:ahLst/>
            <a:cxnLst/>
            <a:rect l="l" t="t" r="r" b="b"/>
            <a:pathLst>
              <a:path w="485778" h="485778">
                <a:moveTo>
                  <a:pt x="250230" y="191379"/>
                </a:moveTo>
                <a:lnTo>
                  <a:pt x="250720" y="191514"/>
                </a:lnTo>
                <a:lnTo>
                  <a:pt x="250230" y="191513"/>
                </a:lnTo>
                <a:close/>
                <a:moveTo>
                  <a:pt x="235294" y="165537"/>
                </a:moveTo>
                <a:lnTo>
                  <a:pt x="243087" y="224798"/>
                </a:lnTo>
                <a:cubicBezTo>
                  <a:pt x="240327" y="224528"/>
                  <a:pt x="237567" y="243740"/>
                  <a:pt x="234806" y="243470"/>
                </a:cubicBezTo>
                <a:lnTo>
                  <a:pt x="227501" y="224798"/>
                </a:lnTo>
                <a:close/>
                <a:moveTo>
                  <a:pt x="234364" y="163037"/>
                </a:moveTo>
                <a:lnTo>
                  <a:pt x="234148" y="163820"/>
                </a:lnTo>
                <a:lnTo>
                  <a:pt x="197963" y="173787"/>
                </a:lnTo>
                <a:lnTo>
                  <a:pt x="197993" y="173408"/>
                </a:lnTo>
                <a:lnTo>
                  <a:pt x="188453" y="176036"/>
                </a:lnTo>
                <a:lnTo>
                  <a:pt x="187542" y="180002"/>
                </a:lnTo>
                <a:lnTo>
                  <a:pt x="186657" y="179849"/>
                </a:lnTo>
                <a:lnTo>
                  <a:pt x="171835" y="258234"/>
                </a:lnTo>
                <a:lnTo>
                  <a:pt x="172144" y="258287"/>
                </a:lnTo>
                <a:lnTo>
                  <a:pt x="170979" y="261098"/>
                </a:lnTo>
                <a:cubicBezTo>
                  <a:pt x="170979" y="266888"/>
                  <a:pt x="175673" y="271582"/>
                  <a:pt x="181463" y="271582"/>
                </a:cubicBezTo>
                <a:cubicBezTo>
                  <a:pt x="187253" y="271582"/>
                  <a:pt x="191947" y="266888"/>
                  <a:pt x="191947" y="261098"/>
                </a:cubicBezTo>
                <a:cubicBezTo>
                  <a:pt x="191947" y="260600"/>
                  <a:pt x="191912" y="260110"/>
                  <a:pt x="191367" y="259698"/>
                </a:cubicBezTo>
                <a:lnTo>
                  <a:pt x="197123" y="197949"/>
                </a:lnTo>
                <a:lnTo>
                  <a:pt x="197662" y="197813"/>
                </a:lnTo>
                <a:lnTo>
                  <a:pt x="197669" y="197840"/>
                </a:lnTo>
                <a:lnTo>
                  <a:pt x="211462" y="194040"/>
                </a:lnTo>
                <a:lnTo>
                  <a:pt x="195841" y="383099"/>
                </a:lnTo>
                <a:lnTo>
                  <a:pt x="197325" y="383099"/>
                </a:lnTo>
                <a:cubicBezTo>
                  <a:pt x="197602" y="388650"/>
                  <a:pt x="202320" y="392842"/>
                  <a:pt x="208018" y="392842"/>
                </a:cubicBezTo>
                <a:cubicBezTo>
                  <a:pt x="213715" y="392842"/>
                  <a:pt x="218434" y="388649"/>
                  <a:pt x="218711" y="383099"/>
                </a:cubicBezTo>
                <a:lnTo>
                  <a:pt x="218861" y="383099"/>
                </a:lnTo>
                <a:lnTo>
                  <a:pt x="226607" y="282843"/>
                </a:lnTo>
                <a:lnTo>
                  <a:pt x="243980" y="282843"/>
                </a:lnTo>
                <a:lnTo>
                  <a:pt x="251726" y="383099"/>
                </a:lnTo>
                <a:lnTo>
                  <a:pt x="252667" y="383099"/>
                </a:lnTo>
                <a:cubicBezTo>
                  <a:pt x="252666" y="389376"/>
                  <a:pt x="257755" y="394464"/>
                  <a:pt x="264032" y="394464"/>
                </a:cubicBezTo>
                <a:cubicBezTo>
                  <a:pt x="270309" y="394464"/>
                  <a:pt x="275397" y="389376"/>
                  <a:pt x="275397" y="383099"/>
                </a:cubicBezTo>
                <a:lnTo>
                  <a:pt x="259773" y="194007"/>
                </a:lnTo>
                <a:lnTo>
                  <a:pt x="269175" y="196598"/>
                </a:lnTo>
                <a:lnTo>
                  <a:pt x="269215" y="196442"/>
                </a:lnTo>
                <a:lnTo>
                  <a:pt x="272968" y="197391"/>
                </a:lnTo>
                <a:lnTo>
                  <a:pt x="278718" y="259081"/>
                </a:lnTo>
                <a:cubicBezTo>
                  <a:pt x="278173" y="259494"/>
                  <a:pt x="278138" y="259983"/>
                  <a:pt x="278138" y="260481"/>
                </a:cubicBezTo>
                <a:cubicBezTo>
                  <a:pt x="278138" y="265796"/>
                  <a:pt x="282093" y="270187"/>
                  <a:pt x="287283" y="270410"/>
                </a:cubicBezTo>
                <a:lnTo>
                  <a:pt x="286345" y="283298"/>
                </a:lnTo>
                <a:lnTo>
                  <a:pt x="273350" y="283298"/>
                </a:lnTo>
                <a:lnTo>
                  <a:pt x="273350" y="352985"/>
                </a:lnTo>
                <a:lnTo>
                  <a:pt x="304801" y="352985"/>
                </a:lnTo>
                <a:lnTo>
                  <a:pt x="304801" y="283298"/>
                </a:lnTo>
                <a:lnTo>
                  <a:pt x="293162" y="283298"/>
                </a:lnTo>
                <a:lnTo>
                  <a:pt x="292159" y="269500"/>
                </a:lnTo>
                <a:cubicBezTo>
                  <a:pt x="296347" y="268714"/>
                  <a:pt x="299106" y="264920"/>
                  <a:pt x="299106" y="260481"/>
                </a:cubicBezTo>
                <a:lnTo>
                  <a:pt x="297941" y="257670"/>
                </a:lnTo>
                <a:lnTo>
                  <a:pt x="298250" y="257617"/>
                </a:lnTo>
                <a:lnTo>
                  <a:pt x="287559" y="201077"/>
                </a:lnTo>
                <a:lnTo>
                  <a:pt x="288604" y="201341"/>
                </a:lnTo>
                <a:lnTo>
                  <a:pt x="283703" y="176256"/>
                </a:lnTo>
                <a:lnTo>
                  <a:pt x="271375" y="172860"/>
                </a:lnTo>
                <a:lnTo>
                  <a:pt x="271404" y="173240"/>
                </a:lnTo>
                <a:close/>
                <a:moveTo>
                  <a:pt x="234807" y="103840"/>
                </a:moveTo>
                <a:cubicBezTo>
                  <a:pt x="219563" y="103840"/>
                  <a:pt x="207205" y="116198"/>
                  <a:pt x="207205" y="131442"/>
                </a:cubicBezTo>
                <a:cubicBezTo>
                  <a:pt x="207205" y="146686"/>
                  <a:pt x="219563" y="159044"/>
                  <a:pt x="234807" y="159044"/>
                </a:cubicBezTo>
                <a:cubicBezTo>
                  <a:pt x="250051" y="159044"/>
                  <a:pt x="262409" y="146686"/>
                  <a:pt x="262409" y="131442"/>
                </a:cubicBezTo>
                <a:cubicBezTo>
                  <a:pt x="262409" y="116198"/>
                  <a:pt x="250051" y="103840"/>
                  <a:pt x="234807" y="103840"/>
                </a:cubicBezTo>
                <a:close/>
                <a:moveTo>
                  <a:pt x="242889" y="0"/>
                </a:moveTo>
                <a:cubicBezTo>
                  <a:pt x="377033" y="0"/>
                  <a:pt x="485778" y="108745"/>
                  <a:pt x="485778" y="242889"/>
                </a:cubicBezTo>
                <a:cubicBezTo>
                  <a:pt x="485778" y="377033"/>
                  <a:pt x="377033" y="485778"/>
                  <a:pt x="242889" y="485778"/>
                </a:cubicBezTo>
                <a:cubicBezTo>
                  <a:pt x="108745" y="485778"/>
                  <a:pt x="0" y="377033"/>
                  <a:pt x="0" y="242889"/>
                </a:cubicBezTo>
                <a:cubicBezTo>
                  <a:pt x="0" y="108745"/>
                  <a:pt x="108745" y="0"/>
                  <a:pt x="242889" y="0"/>
                </a:cubicBez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5" name="流程图: 联系 3"/>
          <p:cNvSpPr/>
          <p:nvPr/>
        </p:nvSpPr>
        <p:spPr>
          <a:xfrm>
            <a:off x="5800114" y="4412592"/>
            <a:ext cx="553050" cy="551231"/>
          </a:xfrm>
          <a:custGeom>
            <a:avLst/>
            <a:gdLst/>
            <a:ahLst/>
            <a:cxnLst/>
            <a:rect l="l" t="t" r="r" b="b"/>
            <a:pathLst>
              <a:path w="481014" h="481014">
                <a:moveTo>
                  <a:pt x="220701" y="331142"/>
                </a:moveTo>
                <a:lnTo>
                  <a:pt x="219653" y="333660"/>
                </a:lnTo>
                <a:cubicBezTo>
                  <a:pt x="219981" y="333780"/>
                  <a:pt x="220311" y="333896"/>
                  <a:pt x="220701" y="333835"/>
                </a:cubicBezTo>
                <a:close/>
                <a:moveTo>
                  <a:pt x="300720" y="190282"/>
                </a:moveTo>
                <a:lnTo>
                  <a:pt x="295026" y="259196"/>
                </a:lnTo>
                <a:cubicBezTo>
                  <a:pt x="292805" y="251494"/>
                  <a:pt x="288986" y="244489"/>
                  <a:pt x="283555" y="238882"/>
                </a:cubicBezTo>
                <a:lnTo>
                  <a:pt x="287756" y="193816"/>
                </a:lnTo>
                <a:lnTo>
                  <a:pt x="288244" y="193693"/>
                </a:lnTo>
                <a:lnTo>
                  <a:pt x="288250" y="193717"/>
                </a:lnTo>
                <a:close/>
                <a:moveTo>
                  <a:pt x="335768" y="187876"/>
                </a:moveTo>
                <a:lnTo>
                  <a:pt x="336211" y="187998"/>
                </a:lnTo>
                <a:lnTo>
                  <a:pt x="335768" y="187998"/>
                </a:lnTo>
                <a:close/>
                <a:moveTo>
                  <a:pt x="176482" y="184901"/>
                </a:moveTo>
                <a:lnTo>
                  <a:pt x="184983" y="187242"/>
                </a:lnTo>
                <a:lnTo>
                  <a:pt x="185019" y="187102"/>
                </a:lnTo>
                <a:lnTo>
                  <a:pt x="188412" y="187959"/>
                </a:lnTo>
                <a:lnTo>
                  <a:pt x="192946" y="236603"/>
                </a:lnTo>
                <a:lnTo>
                  <a:pt x="182095" y="252825"/>
                </a:lnTo>
                <a:close/>
                <a:moveTo>
                  <a:pt x="167856" y="182525"/>
                </a:moveTo>
                <a:lnTo>
                  <a:pt x="168298" y="182646"/>
                </a:lnTo>
                <a:lnTo>
                  <a:pt x="167856" y="182646"/>
                </a:lnTo>
                <a:close/>
                <a:moveTo>
                  <a:pt x="322265" y="164514"/>
                </a:moveTo>
                <a:lnTo>
                  <a:pt x="329311" y="218089"/>
                </a:lnTo>
                <a:cubicBezTo>
                  <a:pt x="326815" y="217844"/>
                  <a:pt x="324319" y="235214"/>
                  <a:pt x="321824" y="234969"/>
                </a:cubicBezTo>
                <a:lnTo>
                  <a:pt x="315219" y="218089"/>
                </a:lnTo>
                <a:close/>
                <a:moveTo>
                  <a:pt x="321424" y="162254"/>
                </a:moveTo>
                <a:lnTo>
                  <a:pt x="321229" y="162962"/>
                </a:lnTo>
                <a:lnTo>
                  <a:pt x="288516" y="171973"/>
                </a:lnTo>
                <a:lnTo>
                  <a:pt x="288542" y="171629"/>
                </a:lnTo>
                <a:lnTo>
                  <a:pt x="279918" y="174005"/>
                </a:lnTo>
                <a:lnTo>
                  <a:pt x="279095" y="177591"/>
                </a:lnTo>
                <a:lnTo>
                  <a:pt x="278294" y="177453"/>
                </a:lnTo>
                <a:lnTo>
                  <a:pt x="269027" y="226459"/>
                </a:lnTo>
                <a:lnTo>
                  <a:pt x="265299" y="223942"/>
                </a:lnTo>
                <a:lnTo>
                  <a:pt x="258999" y="239084"/>
                </a:lnTo>
                <a:cubicBezTo>
                  <a:pt x="261474" y="240377"/>
                  <a:pt x="263779" y="241932"/>
                  <a:pt x="265731" y="243892"/>
                </a:cubicBezTo>
                <a:lnTo>
                  <a:pt x="264895" y="248316"/>
                </a:lnTo>
                <a:lnTo>
                  <a:pt x="265174" y="248364"/>
                </a:lnTo>
                <a:lnTo>
                  <a:pt x="264121" y="250906"/>
                </a:lnTo>
                <a:cubicBezTo>
                  <a:pt x="264121" y="256140"/>
                  <a:pt x="268364" y="260383"/>
                  <a:pt x="273598" y="260383"/>
                </a:cubicBezTo>
                <a:cubicBezTo>
                  <a:pt x="274701" y="260383"/>
                  <a:pt x="275759" y="260195"/>
                  <a:pt x="276507" y="259178"/>
                </a:cubicBezTo>
                <a:cubicBezTo>
                  <a:pt x="278601" y="263598"/>
                  <a:pt x="279570" y="268560"/>
                  <a:pt x="279570" y="273750"/>
                </a:cubicBezTo>
                <a:cubicBezTo>
                  <a:pt x="279570" y="294996"/>
                  <a:pt x="263333" y="312450"/>
                  <a:pt x="242549" y="313746"/>
                </a:cubicBezTo>
                <a:lnTo>
                  <a:pt x="242843" y="309612"/>
                </a:lnTo>
                <a:lnTo>
                  <a:pt x="222064" y="323555"/>
                </a:lnTo>
                <a:lnTo>
                  <a:pt x="240653" y="340307"/>
                </a:lnTo>
                <a:lnTo>
                  <a:pt x="241439" y="329297"/>
                </a:lnTo>
                <a:lnTo>
                  <a:pt x="241439" y="336228"/>
                </a:lnTo>
                <a:cubicBezTo>
                  <a:pt x="263857" y="334941"/>
                  <a:pt x="282916" y="321259"/>
                  <a:pt x="291513" y="301706"/>
                </a:cubicBezTo>
                <a:lnTo>
                  <a:pt x="286597" y="361201"/>
                </a:lnTo>
                <a:lnTo>
                  <a:pt x="287938" y="361200"/>
                </a:lnTo>
                <a:cubicBezTo>
                  <a:pt x="288189" y="366219"/>
                  <a:pt x="292454" y="370008"/>
                  <a:pt x="297606" y="370008"/>
                </a:cubicBezTo>
                <a:cubicBezTo>
                  <a:pt x="302757" y="370008"/>
                  <a:pt x="307022" y="366218"/>
                  <a:pt x="307273" y="361201"/>
                </a:cubicBezTo>
                <a:lnTo>
                  <a:pt x="307409" y="361201"/>
                </a:lnTo>
                <a:lnTo>
                  <a:pt x="314411" y="270564"/>
                </a:lnTo>
                <a:lnTo>
                  <a:pt x="330118" y="270564"/>
                </a:lnTo>
                <a:lnTo>
                  <a:pt x="337120" y="361201"/>
                </a:lnTo>
                <a:lnTo>
                  <a:pt x="337971" y="361201"/>
                </a:lnTo>
                <a:cubicBezTo>
                  <a:pt x="337971" y="366875"/>
                  <a:pt x="342571" y="371475"/>
                  <a:pt x="348245" y="371475"/>
                </a:cubicBezTo>
                <a:cubicBezTo>
                  <a:pt x="353920" y="371475"/>
                  <a:pt x="358520" y="366875"/>
                  <a:pt x="358520" y="361201"/>
                </a:cubicBezTo>
                <a:lnTo>
                  <a:pt x="344395" y="190253"/>
                </a:lnTo>
                <a:lnTo>
                  <a:pt x="352896" y="192594"/>
                </a:lnTo>
                <a:lnTo>
                  <a:pt x="352931" y="192454"/>
                </a:lnTo>
                <a:lnTo>
                  <a:pt x="356324" y="193311"/>
                </a:lnTo>
                <a:lnTo>
                  <a:pt x="361523" y="249082"/>
                </a:lnTo>
                <a:cubicBezTo>
                  <a:pt x="361030" y="249455"/>
                  <a:pt x="360998" y="249898"/>
                  <a:pt x="360998" y="250348"/>
                </a:cubicBezTo>
                <a:cubicBezTo>
                  <a:pt x="360998" y="255583"/>
                  <a:pt x="365242" y="259826"/>
                  <a:pt x="370476" y="259826"/>
                </a:cubicBezTo>
                <a:cubicBezTo>
                  <a:pt x="375711" y="259826"/>
                  <a:pt x="379954" y="255583"/>
                  <a:pt x="379954" y="250348"/>
                </a:cubicBezTo>
                <a:lnTo>
                  <a:pt x="378901" y="247807"/>
                </a:lnTo>
                <a:lnTo>
                  <a:pt x="379181" y="247759"/>
                </a:lnTo>
                <a:lnTo>
                  <a:pt x="369516" y="196644"/>
                </a:lnTo>
                <a:lnTo>
                  <a:pt x="370460" y="196883"/>
                </a:lnTo>
                <a:lnTo>
                  <a:pt x="366029" y="174205"/>
                </a:lnTo>
                <a:lnTo>
                  <a:pt x="354884" y="171135"/>
                </a:lnTo>
                <a:lnTo>
                  <a:pt x="354911" y="171478"/>
                </a:lnTo>
                <a:close/>
                <a:moveTo>
                  <a:pt x="154353" y="159162"/>
                </a:moveTo>
                <a:lnTo>
                  <a:pt x="161398" y="212737"/>
                </a:lnTo>
                <a:cubicBezTo>
                  <a:pt x="158902" y="212493"/>
                  <a:pt x="156407" y="229862"/>
                  <a:pt x="153912" y="229617"/>
                </a:cubicBezTo>
                <a:lnTo>
                  <a:pt x="147307" y="212737"/>
                </a:lnTo>
                <a:close/>
                <a:moveTo>
                  <a:pt x="153511" y="156902"/>
                </a:moveTo>
                <a:lnTo>
                  <a:pt x="153316" y="157610"/>
                </a:lnTo>
                <a:lnTo>
                  <a:pt x="120603" y="166621"/>
                </a:lnTo>
                <a:lnTo>
                  <a:pt x="120630" y="166278"/>
                </a:lnTo>
                <a:lnTo>
                  <a:pt x="112005" y="168653"/>
                </a:lnTo>
                <a:lnTo>
                  <a:pt x="111182" y="172240"/>
                </a:lnTo>
                <a:lnTo>
                  <a:pt x="110381" y="172101"/>
                </a:lnTo>
                <a:lnTo>
                  <a:pt x="96982" y="242964"/>
                </a:lnTo>
                <a:lnTo>
                  <a:pt x="97261" y="243012"/>
                </a:lnTo>
                <a:lnTo>
                  <a:pt x="96208" y="245554"/>
                </a:lnTo>
                <a:cubicBezTo>
                  <a:pt x="96208" y="250788"/>
                  <a:pt x="100452" y="255032"/>
                  <a:pt x="105686" y="255032"/>
                </a:cubicBezTo>
                <a:cubicBezTo>
                  <a:pt x="110921" y="255032"/>
                  <a:pt x="115164" y="250788"/>
                  <a:pt x="115164" y="245554"/>
                </a:cubicBezTo>
                <a:cubicBezTo>
                  <a:pt x="115164" y="245104"/>
                  <a:pt x="115133" y="244661"/>
                  <a:pt x="114640" y="244288"/>
                </a:cubicBezTo>
                <a:lnTo>
                  <a:pt x="119843" y="188465"/>
                </a:lnTo>
                <a:lnTo>
                  <a:pt x="120332" y="188341"/>
                </a:lnTo>
                <a:lnTo>
                  <a:pt x="120337" y="188365"/>
                </a:lnTo>
                <a:lnTo>
                  <a:pt x="132808" y="184930"/>
                </a:lnTo>
                <a:lnTo>
                  <a:pt x="118685" y="355849"/>
                </a:lnTo>
                <a:lnTo>
                  <a:pt x="120026" y="355849"/>
                </a:lnTo>
                <a:cubicBezTo>
                  <a:pt x="120277" y="360867"/>
                  <a:pt x="124542" y="364657"/>
                  <a:pt x="129693" y="364657"/>
                </a:cubicBezTo>
                <a:cubicBezTo>
                  <a:pt x="134844" y="364657"/>
                  <a:pt x="139110" y="360867"/>
                  <a:pt x="139360" y="355849"/>
                </a:cubicBezTo>
                <a:lnTo>
                  <a:pt x="139496" y="355849"/>
                </a:lnTo>
                <a:lnTo>
                  <a:pt x="146499" y="265212"/>
                </a:lnTo>
                <a:lnTo>
                  <a:pt x="162205" y="265212"/>
                </a:lnTo>
                <a:lnTo>
                  <a:pt x="169208" y="355849"/>
                </a:lnTo>
                <a:lnTo>
                  <a:pt x="170058" y="355849"/>
                </a:lnTo>
                <a:cubicBezTo>
                  <a:pt x="170058" y="361523"/>
                  <a:pt x="174658" y="366123"/>
                  <a:pt x="180333" y="366123"/>
                </a:cubicBezTo>
                <a:cubicBezTo>
                  <a:pt x="186008" y="366123"/>
                  <a:pt x="190607" y="361523"/>
                  <a:pt x="190608" y="355849"/>
                </a:cubicBezTo>
                <a:lnTo>
                  <a:pt x="186683" y="308346"/>
                </a:lnTo>
                <a:cubicBezTo>
                  <a:pt x="192027" y="316916"/>
                  <a:pt x="199666" y="323840"/>
                  <a:pt x="208785" y="328393"/>
                </a:cubicBezTo>
                <a:lnTo>
                  <a:pt x="217444" y="307686"/>
                </a:lnTo>
                <a:cubicBezTo>
                  <a:pt x="205579" y="301086"/>
                  <a:pt x="197955" y="288308"/>
                  <a:pt x="197955" y="273750"/>
                </a:cubicBezTo>
                <a:cubicBezTo>
                  <a:pt x="197955" y="266431"/>
                  <a:pt x="199882" y="259562"/>
                  <a:pt x="203817" y="253955"/>
                </a:cubicBezTo>
                <a:cubicBezTo>
                  <a:pt x="208490" y="253745"/>
                  <a:pt x="212042" y="249786"/>
                  <a:pt x="212042" y="244996"/>
                </a:cubicBezTo>
                <a:lnTo>
                  <a:pt x="211606" y="243945"/>
                </a:lnTo>
                <a:cubicBezTo>
                  <a:pt x="218097" y="237493"/>
                  <a:pt x="226973" y="233664"/>
                  <a:pt x="236756" y="233348"/>
                </a:cubicBezTo>
                <a:lnTo>
                  <a:pt x="236756" y="238629"/>
                </a:lnTo>
                <a:lnTo>
                  <a:pt x="242962" y="233791"/>
                </a:lnTo>
                <a:lnTo>
                  <a:pt x="247926" y="234793"/>
                </a:lnTo>
                <a:lnTo>
                  <a:pt x="250950" y="227563"/>
                </a:lnTo>
                <a:lnTo>
                  <a:pt x="256491" y="223243"/>
                </a:lnTo>
                <a:lnTo>
                  <a:pt x="253675" y="221047"/>
                </a:lnTo>
                <a:lnTo>
                  <a:pt x="254536" y="218986"/>
                </a:lnTo>
                <a:cubicBezTo>
                  <a:pt x="253135" y="218491"/>
                  <a:pt x="251706" y="218065"/>
                  <a:pt x="250114" y="218271"/>
                </a:cubicBezTo>
                <a:lnTo>
                  <a:pt x="236756" y="207856"/>
                </a:lnTo>
                <a:lnTo>
                  <a:pt x="236756" y="216285"/>
                </a:lnTo>
                <a:cubicBezTo>
                  <a:pt x="226121" y="216381"/>
                  <a:pt x="216148" y="219240"/>
                  <a:pt x="207972" y="224974"/>
                </a:cubicBezTo>
                <a:lnTo>
                  <a:pt x="201603" y="191292"/>
                </a:lnTo>
                <a:lnTo>
                  <a:pt x="202547" y="191531"/>
                </a:lnTo>
                <a:lnTo>
                  <a:pt x="198117" y="168853"/>
                </a:lnTo>
                <a:lnTo>
                  <a:pt x="186971" y="165783"/>
                </a:lnTo>
                <a:lnTo>
                  <a:pt x="186998" y="166126"/>
                </a:lnTo>
                <a:close/>
                <a:moveTo>
                  <a:pt x="321824" y="108737"/>
                </a:moveTo>
                <a:cubicBezTo>
                  <a:pt x="308043" y="108737"/>
                  <a:pt x="296871" y="119909"/>
                  <a:pt x="296871" y="133690"/>
                </a:cubicBezTo>
                <a:cubicBezTo>
                  <a:pt x="296871" y="147471"/>
                  <a:pt x="308043" y="158644"/>
                  <a:pt x="321824" y="158644"/>
                </a:cubicBezTo>
                <a:cubicBezTo>
                  <a:pt x="335606" y="158644"/>
                  <a:pt x="346778" y="147471"/>
                  <a:pt x="346778" y="133690"/>
                </a:cubicBezTo>
                <a:cubicBezTo>
                  <a:pt x="346778" y="119909"/>
                  <a:pt x="335606" y="108737"/>
                  <a:pt x="321824" y="108737"/>
                </a:cubicBezTo>
                <a:close/>
                <a:moveTo>
                  <a:pt x="153912" y="103385"/>
                </a:moveTo>
                <a:cubicBezTo>
                  <a:pt x="140131" y="103385"/>
                  <a:pt x="128959" y="114557"/>
                  <a:pt x="128959" y="128338"/>
                </a:cubicBezTo>
                <a:cubicBezTo>
                  <a:pt x="128959" y="142120"/>
                  <a:pt x="140131" y="153292"/>
                  <a:pt x="153912" y="153292"/>
                </a:cubicBezTo>
                <a:cubicBezTo>
                  <a:pt x="167693" y="153292"/>
                  <a:pt x="178866" y="142120"/>
                  <a:pt x="178866" y="128338"/>
                </a:cubicBezTo>
                <a:cubicBezTo>
                  <a:pt x="178866" y="114557"/>
                  <a:pt x="167693" y="103385"/>
                  <a:pt x="153912" y="103385"/>
                </a:cubicBezTo>
                <a:close/>
                <a:moveTo>
                  <a:pt x="240507" y="0"/>
                </a:moveTo>
                <a:cubicBezTo>
                  <a:pt x="373335" y="0"/>
                  <a:pt x="481014" y="107679"/>
                  <a:pt x="481014" y="240507"/>
                </a:cubicBezTo>
                <a:cubicBezTo>
                  <a:pt x="481014" y="373335"/>
                  <a:pt x="373335" y="481014"/>
                  <a:pt x="240507" y="481014"/>
                </a:cubicBezTo>
                <a:cubicBezTo>
                  <a:pt x="107679" y="481014"/>
                  <a:pt x="0" y="373335"/>
                  <a:pt x="0" y="240507"/>
                </a:cubicBezTo>
                <a:cubicBezTo>
                  <a:pt x="0" y="107679"/>
                  <a:pt x="107679" y="0"/>
                  <a:pt x="240507" y="0"/>
                </a:cubicBez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6" name="流程图: 联系 44"/>
          <p:cNvSpPr/>
          <p:nvPr/>
        </p:nvSpPr>
        <p:spPr>
          <a:xfrm>
            <a:off x="5801934" y="2049393"/>
            <a:ext cx="551230" cy="551232"/>
          </a:xfrm>
          <a:custGeom>
            <a:avLst/>
            <a:gdLst/>
            <a:ahLst/>
            <a:cxnLst/>
            <a:rect l="l" t="t" r="r" b="b"/>
            <a:pathLst>
              <a:path w="481014" h="481014">
                <a:moveTo>
                  <a:pt x="220643" y="207029"/>
                </a:moveTo>
                <a:lnTo>
                  <a:pt x="221056" y="207143"/>
                </a:lnTo>
                <a:lnTo>
                  <a:pt x="220643" y="207143"/>
                </a:lnTo>
                <a:close/>
                <a:moveTo>
                  <a:pt x="208023" y="185195"/>
                </a:moveTo>
                <a:lnTo>
                  <a:pt x="214607" y="235265"/>
                </a:lnTo>
                <a:cubicBezTo>
                  <a:pt x="212275" y="235037"/>
                  <a:pt x="209943" y="251270"/>
                  <a:pt x="207611" y="251041"/>
                </a:cubicBezTo>
                <a:lnTo>
                  <a:pt x="201438" y="235265"/>
                </a:lnTo>
                <a:close/>
                <a:moveTo>
                  <a:pt x="207237" y="183083"/>
                </a:moveTo>
                <a:lnTo>
                  <a:pt x="207054" y="183745"/>
                </a:lnTo>
                <a:lnTo>
                  <a:pt x="176482" y="192166"/>
                </a:lnTo>
                <a:lnTo>
                  <a:pt x="176507" y="191845"/>
                </a:lnTo>
                <a:lnTo>
                  <a:pt x="168446" y="194066"/>
                </a:lnTo>
                <a:lnTo>
                  <a:pt x="167677" y="197417"/>
                </a:lnTo>
                <a:lnTo>
                  <a:pt x="166928" y="197287"/>
                </a:lnTo>
                <a:lnTo>
                  <a:pt x="154405" y="263515"/>
                </a:lnTo>
                <a:lnTo>
                  <a:pt x="154666" y="263560"/>
                </a:lnTo>
                <a:lnTo>
                  <a:pt x="153682" y="265935"/>
                </a:lnTo>
                <a:cubicBezTo>
                  <a:pt x="153682" y="270827"/>
                  <a:pt x="157648" y="274793"/>
                  <a:pt x="162540" y="274793"/>
                </a:cubicBezTo>
                <a:cubicBezTo>
                  <a:pt x="167432" y="274793"/>
                  <a:pt x="171398" y="270827"/>
                  <a:pt x="171398" y="265935"/>
                </a:cubicBezTo>
                <a:cubicBezTo>
                  <a:pt x="171398" y="265515"/>
                  <a:pt x="171369" y="265101"/>
                  <a:pt x="170908" y="264752"/>
                </a:cubicBezTo>
                <a:lnTo>
                  <a:pt x="175771" y="212581"/>
                </a:lnTo>
                <a:lnTo>
                  <a:pt x="176227" y="212465"/>
                </a:lnTo>
                <a:lnTo>
                  <a:pt x="176233" y="212488"/>
                </a:lnTo>
                <a:lnTo>
                  <a:pt x="187887" y="209278"/>
                </a:lnTo>
                <a:lnTo>
                  <a:pt x="174688" y="369015"/>
                </a:lnTo>
                <a:lnTo>
                  <a:pt x="175942" y="369014"/>
                </a:lnTo>
                <a:cubicBezTo>
                  <a:pt x="176176" y="373704"/>
                  <a:pt x="180163" y="377246"/>
                  <a:pt x="184977" y="377246"/>
                </a:cubicBezTo>
                <a:cubicBezTo>
                  <a:pt x="189791" y="377246"/>
                  <a:pt x="193777" y="373704"/>
                  <a:pt x="194011" y="369015"/>
                </a:cubicBezTo>
                <a:lnTo>
                  <a:pt x="194138" y="369015"/>
                </a:lnTo>
                <a:lnTo>
                  <a:pt x="200683" y="284307"/>
                </a:lnTo>
                <a:lnTo>
                  <a:pt x="215362" y="284308"/>
                </a:lnTo>
                <a:lnTo>
                  <a:pt x="221906" y="369015"/>
                </a:lnTo>
                <a:lnTo>
                  <a:pt x="222701" y="369015"/>
                </a:lnTo>
                <a:cubicBezTo>
                  <a:pt x="222701" y="374318"/>
                  <a:pt x="227000" y="378617"/>
                  <a:pt x="232304" y="378617"/>
                </a:cubicBezTo>
                <a:cubicBezTo>
                  <a:pt x="237607" y="378617"/>
                  <a:pt x="241906" y="374318"/>
                  <a:pt x="241906" y="369015"/>
                </a:cubicBezTo>
                <a:lnTo>
                  <a:pt x="228705" y="209250"/>
                </a:lnTo>
                <a:lnTo>
                  <a:pt x="236650" y="211438"/>
                </a:lnTo>
                <a:lnTo>
                  <a:pt x="236683" y="211307"/>
                </a:lnTo>
                <a:lnTo>
                  <a:pt x="239854" y="212108"/>
                </a:lnTo>
                <a:lnTo>
                  <a:pt x="244712" y="264231"/>
                </a:lnTo>
                <a:cubicBezTo>
                  <a:pt x="244252" y="264580"/>
                  <a:pt x="244222" y="264994"/>
                  <a:pt x="244222" y="265414"/>
                </a:cubicBezTo>
                <a:cubicBezTo>
                  <a:pt x="244222" y="270306"/>
                  <a:pt x="248188" y="274272"/>
                  <a:pt x="253080" y="274272"/>
                </a:cubicBezTo>
                <a:cubicBezTo>
                  <a:pt x="257972" y="274272"/>
                  <a:pt x="261938" y="270306"/>
                  <a:pt x="261938" y="265414"/>
                </a:cubicBezTo>
                <a:lnTo>
                  <a:pt x="260954" y="263039"/>
                </a:lnTo>
                <a:lnTo>
                  <a:pt x="261215" y="262994"/>
                </a:lnTo>
                <a:lnTo>
                  <a:pt x="252182" y="215223"/>
                </a:lnTo>
                <a:lnTo>
                  <a:pt x="253065" y="215446"/>
                </a:lnTo>
                <a:lnTo>
                  <a:pt x="248924" y="194252"/>
                </a:lnTo>
                <a:lnTo>
                  <a:pt x="238508" y="191383"/>
                </a:lnTo>
                <a:lnTo>
                  <a:pt x="238533" y="191703"/>
                </a:lnTo>
                <a:close/>
                <a:moveTo>
                  <a:pt x="207611" y="133067"/>
                </a:moveTo>
                <a:cubicBezTo>
                  <a:pt x="194731" y="133067"/>
                  <a:pt x="184290" y="143508"/>
                  <a:pt x="184290" y="156388"/>
                </a:cubicBezTo>
                <a:cubicBezTo>
                  <a:pt x="184290" y="169268"/>
                  <a:pt x="194731" y="179709"/>
                  <a:pt x="207611" y="179709"/>
                </a:cubicBezTo>
                <a:cubicBezTo>
                  <a:pt x="220491" y="179709"/>
                  <a:pt x="230932" y="169268"/>
                  <a:pt x="230932" y="156388"/>
                </a:cubicBezTo>
                <a:cubicBezTo>
                  <a:pt x="230932" y="143508"/>
                  <a:pt x="220491" y="133067"/>
                  <a:pt x="207611" y="133067"/>
                </a:cubicBezTo>
                <a:close/>
                <a:moveTo>
                  <a:pt x="267299" y="78447"/>
                </a:moveTo>
                <a:cubicBezTo>
                  <a:pt x="259365" y="78447"/>
                  <a:pt x="252932" y="84879"/>
                  <a:pt x="252932" y="92814"/>
                </a:cubicBezTo>
                <a:lnTo>
                  <a:pt x="252932" y="150280"/>
                </a:lnTo>
                <a:cubicBezTo>
                  <a:pt x="252932" y="158214"/>
                  <a:pt x="259365" y="164647"/>
                  <a:pt x="267299" y="164647"/>
                </a:cubicBezTo>
                <a:lnTo>
                  <a:pt x="269002" y="164647"/>
                </a:lnTo>
                <a:lnTo>
                  <a:pt x="253595" y="184539"/>
                </a:lnTo>
                <a:lnTo>
                  <a:pt x="288170" y="164647"/>
                </a:lnTo>
                <a:lnTo>
                  <a:pt x="349961" y="164647"/>
                </a:lnTo>
                <a:cubicBezTo>
                  <a:pt x="357896" y="164647"/>
                  <a:pt x="364328" y="158214"/>
                  <a:pt x="364328" y="150280"/>
                </a:cubicBezTo>
                <a:lnTo>
                  <a:pt x="364328" y="92814"/>
                </a:lnTo>
                <a:cubicBezTo>
                  <a:pt x="364328" y="84879"/>
                  <a:pt x="357896" y="78447"/>
                  <a:pt x="349961" y="78447"/>
                </a:cubicBezTo>
                <a:close/>
                <a:moveTo>
                  <a:pt x="240507" y="0"/>
                </a:moveTo>
                <a:cubicBezTo>
                  <a:pt x="373335" y="0"/>
                  <a:pt x="481014" y="107679"/>
                  <a:pt x="481014" y="240507"/>
                </a:cubicBezTo>
                <a:cubicBezTo>
                  <a:pt x="481014" y="373335"/>
                  <a:pt x="373335" y="481014"/>
                  <a:pt x="240507" y="481014"/>
                </a:cubicBezTo>
                <a:cubicBezTo>
                  <a:pt x="107679" y="481014"/>
                  <a:pt x="0" y="373335"/>
                  <a:pt x="0" y="240507"/>
                </a:cubicBezTo>
                <a:cubicBezTo>
                  <a:pt x="0" y="107679"/>
                  <a:pt x="107679" y="0"/>
                  <a:pt x="240507" y="0"/>
                </a:cubicBez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grpSp>
        <p:nvGrpSpPr>
          <p:cNvPr id="7" name="组合 6"/>
          <p:cNvGrpSpPr/>
          <p:nvPr/>
        </p:nvGrpSpPr>
        <p:grpSpPr>
          <a:xfrm>
            <a:off x="4626702" y="3226444"/>
            <a:ext cx="553050" cy="551231"/>
            <a:chOff x="4755289" y="3440757"/>
            <a:chExt cx="553050" cy="551231"/>
          </a:xfrm>
          <a:solidFill>
            <a:srgbClr val="84B5D5"/>
          </a:solidFill>
        </p:grpSpPr>
        <p:sp>
          <p:nvSpPr>
            <p:cNvPr id="8" name="流程图: 联系 43"/>
            <p:cNvSpPr/>
            <p:nvPr/>
          </p:nvSpPr>
          <p:spPr>
            <a:xfrm>
              <a:off x="4755289" y="3440757"/>
              <a:ext cx="553050" cy="551231"/>
            </a:xfrm>
            <a:custGeom>
              <a:avLst/>
              <a:gdLst/>
              <a:ahLst/>
              <a:cxnLst/>
              <a:rect l="l" t="t" r="r" b="b"/>
              <a:pathLst>
                <a:path w="481014" h="481014">
                  <a:moveTo>
                    <a:pt x="249625" y="309120"/>
                  </a:moveTo>
                  <a:lnTo>
                    <a:pt x="249625" y="396233"/>
                  </a:lnTo>
                  <a:lnTo>
                    <a:pt x="281495" y="396233"/>
                  </a:lnTo>
                  <a:lnTo>
                    <a:pt x="281495" y="309120"/>
                  </a:lnTo>
                  <a:close/>
                  <a:moveTo>
                    <a:pt x="298493" y="275833"/>
                  </a:moveTo>
                  <a:lnTo>
                    <a:pt x="298493" y="394108"/>
                  </a:lnTo>
                  <a:lnTo>
                    <a:pt x="321865" y="394108"/>
                  </a:lnTo>
                  <a:lnTo>
                    <a:pt x="321865" y="275833"/>
                  </a:lnTo>
                  <a:close/>
                  <a:moveTo>
                    <a:pt x="343820" y="231922"/>
                  </a:moveTo>
                  <a:lnTo>
                    <a:pt x="343820" y="396233"/>
                  </a:lnTo>
                  <a:lnTo>
                    <a:pt x="367192" y="396233"/>
                  </a:lnTo>
                  <a:lnTo>
                    <a:pt x="367192" y="231922"/>
                  </a:lnTo>
                  <a:close/>
                  <a:moveTo>
                    <a:pt x="183411" y="167436"/>
                  </a:moveTo>
                  <a:lnTo>
                    <a:pt x="183973" y="167591"/>
                  </a:lnTo>
                  <a:lnTo>
                    <a:pt x="183411" y="167590"/>
                  </a:lnTo>
                  <a:close/>
                  <a:moveTo>
                    <a:pt x="166258" y="137758"/>
                  </a:moveTo>
                  <a:lnTo>
                    <a:pt x="175208" y="205816"/>
                  </a:lnTo>
                  <a:cubicBezTo>
                    <a:pt x="172038" y="205505"/>
                    <a:pt x="168868" y="227570"/>
                    <a:pt x="165698" y="227259"/>
                  </a:cubicBezTo>
                  <a:lnTo>
                    <a:pt x="157308" y="205816"/>
                  </a:lnTo>
                  <a:close/>
                  <a:moveTo>
                    <a:pt x="165189" y="134887"/>
                  </a:moveTo>
                  <a:lnTo>
                    <a:pt x="164941" y="135786"/>
                  </a:lnTo>
                  <a:lnTo>
                    <a:pt x="123386" y="147233"/>
                  </a:lnTo>
                  <a:lnTo>
                    <a:pt x="123420" y="146797"/>
                  </a:lnTo>
                  <a:lnTo>
                    <a:pt x="112463" y="149815"/>
                  </a:lnTo>
                  <a:lnTo>
                    <a:pt x="111418" y="154371"/>
                  </a:lnTo>
                  <a:lnTo>
                    <a:pt x="110401" y="154194"/>
                  </a:lnTo>
                  <a:lnTo>
                    <a:pt x="93379" y="244214"/>
                  </a:lnTo>
                  <a:lnTo>
                    <a:pt x="93734" y="244275"/>
                  </a:lnTo>
                  <a:lnTo>
                    <a:pt x="92396" y="247504"/>
                  </a:lnTo>
                  <a:cubicBezTo>
                    <a:pt x="92396" y="254153"/>
                    <a:pt x="97787" y="259543"/>
                    <a:pt x="104436" y="259543"/>
                  </a:cubicBezTo>
                  <a:cubicBezTo>
                    <a:pt x="111086" y="259543"/>
                    <a:pt x="116476" y="254153"/>
                    <a:pt x="116476" y="247504"/>
                  </a:cubicBezTo>
                  <a:cubicBezTo>
                    <a:pt x="116476" y="246932"/>
                    <a:pt x="116436" y="246369"/>
                    <a:pt x="115810" y="245896"/>
                  </a:cubicBezTo>
                  <a:lnTo>
                    <a:pt x="122420" y="174982"/>
                  </a:lnTo>
                  <a:lnTo>
                    <a:pt x="123040" y="174825"/>
                  </a:lnTo>
                  <a:lnTo>
                    <a:pt x="123048" y="174855"/>
                  </a:lnTo>
                  <a:lnTo>
                    <a:pt x="138889" y="170492"/>
                  </a:lnTo>
                  <a:lnTo>
                    <a:pt x="120948" y="387614"/>
                  </a:lnTo>
                  <a:lnTo>
                    <a:pt x="122652" y="387614"/>
                  </a:lnTo>
                  <a:cubicBezTo>
                    <a:pt x="122971" y="393988"/>
                    <a:pt x="128389" y="398803"/>
                    <a:pt x="134933" y="398803"/>
                  </a:cubicBezTo>
                  <a:cubicBezTo>
                    <a:pt x="141476" y="398803"/>
                    <a:pt x="146895" y="393988"/>
                    <a:pt x="147213" y="387614"/>
                  </a:cubicBezTo>
                  <a:lnTo>
                    <a:pt x="147385" y="387614"/>
                  </a:lnTo>
                  <a:lnTo>
                    <a:pt x="156281" y="272476"/>
                  </a:lnTo>
                  <a:lnTo>
                    <a:pt x="176233" y="272476"/>
                  </a:lnTo>
                  <a:lnTo>
                    <a:pt x="185128" y="387614"/>
                  </a:lnTo>
                  <a:lnTo>
                    <a:pt x="186209" y="387614"/>
                  </a:lnTo>
                  <a:cubicBezTo>
                    <a:pt x="186209" y="394822"/>
                    <a:pt x="192053" y="400666"/>
                    <a:pt x="199261" y="400666"/>
                  </a:cubicBezTo>
                  <a:cubicBezTo>
                    <a:pt x="206470" y="400666"/>
                    <a:pt x="212313" y="394823"/>
                    <a:pt x="212313" y="387614"/>
                  </a:cubicBezTo>
                  <a:lnTo>
                    <a:pt x="194370" y="170455"/>
                  </a:lnTo>
                  <a:lnTo>
                    <a:pt x="205168" y="173429"/>
                  </a:lnTo>
                  <a:lnTo>
                    <a:pt x="205214" y="173251"/>
                  </a:lnTo>
                  <a:lnTo>
                    <a:pt x="209524" y="174340"/>
                  </a:lnTo>
                  <a:lnTo>
                    <a:pt x="216127" y="245187"/>
                  </a:lnTo>
                  <a:cubicBezTo>
                    <a:pt x="215501" y="245661"/>
                    <a:pt x="215461" y="246224"/>
                    <a:pt x="215461" y="246795"/>
                  </a:cubicBezTo>
                  <a:cubicBezTo>
                    <a:pt x="215461" y="253445"/>
                    <a:pt x="220852" y="258835"/>
                    <a:pt x="227501" y="258835"/>
                  </a:cubicBezTo>
                  <a:cubicBezTo>
                    <a:pt x="234151" y="258835"/>
                    <a:pt x="239541" y="253445"/>
                    <a:pt x="239541" y="246796"/>
                  </a:cubicBezTo>
                  <a:lnTo>
                    <a:pt x="238204" y="243567"/>
                  </a:lnTo>
                  <a:lnTo>
                    <a:pt x="238558" y="243506"/>
                  </a:lnTo>
                  <a:lnTo>
                    <a:pt x="226281" y="178574"/>
                  </a:lnTo>
                  <a:lnTo>
                    <a:pt x="227481" y="178877"/>
                  </a:lnTo>
                  <a:lnTo>
                    <a:pt x="221852" y="150069"/>
                  </a:lnTo>
                  <a:lnTo>
                    <a:pt x="207694" y="146169"/>
                  </a:lnTo>
                  <a:lnTo>
                    <a:pt x="207728" y="146604"/>
                  </a:lnTo>
                  <a:close/>
                  <a:moveTo>
                    <a:pt x="165698" y="66903"/>
                  </a:moveTo>
                  <a:cubicBezTo>
                    <a:pt x="148192" y="66903"/>
                    <a:pt x="134000" y="81095"/>
                    <a:pt x="134000" y="98602"/>
                  </a:cubicBezTo>
                  <a:cubicBezTo>
                    <a:pt x="134000" y="116109"/>
                    <a:pt x="148192" y="130301"/>
                    <a:pt x="165698" y="130301"/>
                  </a:cubicBezTo>
                  <a:cubicBezTo>
                    <a:pt x="183205" y="130301"/>
                    <a:pt x="197397" y="116109"/>
                    <a:pt x="197397" y="98602"/>
                  </a:cubicBezTo>
                  <a:cubicBezTo>
                    <a:pt x="197397" y="81095"/>
                    <a:pt x="183205" y="66903"/>
                    <a:pt x="165698" y="66903"/>
                  </a:cubicBezTo>
                  <a:close/>
                  <a:moveTo>
                    <a:pt x="240507" y="0"/>
                  </a:moveTo>
                  <a:cubicBezTo>
                    <a:pt x="373335" y="0"/>
                    <a:pt x="481014" y="107679"/>
                    <a:pt x="481014" y="240507"/>
                  </a:cubicBezTo>
                  <a:cubicBezTo>
                    <a:pt x="481014" y="373335"/>
                    <a:pt x="373335" y="481014"/>
                    <a:pt x="240507" y="481014"/>
                  </a:cubicBezTo>
                  <a:cubicBezTo>
                    <a:pt x="107679" y="481014"/>
                    <a:pt x="0" y="373335"/>
                    <a:pt x="0" y="240507"/>
                  </a:cubicBezTo>
                  <a:cubicBezTo>
                    <a:pt x="0" y="107679"/>
                    <a:pt x="107679" y="0"/>
                    <a:pt x="24050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cxnSp>
          <p:nvCxnSpPr>
            <p:cNvPr id="9" name="直接箭头连接符 8"/>
            <p:cNvCxnSpPr/>
            <p:nvPr/>
          </p:nvCxnSpPr>
          <p:spPr>
            <a:xfrm flipV="1">
              <a:off x="5050007" y="3671801"/>
              <a:ext cx="107335" cy="78228"/>
            </a:xfrm>
            <a:prstGeom prst="straightConnector1">
              <a:avLst/>
            </a:prstGeom>
            <a:grpFill/>
            <a:ln>
              <a:solidFill>
                <a:srgbClr val="FFFFFF"/>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059682" y="2475096"/>
            <a:ext cx="2041192" cy="2043012"/>
            <a:chOff x="5188269" y="2689409"/>
            <a:chExt cx="2041192" cy="2043012"/>
          </a:xfrm>
          <a:solidFill>
            <a:schemeClr val="accent5">
              <a:lumMod val="75000"/>
            </a:schemeClr>
          </a:solidFill>
        </p:grpSpPr>
        <p:sp>
          <p:nvSpPr>
            <p:cNvPr id="11" name="等腰三角形 2"/>
            <p:cNvSpPr/>
            <p:nvPr/>
          </p:nvSpPr>
          <p:spPr>
            <a:xfrm>
              <a:off x="5188269" y="2689409"/>
              <a:ext cx="2041192" cy="2043012"/>
            </a:xfrm>
            <a:custGeom>
              <a:avLst/>
              <a:gdLst/>
              <a:ahLst/>
              <a:cxnLst/>
              <a:rect l="l" t="t" r="r" b="b"/>
              <a:pathLst>
                <a:path w="6461564" h="6470705">
                  <a:moveTo>
                    <a:pt x="4063682" y="6470705"/>
                  </a:moveTo>
                  <a:lnTo>
                    <a:pt x="4917365" y="5014948"/>
                  </a:lnTo>
                  <a:lnTo>
                    <a:pt x="6458422" y="4111244"/>
                  </a:lnTo>
                  <a:cubicBezTo>
                    <a:pt x="6178496" y="3919253"/>
                    <a:pt x="5997134" y="3607461"/>
                    <a:pt x="5997134" y="3255671"/>
                  </a:cubicBezTo>
                  <a:cubicBezTo>
                    <a:pt x="5997134" y="2902551"/>
                    <a:pt x="6179870" y="2589733"/>
                    <a:pt x="6461564" y="2397880"/>
                  </a:cubicBezTo>
                  <a:lnTo>
                    <a:pt x="4963992" y="1519676"/>
                  </a:lnTo>
                  <a:lnTo>
                    <a:pt x="4072826" y="0"/>
                  </a:lnTo>
                  <a:cubicBezTo>
                    <a:pt x="3880973" y="281694"/>
                    <a:pt x="3568155" y="464430"/>
                    <a:pt x="3215035" y="464430"/>
                  </a:cubicBezTo>
                  <a:cubicBezTo>
                    <a:pt x="2863245" y="464430"/>
                    <a:pt x="2551453" y="283068"/>
                    <a:pt x="2359462" y="3142"/>
                  </a:cubicBezTo>
                  <a:lnTo>
                    <a:pt x="1447587" y="1558132"/>
                  </a:lnTo>
                  <a:lnTo>
                    <a:pt x="3141" y="2405182"/>
                  </a:lnTo>
                  <a:cubicBezTo>
                    <a:pt x="283067" y="2597173"/>
                    <a:pt x="464429" y="2908965"/>
                    <a:pt x="464429" y="3260755"/>
                  </a:cubicBezTo>
                  <a:cubicBezTo>
                    <a:pt x="464429" y="3613875"/>
                    <a:pt x="281693" y="3926693"/>
                    <a:pt x="0" y="4118546"/>
                  </a:cubicBezTo>
                  <a:lnTo>
                    <a:pt x="1482687" y="4988021"/>
                  </a:lnTo>
                  <a:lnTo>
                    <a:pt x="2350318" y="6467563"/>
                  </a:lnTo>
                  <a:cubicBezTo>
                    <a:pt x="2542309" y="6187637"/>
                    <a:pt x="2854101" y="6006275"/>
                    <a:pt x="3205891" y="6006275"/>
                  </a:cubicBezTo>
                  <a:cubicBezTo>
                    <a:pt x="3559011" y="6006275"/>
                    <a:pt x="3871829" y="6189011"/>
                    <a:pt x="4063682" y="647070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2" name="矩形 11"/>
            <p:cNvSpPr/>
            <p:nvPr/>
          </p:nvSpPr>
          <p:spPr>
            <a:xfrm>
              <a:off x="5352905" y="3429000"/>
              <a:ext cx="1620957" cy="523220"/>
            </a:xfrm>
            <a:prstGeom prst="rect">
              <a:avLst/>
            </a:prstGeom>
            <a:grpFill/>
          </p:spPr>
          <p:txBody>
            <a:bodyPr wrap="none">
              <a:spAutoFit/>
            </a:bodyPr>
            <a:lstStyle/>
            <a:p>
              <a:r>
                <a:rPr lang="zh-CN" altLang="en-US" sz="2800" dirty="0" smtClean="0">
                  <a:solidFill>
                    <a:schemeClr val="bg1"/>
                  </a:solidFill>
                </a:rPr>
                <a:t>所</a:t>
              </a:r>
              <a:r>
                <a:rPr lang="zh-CN" altLang="en-US" sz="2800" dirty="0" smtClean="0">
                  <a:solidFill>
                    <a:schemeClr val="bg1"/>
                  </a:solidFill>
                </a:rPr>
                <a:t>用技术</a:t>
              </a:r>
              <a:endParaRPr lang="zh-CN" altLang="en-US" dirty="0">
                <a:solidFill>
                  <a:schemeClr val="bg1"/>
                </a:solidFill>
              </a:endParaRPr>
            </a:p>
          </p:txBody>
        </p:sp>
      </p:grpSp>
      <p:grpSp>
        <p:nvGrpSpPr>
          <p:cNvPr id="13" name="组合 12"/>
          <p:cNvGrpSpPr/>
          <p:nvPr/>
        </p:nvGrpSpPr>
        <p:grpSpPr>
          <a:xfrm>
            <a:off x="3532165" y="1026228"/>
            <a:ext cx="4926736" cy="1270582"/>
            <a:chOff x="3660752" y="1240541"/>
            <a:chExt cx="4926736" cy="1270582"/>
          </a:xfrm>
        </p:grpSpPr>
        <p:sp>
          <p:nvSpPr>
            <p:cNvPr id="14" name="TextBox 51"/>
            <p:cNvSpPr txBox="1">
              <a:spLocks noChangeArrowheads="1"/>
            </p:cNvSpPr>
            <p:nvPr/>
          </p:nvSpPr>
          <p:spPr bwMode="auto">
            <a:xfrm>
              <a:off x="6163384" y="2298272"/>
              <a:ext cx="236502" cy="212851"/>
            </a:xfrm>
            <a:prstGeom prst="rect">
              <a:avLst/>
            </a:prstGeom>
            <a:noFill/>
            <a:ln w="9525">
              <a:noFill/>
              <a:miter lim="800000"/>
              <a:headEnd/>
              <a:tailEnd/>
            </a:ln>
          </p:spPr>
          <p:txBody>
            <a:bodyPr>
              <a:spAutoFit/>
            </a:bodyPr>
            <a:lstStyle/>
            <a:p>
              <a:r>
                <a:rPr lang="en-US" altLang="zh-CN" sz="600" b="1">
                  <a:solidFill>
                    <a:srgbClr val="B1DE64"/>
                  </a:solidFill>
                  <a:ea typeface="微软雅黑" pitchFamily="34" charset="-122"/>
                </a:rPr>
                <a:t>$</a:t>
              </a:r>
              <a:endParaRPr lang="zh-CN" altLang="en-US" sz="600" b="1">
                <a:solidFill>
                  <a:srgbClr val="B1DE64"/>
                </a:solidFill>
                <a:ea typeface="微软雅黑" pitchFamily="34" charset="-122"/>
              </a:endParaRPr>
            </a:p>
          </p:txBody>
        </p:sp>
        <p:sp>
          <p:nvSpPr>
            <p:cNvPr id="15" name="TextBox 28"/>
            <p:cNvSpPr txBox="1"/>
            <p:nvPr/>
          </p:nvSpPr>
          <p:spPr>
            <a:xfrm>
              <a:off x="5533772" y="1240541"/>
              <a:ext cx="1197764" cy="369332"/>
            </a:xfrm>
            <a:prstGeom prst="rect">
              <a:avLst/>
            </a:prstGeom>
            <a:noFill/>
          </p:spPr>
          <p:txBody>
            <a:bodyPr wrap="none" rtlCol="0">
              <a:spAutoFit/>
            </a:bodyPr>
            <a:lstStyle/>
            <a:p>
              <a:pPr algn="ctr"/>
              <a:r>
                <a:rPr lang="en-US" altLang="zh-CN" b="1" dirty="0" smtClean="0">
                  <a:solidFill>
                    <a:schemeClr val="tx2">
                      <a:lumMod val="75000"/>
                    </a:schemeClr>
                  </a:solidFill>
                </a:rPr>
                <a:t>SSM</a:t>
              </a:r>
              <a:r>
                <a:rPr lang="zh-CN" altLang="en-US" b="1" dirty="0" smtClean="0">
                  <a:solidFill>
                    <a:schemeClr val="tx2">
                      <a:lumMod val="75000"/>
                    </a:schemeClr>
                  </a:solidFill>
                </a:rPr>
                <a:t>框架</a:t>
              </a:r>
              <a:endParaRPr lang="zh-CN" altLang="en-US" b="1" dirty="0">
                <a:solidFill>
                  <a:schemeClr val="tx2">
                    <a:lumMod val="75000"/>
                  </a:schemeClr>
                </a:solidFill>
              </a:endParaRPr>
            </a:p>
          </p:txBody>
        </p:sp>
        <p:sp>
          <p:nvSpPr>
            <p:cNvPr id="16" name="KSO_GI1"/>
            <p:cNvSpPr/>
            <p:nvPr/>
          </p:nvSpPr>
          <p:spPr bwMode="auto">
            <a:xfrm>
              <a:off x="3660752" y="1613044"/>
              <a:ext cx="4926736"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50000"/>
                </a:lnSpc>
                <a:defRPr/>
              </a:pPr>
              <a:r>
                <a:rPr lang="zh-CN" altLang="en-US" sz="1400" dirty="0" smtClean="0">
                  <a:solidFill>
                    <a:schemeClr val="tx1">
                      <a:lumMod val="75000"/>
                      <a:lumOff val="25000"/>
                    </a:schemeClr>
                  </a:solidFill>
                  <a:latin typeface="+mj-ea"/>
                  <a:ea typeface="+mj-ea"/>
                </a:rPr>
                <a:t>开</a:t>
              </a:r>
              <a:r>
                <a:rPr lang="zh-CN" altLang="en-US" sz="1400" dirty="0" smtClean="0">
                  <a:solidFill>
                    <a:schemeClr val="tx1">
                      <a:lumMod val="75000"/>
                      <a:lumOff val="25000"/>
                    </a:schemeClr>
                  </a:solidFill>
                  <a:latin typeface="+mj-ea"/>
                  <a:ea typeface="+mj-ea"/>
                </a:rPr>
                <a:t>发框架用的是</a:t>
              </a:r>
              <a:r>
                <a:rPr lang="en-US" altLang="zh-CN" sz="1400" dirty="0" smtClean="0">
                  <a:solidFill>
                    <a:schemeClr val="tx1">
                      <a:lumMod val="75000"/>
                      <a:lumOff val="25000"/>
                    </a:schemeClr>
                  </a:solidFill>
                  <a:latin typeface="+mj-ea"/>
                  <a:ea typeface="+mj-ea"/>
                </a:rPr>
                <a:t>Struts</a:t>
              </a:r>
              <a:r>
                <a:rPr lang="zh-CN" altLang="en-US" sz="1400"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SpringMVC</a:t>
              </a:r>
              <a:r>
                <a:rPr lang="zh-CN" altLang="en-US" sz="1400"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MyBatis</a:t>
              </a:r>
              <a:r>
                <a:rPr lang="zh-CN" altLang="en-US" sz="1400" dirty="0" smtClean="0">
                  <a:solidFill>
                    <a:schemeClr val="tx1">
                      <a:lumMod val="75000"/>
                      <a:lumOff val="25000"/>
                    </a:schemeClr>
                  </a:solidFill>
                  <a:latin typeface="+mj-ea"/>
                  <a:ea typeface="+mj-ea"/>
                </a:rPr>
                <a:t>框架，</a:t>
              </a:r>
              <a:endParaRPr lang="zh-CN" altLang="en-US" sz="1400" dirty="0">
                <a:solidFill>
                  <a:schemeClr val="tx1">
                    <a:lumMod val="75000"/>
                    <a:lumOff val="25000"/>
                  </a:schemeClr>
                </a:solidFill>
                <a:latin typeface="+mj-ea"/>
                <a:ea typeface="+mj-ea"/>
              </a:endParaRPr>
            </a:p>
          </p:txBody>
        </p:sp>
      </p:grpSp>
      <p:grpSp>
        <p:nvGrpSpPr>
          <p:cNvPr id="17" name="组合 16"/>
          <p:cNvGrpSpPr/>
          <p:nvPr/>
        </p:nvGrpSpPr>
        <p:grpSpPr>
          <a:xfrm>
            <a:off x="7533854" y="3109285"/>
            <a:ext cx="3876416" cy="1072470"/>
            <a:chOff x="7662441" y="3323598"/>
            <a:chExt cx="3876416" cy="1072470"/>
          </a:xfrm>
        </p:grpSpPr>
        <p:sp>
          <p:nvSpPr>
            <p:cNvPr id="18" name="TextBox 30"/>
            <p:cNvSpPr txBox="1"/>
            <p:nvPr/>
          </p:nvSpPr>
          <p:spPr>
            <a:xfrm>
              <a:off x="7888050" y="3323598"/>
              <a:ext cx="842410" cy="369332"/>
            </a:xfrm>
            <a:prstGeom prst="rect">
              <a:avLst/>
            </a:prstGeom>
            <a:noFill/>
          </p:spPr>
          <p:txBody>
            <a:bodyPr wrap="none" rtlCol="0">
              <a:spAutoFit/>
            </a:bodyPr>
            <a:lstStyle/>
            <a:p>
              <a:pPr algn="ctr"/>
              <a:r>
                <a:rPr lang="en-US" altLang="zh-CN" b="1" dirty="0" err="1" smtClean="0">
                  <a:solidFill>
                    <a:schemeClr val="tx1">
                      <a:lumMod val="75000"/>
                      <a:lumOff val="25000"/>
                    </a:schemeClr>
                  </a:solidFill>
                </a:rPr>
                <a:t>Shiro</a:t>
              </a:r>
              <a:endParaRPr lang="zh-CN" altLang="en-US" b="1" dirty="0">
                <a:solidFill>
                  <a:schemeClr val="tx1">
                    <a:lumMod val="75000"/>
                    <a:lumOff val="25000"/>
                  </a:schemeClr>
                </a:solidFill>
              </a:endParaRPr>
            </a:p>
          </p:txBody>
        </p:sp>
        <p:sp>
          <p:nvSpPr>
            <p:cNvPr id="19" name="KSO_GI1"/>
            <p:cNvSpPr/>
            <p:nvPr/>
          </p:nvSpPr>
          <p:spPr bwMode="auto">
            <a:xfrm>
              <a:off x="7662441" y="3788948"/>
              <a:ext cx="3876416"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nSpc>
                  <a:spcPct val="150000"/>
                </a:lnSpc>
                <a:defRPr/>
              </a:pPr>
              <a:r>
                <a:rPr lang="zh-CN" altLang="en-US" sz="1400" dirty="0" smtClean="0">
                  <a:solidFill>
                    <a:schemeClr val="tx1">
                      <a:lumMod val="75000"/>
                      <a:lumOff val="25000"/>
                    </a:schemeClr>
                  </a:solidFill>
                  <a:latin typeface="+mj-ea"/>
                  <a:ea typeface="+mj-ea"/>
                </a:rPr>
                <a:t>角色控制用的是</a:t>
              </a:r>
              <a:r>
                <a:rPr lang="en-US" altLang="zh-CN" sz="1400" dirty="0" err="1" smtClean="0">
                  <a:solidFill>
                    <a:schemeClr val="tx1">
                      <a:lumMod val="75000"/>
                      <a:lumOff val="25000"/>
                    </a:schemeClr>
                  </a:solidFill>
                  <a:latin typeface="+mj-ea"/>
                  <a:ea typeface="+mj-ea"/>
                </a:rPr>
                <a:t>Shiro</a:t>
              </a:r>
              <a:r>
                <a:rPr lang="zh-CN" altLang="en-US" sz="1400" dirty="0" smtClean="0">
                  <a:solidFill>
                    <a:schemeClr val="tx1">
                      <a:lumMod val="75000"/>
                      <a:lumOff val="25000"/>
                    </a:schemeClr>
                  </a:solidFill>
                  <a:latin typeface="+mj-ea"/>
                  <a:ea typeface="+mj-ea"/>
                </a:rPr>
                <a:t>，很好的控制不同角色所拥有的权限也不一样</a:t>
              </a:r>
              <a:endParaRPr lang="zh-CN" altLang="en-US" sz="1400" dirty="0">
                <a:solidFill>
                  <a:schemeClr val="tx1">
                    <a:lumMod val="75000"/>
                    <a:lumOff val="25000"/>
                  </a:schemeClr>
                </a:solidFill>
                <a:latin typeface="+mj-ea"/>
                <a:ea typeface="+mj-ea"/>
              </a:endParaRPr>
            </a:p>
          </p:txBody>
        </p:sp>
      </p:grpSp>
      <p:grpSp>
        <p:nvGrpSpPr>
          <p:cNvPr id="20" name="组合 19"/>
          <p:cNvGrpSpPr/>
          <p:nvPr/>
        </p:nvGrpSpPr>
        <p:grpSpPr>
          <a:xfrm>
            <a:off x="3889796" y="4965781"/>
            <a:ext cx="4926736" cy="936081"/>
            <a:chOff x="4018383" y="5180094"/>
            <a:chExt cx="4926736" cy="936081"/>
          </a:xfrm>
        </p:grpSpPr>
        <p:sp>
          <p:nvSpPr>
            <p:cNvPr id="21" name="TextBox 32"/>
            <p:cNvSpPr txBox="1"/>
            <p:nvPr/>
          </p:nvSpPr>
          <p:spPr>
            <a:xfrm>
              <a:off x="5758740" y="5180094"/>
              <a:ext cx="1056701" cy="369332"/>
            </a:xfrm>
            <a:prstGeom prst="rect">
              <a:avLst/>
            </a:prstGeom>
            <a:noFill/>
          </p:spPr>
          <p:txBody>
            <a:bodyPr wrap="none" rtlCol="0">
              <a:spAutoFit/>
            </a:bodyPr>
            <a:lstStyle/>
            <a:p>
              <a:pPr algn="ctr"/>
              <a:r>
                <a:rPr lang="en-US" altLang="zh-CN" b="1" dirty="0" err="1" smtClean="0">
                  <a:solidFill>
                    <a:schemeClr val="tx2">
                      <a:lumMod val="75000"/>
                    </a:schemeClr>
                  </a:solidFill>
                </a:rPr>
                <a:t>MySQL</a:t>
              </a:r>
              <a:endParaRPr lang="zh-CN" altLang="en-US" b="1" dirty="0">
                <a:solidFill>
                  <a:schemeClr val="tx2">
                    <a:lumMod val="75000"/>
                  </a:schemeClr>
                </a:solidFill>
              </a:endParaRPr>
            </a:p>
          </p:txBody>
        </p:sp>
        <p:sp>
          <p:nvSpPr>
            <p:cNvPr id="22" name="KSO_GI1"/>
            <p:cNvSpPr/>
            <p:nvPr/>
          </p:nvSpPr>
          <p:spPr bwMode="auto">
            <a:xfrm>
              <a:off x="4018383" y="5509055"/>
              <a:ext cx="4926736"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50000"/>
                </a:lnSpc>
                <a:defRPr/>
              </a:pPr>
              <a:r>
                <a:rPr lang="zh-CN" altLang="en-US" sz="1400" dirty="0" smtClean="0">
                  <a:solidFill>
                    <a:schemeClr val="tx1">
                      <a:lumMod val="75000"/>
                      <a:lumOff val="25000"/>
                    </a:schemeClr>
                  </a:solidFill>
                  <a:latin typeface="+mj-ea"/>
                  <a:ea typeface="+mj-ea"/>
                </a:rPr>
                <a:t>存储数据使用轻量数据库</a:t>
              </a:r>
              <a:r>
                <a:rPr lang="en-US" altLang="zh-CN" sz="1400" dirty="0" err="1" smtClean="0">
                  <a:solidFill>
                    <a:schemeClr val="tx1">
                      <a:lumMod val="75000"/>
                      <a:lumOff val="25000"/>
                    </a:schemeClr>
                  </a:solidFill>
                  <a:latin typeface="+mj-ea"/>
                  <a:ea typeface="+mj-ea"/>
                </a:rPr>
                <a:t>MySQL</a:t>
              </a:r>
              <a:endParaRPr lang="zh-CN" altLang="en-US" sz="1400" dirty="0">
                <a:solidFill>
                  <a:schemeClr val="tx1">
                    <a:lumMod val="75000"/>
                    <a:lumOff val="25000"/>
                  </a:schemeClr>
                </a:solidFill>
                <a:latin typeface="+mj-ea"/>
                <a:ea typeface="+mj-ea"/>
              </a:endParaRPr>
            </a:p>
          </p:txBody>
        </p:sp>
      </p:grpSp>
      <p:grpSp>
        <p:nvGrpSpPr>
          <p:cNvPr id="23" name="组合 22"/>
          <p:cNvGrpSpPr/>
          <p:nvPr/>
        </p:nvGrpSpPr>
        <p:grpSpPr>
          <a:xfrm>
            <a:off x="655184" y="3166729"/>
            <a:ext cx="3971518" cy="1023167"/>
            <a:chOff x="783771" y="3381042"/>
            <a:chExt cx="3971518" cy="1023167"/>
          </a:xfrm>
        </p:grpSpPr>
        <p:sp>
          <p:nvSpPr>
            <p:cNvPr id="24" name="TextBox 34"/>
            <p:cNvSpPr txBox="1"/>
            <p:nvPr/>
          </p:nvSpPr>
          <p:spPr>
            <a:xfrm>
              <a:off x="3280682" y="3381042"/>
              <a:ext cx="1434816" cy="369332"/>
            </a:xfrm>
            <a:prstGeom prst="rect">
              <a:avLst/>
            </a:prstGeom>
            <a:noFill/>
          </p:spPr>
          <p:txBody>
            <a:bodyPr wrap="none" rtlCol="0">
              <a:spAutoFit/>
            </a:bodyPr>
            <a:lstStyle/>
            <a:p>
              <a:pPr algn="ctr"/>
              <a:r>
                <a:rPr lang="en-US" altLang="zh-CN" b="1" dirty="0" smtClean="0">
                  <a:solidFill>
                    <a:schemeClr val="tx1">
                      <a:lumMod val="75000"/>
                      <a:lumOff val="25000"/>
                    </a:schemeClr>
                  </a:solidFill>
                </a:rPr>
                <a:t>Bootstrap</a:t>
              </a:r>
              <a:endParaRPr lang="zh-CN" altLang="en-US" b="1" dirty="0">
                <a:solidFill>
                  <a:schemeClr val="tx1">
                    <a:lumMod val="75000"/>
                    <a:lumOff val="25000"/>
                  </a:schemeClr>
                </a:solidFill>
              </a:endParaRPr>
            </a:p>
          </p:txBody>
        </p:sp>
        <p:sp>
          <p:nvSpPr>
            <p:cNvPr id="25" name="KSO_GI1"/>
            <p:cNvSpPr/>
            <p:nvPr/>
          </p:nvSpPr>
          <p:spPr bwMode="auto">
            <a:xfrm>
              <a:off x="783771" y="3797089"/>
              <a:ext cx="3971518"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r">
                <a:lnSpc>
                  <a:spcPct val="150000"/>
                </a:lnSpc>
                <a:defRPr/>
              </a:pPr>
              <a:r>
                <a:rPr lang="zh-CN" altLang="en-US" sz="1400" dirty="0" smtClean="0">
                  <a:solidFill>
                    <a:schemeClr val="tx1">
                      <a:lumMod val="75000"/>
                      <a:lumOff val="25000"/>
                    </a:schemeClr>
                  </a:solidFill>
                  <a:latin typeface="+mj-ea"/>
                  <a:ea typeface="+mj-ea"/>
                </a:rPr>
                <a:t>前端后台用的是</a:t>
              </a:r>
              <a:r>
                <a:rPr lang="en-US" altLang="zh-CN" sz="1400" dirty="0" smtClean="0">
                  <a:solidFill>
                    <a:schemeClr val="tx1">
                      <a:lumMod val="75000"/>
                      <a:lumOff val="25000"/>
                    </a:schemeClr>
                  </a:solidFill>
                  <a:latin typeface="+mj-ea"/>
                  <a:ea typeface="+mj-ea"/>
                </a:rPr>
                <a:t>Bootstrap</a:t>
              </a:r>
              <a:r>
                <a:rPr lang="zh-CN" altLang="en-US" sz="1400" dirty="0" smtClean="0">
                  <a:solidFill>
                    <a:schemeClr val="tx1">
                      <a:lumMod val="75000"/>
                      <a:lumOff val="25000"/>
                    </a:schemeClr>
                  </a:solidFill>
                  <a:latin typeface="+mj-ea"/>
                  <a:ea typeface="+mj-ea"/>
                </a:rPr>
                <a:t>技术，完美的匹配手机端和</a:t>
              </a:r>
              <a:r>
                <a:rPr lang="en-US" altLang="zh-CN" sz="1400" dirty="0" smtClean="0">
                  <a:solidFill>
                    <a:schemeClr val="tx1">
                      <a:lumMod val="75000"/>
                      <a:lumOff val="25000"/>
                    </a:schemeClr>
                  </a:solidFill>
                  <a:latin typeface="+mj-ea"/>
                  <a:ea typeface="+mj-ea"/>
                </a:rPr>
                <a:t>PC</a:t>
              </a:r>
              <a:r>
                <a:rPr lang="zh-CN" altLang="en-US" sz="1400" dirty="0" smtClean="0">
                  <a:solidFill>
                    <a:schemeClr val="tx1">
                      <a:lumMod val="75000"/>
                      <a:lumOff val="25000"/>
                    </a:schemeClr>
                  </a:solidFill>
                  <a:latin typeface="+mj-ea"/>
                  <a:ea typeface="+mj-ea"/>
                </a:rPr>
                <a:t>端。</a:t>
              </a:r>
              <a:endParaRPr lang="zh-CN" altLang="en-US" sz="1400" dirty="0">
                <a:solidFill>
                  <a:schemeClr val="tx1">
                    <a:lumMod val="75000"/>
                    <a:lumOff val="25000"/>
                  </a:schemeClr>
                </a:solidFill>
                <a:latin typeface="+mj-ea"/>
                <a:ea typeface="+mj-ea"/>
              </a:endParaRPr>
            </a:p>
          </p:txBody>
        </p:sp>
      </p:grpSp>
      <p:sp>
        <p:nvSpPr>
          <p:cNvPr id="26" name="文本框 2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401108655"/>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style.rotation</p:attrName>
                                        </p:attrNameLst>
                                      </p:cBhvr>
                                      <p:tavLst>
                                        <p:tav tm="0">
                                          <p:val>
                                            <p:fltVal val="720"/>
                                          </p:val>
                                        </p:tav>
                                        <p:tav tm="100000">
                                          <p:val>
                                            <p:fltVal val="0"/>
                                          </p:val>
                                        </p:tav>
                                      </p:tavLst>
                                    </p:anim>
                                    <p:anim calcmode="lin" valueType="num">
                                      <p:cBhvr>
                                        <p:cTn id="9" dur="500" fill="hold"/>
                                        <p:tgtEl>
                                          <p:spTgt spid="10"/>
                                        </p:tgtEl>
                                        <p:attrNameLst>
                                          <p:attrName>ppt_h</p:attrName>
                                        </p:attrNameLst>
                                      </p:cBhvr>
                                      <p:tavLst>
                                        <p:tav tm="0">
                                          <p:val>
                                            <p:fltVal val="0"/>
                                          </p:val>
                                        </p:tav>
                                        <p:tav tm="100000">
                                          <p:val>
                                            <p:strVal val="#ppt_h"/>
                                          </p:val>
                                        </p:tav>
                                      </p:tavLst>
                                    </p:anim>
                                    <p:anim calcmode="lin" valueType="num">
                                      <p:cBhvr>
                                        <p:cTn id="10" dur="500" fill="hold"/>
                                        <p:tgtEl>
                                          <p:spTgt spid="10"/>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1"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par>
                                <p:cTn id="42" presetID="22" presetClass="entr" presetSubtype="2"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right)">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核</a:t>
            </a: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心技术</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grpSp>
        <p:nvGrpSpPr>
          <p:cNvPr id="4" name="组合 3"/>
          <p:cNvGrpSpPr/>
          <p:nvPr/>
        </p:nvGrpSpPr>
        <p:grpSpPr>
          <a:xfrm>
            <a:off x="6619203" y="1843993"/>
            <a:ext cx="2308225" cy="2308225"/>
            <a:chOff x="6576341" y="1801131"/>
            <a:chExt cx="2308225" cy="2308225"/>
          </a:xfrm>
          <a:solidFill>
            <a:srgbClr val="84B5D5"/>
          </a:solidFill>
        </p:grpSpPr>
        <p:sp>
          <p:nvSpPr>
            <p:cNvPr id="5" name="流程图: 联系 4"/>
            <p:cNvSpPr/>
            <p:nvPr/>
          </p:nvSpPr>
          <p:spPr>
            <a:xfrm>
              <a:off x="6576341" y="1801131"/>
              <a:ext cx="2308225" cy="2308225"/>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6" name="流程图: 联系 2"/>
            <p:cNvSpPr/>
            <p:nvPr/>
          </p:nvSpPr>
          <p:spPr>
            <a:xfrm>
              <a:off x="7430416" y="2498044"/>
              <a:ext cx="606425" cy="361950"/>
            </a:xfrm>
            <a:custGeom>
              <a:avLst/>
              <a:gdLst/>
              <a:ahLst/>
              <a:cxnLst/>
              <a:rect l="l" t="t" r="r" b="b"/>
              <a:pathLst>
                <a:path w="1390228" h="832104">
                  <a:moveTo>
                    <a:pt x="704258" y="201168"/>
                  </a:moveTo>
                  <a:cubicBezTo>
                    <a:pt x="820410" y="201168"/>
                    <a:pt x="914570" y="295328"/>
                    <a:pt x="914570" y="411480"/>
                  </a:cubicBezTo>
                  <a:cubicBezTo>
                    <a:pt x="914570" y="527632"/>
                    <a:pt x="820410" y="621792"/>
                    <a:pt x="704258" y="621792"/>
                  </a:cubicBezTo>
                  <a:cubicBezTo>
                    <a:pt x="588106" y="621792"/>
                    <a:pt x="493946" y="527632"/>
                    <a:pt x="493946" y="411480"/>
                  </a:cubicBezTo>
                  <a:cubicBezTo>
                    <a:pt x="493946" y="295328"/>
                    <a:pt x="588106" y="201168"/>
                    <a:pt x="704258" y="201168"/>
                  </a:cubicBezTo>
                  <a:close/>
                  <a:moveTo>
                    <a:pt x="704258" y="118872"/>
                  </a:moveTo>
                  <a:cubicBezTo>
                    <a:pt x="537605" y="118872"/>
                    <a:pt x="402506" y="253971"/>
                    <a:pt x="402506" y="420624"/>
                  </a:cubicBezTo>
                  <a:cubicBezTo>
                    <a:pt x="402506" y="587277"/>
                    <a:pt x="537605" y="722376"/>
                    <a:pt x="704258" y="722376"/>
                  </a:cubicBezTo>
                  <a:cubicBezTo>
                    <a:pt x="870911" y="722376"/>
                    <a:pt x="1006010" y="587277"/>
                    <a:pt x="1006010" y="420624"/>
                  </a:cubicBezTo>
                  <a:cubicBezTo>
                    <a:pt x="1006010" y="253971"/>
                    <a:pt x="870911" y="118872"/>
                    <a:pt x="704258" y="118872"/>
                  </a:cubicBezTo>
                  <a:close/>
                  <a:moveTo>
                    <a:pt x="695114" y="0"/>
                  </a:moveTo>
                  <a:cubicBezTo>
                    <a:pt x="996332" y="0"/>
                    <a:pt x="1258449" y="167410"/>
                    <a:pt x="1390228" y="416052"/>
                  </a:cubicBezTo>
                  <a:cubicBezTo>
                    <a:pt x="1258449" y="664694"/>
                    <a:pt x="996332" y="832104"/>
                    <a:pt x="695114" y="832104"/>
                  </a:cubicBezTo>
                  <a:cubicBezTo>
                    <a:pt x="393896" y="832104"/>
                    <a:pt x="131779" y="664694"/>
                    <a:pt x="0" y="416052"/>
                  </a:cubicBezTo>
                  <a:cubicBezTo>
                    <a:pt x="131779" y="167410"/>
                    <a:pt x="393896" y="0"/>
                    <a:pt x="69511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7" name="TextBox 1"/>
            <p:cNvSpPr txBox="1">
              <a:spLocks noChangeArrowheads="1"/>
            </p:cNvSpPr>
            <p:nvPr/>
          </p:nvSpPr>
          <p:spPr bwMode="auto">
            <a:xfrm>
              <a:off x="6821076" y="2735138"/>
              <a:ext cx="1686296" cy="492443"/>
            </a:xfrm>
            <a:prstGeom prst="rect">
              <a:avLst/>
            </a:prstGeom>
            <a:grpFill/>
            <a:ln w="9525">
              <a:noFill/>
              <a:miter lim="800000"/>
              <a:headEnd/>
              <a:tailEnd/>
            </a:ln>
          </p:spPr>
          <p:txBody>
            <a:bodyPr wrap="square">
              <a:spAutoFit/>
            </a:bodyPr>
            <a:lstStyle/>
            <a:p>
              <a:r>
                <a:rPr lang="en-US" altLang="zh-CN" sz="2600" b="1" dirty="0" smtClean="0">
                  <a:solidFill>
                    <a:srgbClr val="FFFFFF"/>
                  </a:solidFill>
                  <a:ea typeface="微软雅黑" pitchFamily="34" charset="-122"/>
                </a:rPr>
                <a:t>SSM</a:t>
              </a:r>
              <a:r>
                <a:rPr lang="zh-CN" altLang="en-US" sz="2600" b="1" dirty="0" smtClean="0">
                  <a:solidFill>
                    <a:srgbClr val="FFFFFF"/>
                  </a:solidFill>
                  <a:ea typeface="微软雅黑" pitchFamily="34" charset="-122"/>
                </a:rPr>
                <a:t>框架</a:t>
              </a:r>
              <a:endParaRPr lang="zh-CN" altLang="en-US" sz="2600" b="1" dirty="0">
                <a:solidFill>
                  <a:srgbClr val="FFFFFF"/>
                </a:solidFill>
                <a:ea typeface="微软雅黑" pitchFamily="34" charset="-122"/>
              </a:endParaRPr>
            </a:p>
          </p:txBody>
        </p:sp>
      </p:grpSp>
      <p:grpSp>
        <p:nvGrpSpPr>
          <p:cNvPr id="8" name="组合 7"/>
          <p:cNvGrpSpPr/>
          <p:nvPr/>
        </p:nvGrpSpPr>
        <p:grpSpPr>
          <a:xfrm>
            <a:off x="8579994" y="1829479"/>
            <a:ext cx="2308225" cy="2308225"/>
            <a:chOff x="8537132" y="1786617"/>
            <a:chExt cx="2308225" cy="2308225"/>
          </a:xfrm>
          <a:solidFill>
            <a:schemeClr val="accent5">
              <a:lumMod val="75000"/>
            </a:schemeClr>
          </a:solidFill>
        </p:grpSpPr>
        <p:sp>
          <p:nvSpPr>
            <p:cNvPr id="9" name="流程图: 联系 8"/>
            <p:cNvSpPr/>
            <p:nvPr/>
          </p:nvSpPr>
          <p:spPr>
            <a:xfrm>
              <a:off x="8537132" y="1786617"/>
              <a:ext cx="2308225" cy="2308225"/>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0" name="流程图: 联系 8"/>
            <p:cNvSpPr/>
            <p:nvPr/>
          </p:nvSpPr>
          <p:spPr>
            <a:xfrm>
              <a:off x="9332469" y="2296205"/>
              <a:ext cx="735013" cy="608012"/>
            </a:xfrm>
            <a:custGeom>
              <a:avLst/>
              <a:gdLst/>
              <a:ahLst/>
              <a:cxnLst/>
              <a:rect l="l" t="t" r="r" b="b"/>
              <a:pathLst>
                <a:path w="1604817" h="1325970">
                  <a:moveTo>
                    <a:pt x="799956" y="459069"/>
                  </a:moveTo>
                  <a:cubicBezTo>
                    <a:pt x="690362" y="459069"/>
                    <a:pt x="601518" y="547913"/>
                    <a:pt x="601518" y="657507"/>
                  </a:cubicBezTo>
                  <a:cubicBezTo>
                    <a:pt x="601518" y="767101"/>
                    <a:pt x="690362" y="855945"/>
                    <a:pt x="799956" y="855945"/>
                  </a:cubicBezTo>
                  <a:cubicBezTo>
                    <a:pt x="909550" y="855945"/>
                    <a:pt x="998394" y="767101"/>
                    <a:pt x="998394" y="657507"/>
                  </a:cubicBezTo>
                  <a:cubicBezTo>
                    <a:pt x="998394" y="547913"/>
                    <a:pt x="909550" y="459069"/>
                    <a:pt x="799956" y="459069"/>
                  </a:cubicBezTo>
                  <a:close/>
                  <a:moveTo>
                    <a:pt x="547021" y="232900"/>
                  </a:moveTo>
                  <a:cubicBezTo>
                    <a:pt x="404103" y="319399"/>
                    <a:pt x="309418" y="476602"/>
                    <a:pt x="309418" y="655921"/>
                  </a:cubicBezTo>
                  <a:cubicBezTo>
                    <a:pt x="309418" y="836772"/>
                    <a:pt x="405728" y="995128"/>
                    <a:pt x="550778" y="1080981"/>
                  </a:cubicBezTo>
                  <a:cubicBezTo>
                    <a:pt x="493176" y="968882"/>
                    <a:pt x="458643" y="818245"/>
                    <a:pt x="458643" y="652746"/>
                  </a:cubicBezTo>
                  <a:cubicBezTo>
                    <a:pt x="458643" y="491258"/>
                    <a:pt x="491523" y="343920"/>
                    <a:pt x="547021" y="232900"/>
                  </a:cubicBezTo>
                  <a:close/>
                  <a:moveTo>
                    <a:pt x="1051987" y="223793"/>
                  </a:moveTo>
                  <a:cubicBezTo>
                    <a:pt x="1109765" y="335983"/>
                    <a:pt x="1144443" y="486903"/>
                    <a:pt x="1144443" y="652746"/>
                  </a:cubicBezTo>
                  <a:cubicBezTo>
                    <a:pt x="1144443" y="822636"/>
                    <a:pt x="1108053" y="976864"/>
                    <a:pt x="1048230" y="1090088"/>
                  </a:cubicBezTo>
                  <a:cubicBezTo>
                    <a:pt x="1202626" y="1007087"/>
                    <a:pt x="1306368" y="843619"/>
                    <a:pt x="1306368" y="655921"/>
                  </a:cubicBezTo>
                  <a:cubicBezTo>
                    <a:pt x="1306368" y="469756"/>
                    <a:pt x="1204314" y="307427"/>
                    <a:pt x="1051987" y="223793"/>
                  </a:cubicBezTo>
                  <a:close/>
                  <a:moveTo>
                    <a:pt x="379617" y="6350"/>
                  </a:moveTo>
                  <a:cubicBezTo>
                    <a:pt x="151560" y="136519"/>
                    <a:pt x="0" y="382785"/>
                    <a:pt x="0" y="664451"/>
                  </a:cubicBezTo>
                  <a:cubicBezTo>
                    <a:pt x="0" y="948597"/>
                    <a:pt x="154243" y="1196719"/>
                    <a:pt x="385617" y="1325970"/>
                  </a:cubicBezTo>
                  <a:cubicBezTo>
                    <a:pt x="256537" y="1174439"/>
                    <a:pt x="174625" y="933386"/>
                    <a:pt x="174625" y="662270"/>
                  </a:cubicBezTo>
                  <a:cubicBezTo>
                    <a:pt x="174625" y="395617"/>
                    <a:pt x="253862" y="158046"/>
                    <a:pt x="379617" y="6350"/>
                  </a:cubicBezTo>
                  <a:close/>
                  <a:moveTo>
                    <a:pt x="1225200" y="0"/>
                  </a:moveTo>
                  <a:cubicBezTo>
                    <a:pt x="1350955" y="151696"/>
                    <a:pt x="1430192" y="389267"/>
                    <a:pt x="1430192" y="655920"/>
                  </a:cubicBezTo>
                  <a:cubicBezTo>
                    <a:pt x="1430192" y="927036"/>
                    <a:pt x="1348280" y="1168089"/>
                    <a:pt x="1219200" y="1319620"/>
                  </a:cubicBezTo>
                  <a:cubicBezTo>
                    <a:pt x="1450574" y="1190369"/>
                    <a:pt x="1604817" y="942247"/>
                    <a:pt x="1604817" y="658101"/>
                  </a:cubicBezTo>
                  <a:cubicBezTo>
                    <a:pt x="1604817" y="376435"/>
                    <a:pt x="1453257" y="130169"/>
                    <a:pt x="1225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1" name="TextBox 8"/>
            <p:cNvSpPr txBox="1">
              <a:spLocks noChangeArrowheads="1"/>
            </p:cNvSpPr>
            <p:nvPr/>
          </p:nvSpPr>
          <p:spPr bwMode="auto">
            <a:xfrm>
              <a:off x="8739053" y="2747550"/>
              <a:ext cx="2000879" cy="492443"/>
            </a:xfrm>
            <a:prstGeom prst="rect">
              <a:avLst/>
            </a:prstGeom>
            <a:grpFill/>
            <a:ln w="9525">
              <a:noFill/>
              <a:miter lim="800000"/>
              <a:headEnd/>
              <a:tailEnd/>
            </a:ln>
          </p:spPr>
          <p:txBody>
            <a:bodyPr wrap="square">
              <a:spAutoFit/>
            </a:bodyPr>
            <a:lstStyle/>
            <a:p>
              <a:pPr algn="ctr"/>
              <a:r>
                <a:rPr lang="en-US" altLang="zh-CN" sz="2600" b="1" dirty="0" smtClean="0">
                  <a:solidFill>
                    <a:srgbClr val="FFFFFF"/>
                  </a:solidFill>
                  <a:ea typeface="微软雅黑" pitchFamily="34" charset="-122"/>
                </a:rPr>
                <a:t>Bootstrap</a:t>
              </a:r>
              <a:endParaRPr lang="zh-CN" altLang="en-US" sz="2600" b="1" dirty="0">
                <a:solidFill>
                  <a:srgbClr val="FFFFFF"/>
                </a:solidFill>
                <a:ea typeface="微软雅黑" pitchFamily="34" charset="-122"/>
              </a:endParaRPr>
            </a:p>
          </p:txBody>
        </p:sp>
      </p:grpSp>
      <p:grpSp>
        <p:nvGrpSpPr>
          <p:cNvPr id="12" name="组合 11"/>
          <p:cNvGrpSpPr/>
          <p:nvPr/>
        </p:nvGrpSpPr>
        <p:grpSpPr>
          <a:xfrm>
            <a:off x="7965629" y="3578221"/>
            <a:ext cx="1838325" cy="1836737"/>
            <a:chOff x="7922767" y="3535359"/>
            <a:chExt cx="1838325" cy="1836737"/>
          </a:xfrm>
          <a:solidFill>
            <a:schemeClr val="bg1">
              <a:lumMod val="65000"/>
            </a:schemeClr>
          </a:solidFill>
        </p:grpSpPr>
        <p:sp>
          <p:nvSpPr>
            <p:cNvPr id="13" name="流程图: 联系 12"/>
            <p:cNvSpPr/>
            <p:nvPr/>
          </p:nvSpPr>
          <p:spPr>
            <a:xfrm>
              <a:off x="7922767" y="3535359"/>
              <a:ext cx="1838325" cy="1836737"/>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4" name="流程图: 联系 16"/>
            <p:cNvSpPr/>
            <p:nvPr/>
          </p:nvSpPr>
          <p:spPr>
            <a:xfrm>
              <a:off x="8803830" y="3938584"/>
              <a:ext cx="300037" cy="488950"/>
            </a:xfrm>
            <a:custGeom>
              <a:avLst/>
              <a:gdLst/>
              <a:ahLst/>
              <a:cxnLst/>
              <a:rect l="l" t="t" r="r" b="b"/>
              <a:pathLst>
                <a:path w="683660" h="1114145">
                  <a:moveTo>
                    <a:pt x="338942" y="34645"/>
                  </a:moveTo>
                  <a:cubicBezTo>
                    <a:pt x="386287" y="34645"/>
                    <a:pt x="424667" y="73025"/>
                    <a:pt x="424667" y="120370"/>
                  </a:cubicBezTo>
                  <a:cubicBezTo>
                    <a:pt x="424667" y="167715"/>
                    <a:pt x="386287" y="206095"/>
                    <a:pt x="338942" y="206095"/>
                  </a:cubicBezTo>
                  <a:cubicBezTo>
                    <a:pt x="291597" y="206095"/>
                    <a:pt x="253217" y="167715"/>
                    <a:pt x="253217" y="120370"/>
                  </a:cubicBezTo>
                  <a:cubicBezTo>
                    <a:pt x="253217" y="73025"/>
                    <a:pt x="291597" y="34645"/>
                    <a:pt x="338942" y="34645"/>
                  </a:cubicBezTo>
                  <a:close/>
                  <a:moveTo>
                    <a:pt x="38520" y="0"/>
                  </a:moveTo>
                  <a:cubicBezTo>
                    <a:pt x="47835" y="-28"/>
                    <a:pt x="57160" y="3498"/>
                    <a:pt x="64288" y="10584"/>
                  </a:cubicBezTo>
                  <a:lnTo>
                    <a:pt x="277636" y="222666"/>
                  </a:lnTo>
                  <a:cubicBezTo>
                    <a:pt x="278863" y="223886"/>
                    <a:pt x="279986" y="225172"/>
                    <a:pt x="279666" y="227527"/>
                  </a:cubicBezTo>
                  <a:lnTo>
                    <a:pt x="404988" y="227527"/>
                  </a:lnTo>
                  <a:cubicBezTo>
                    <a:pt x="404835" y="226271"/>
                    <a:pt x="405417" y="225650"/>
                    <a:pt x="406025" y="225046"/>
                  </a:cubicBezTo>
                  <a:lnTo>
                    <a:pt x="619372" y="12964"/>
                  </a:lnTo>
                  <a:cubicBezTo>
                    <a:pt x="633628" y="-1208"/>
                    <a:pt x="656674" y="-1139"/>
                    <a:pt x="670846" y="13117"/>
                  </a:cubicBezTo>
                  <a:lnTo>
                    <a:pt x="673076" y="15360"/>
                  </a:lnTo>
                  <a:cubicBezTo>
                    <a:pt x="687248" y="29617"/>
                    <a:pt x="687180" y="52663"/>
                    <a:pt x="672923" y="66835"/>
                  </a:cubicBezTo>
                  <a:lnTo>
                    <a:pt x="459576" y="278917"/>
                  </a:lnTo>
                  <a:lnTo>
                    <a:pt x="455624" y="280540"/>
                  </a:lnTo>
                  <a:lnTo>
                    <a:pt x="455624" y="622284"/>
                  </a:lnTo>
                  <a:lnTo>
                    <a:pt x="451314" y="632690"/>
                  </a:lnTo>
                  <a:lnTo>
                    <a:pt x="452447" y="635426"/>
                  </a:lnTo>
                  <a:lnTo>
                    <a:pt x="452447" y="1073649"/>
                  </a:lnTo>
                  <a:cubicBezTo>
                    <a:pt x="452447" y="1094699"/>
                    <a:pt x="435382" y="1111764"/>
                    <a:pt x="414332" y="1111764"/>
                  </a:cubicBezTo>
                  <a:lnTo>
                    <a:pt x="411020" y="1111764"/>
                  </a:lnTo>
                  <a:cubicBezTo>
                    <a:pt x="389970" y="1111764"/>
                    <a:pt x="372905" y="1094699"/>
                    <a:pt x="372905" y="1073649"/>
                  </a:cubicBezTo>
                  <a:lnTo>
                    <a:pt x="372905" y="642658"/>
                  </a:lnTo>
                  <a:lnTo>
                    <a:pt x="316716" y="642658"/>
                  </a:lnTo>
                  <a:lnTo>
                    <a:pt x="316716" y="1076030"/>
                  </a:lnTo>
                  <a:cubicBezTo>
                    <a:pt x="316716" y="1097080"/>
                    <a:pt x="299651" y="1114145"/>
                    <a:pt x="278601" y="1114145"/>
                  </a:cubicBezTo>
                  <a:lnTo>
                    <a:pt x="275289" y="1114145"/>
                  </a:lnTo>
                  <a:cubicBezTo>
                    <a:pt x="254239" y="1114145"/>
                    <a:pt x="237174" y="1097080"/>
                    <a:pt x="237174" y="1076030"/>
                  </a:cubicBezTo>
                  <a:lnTo>
                    <a:pt x="237174" y="637807"/>
                  </a:lnTo>
                  <a:cubicBezTo>
                    <a:pt x="237174" y="636704"/>
                    <a:pt x="237221" y="635612"/>
                    <a:pt x="238489" y="634633"/>
                  </a:cubicBezTo>
                  <a:cubicBezTo>
                    <a:pt x="235073" y="631601"/>
                    <a:pt x="233374" y="627141"/>
                    <a:pt x="233374" y="622284"/>
                  </a:cubicBezTo>
                  <a:lnTo>
                    <a:pt x="233374" y="280352"/>
                  </a:lnTo>
                  <a:lnTo>
                    <a:pt x="224084" y="276537"/>
                  </a:lnTo>
                  <a:lnTo>
                    <a:pt x="10737" y="64455"/>
                  </a:lnTo>
                  <a:cubicBezTo>
                    <a:pt x="-3519" y="50283"/>
                    <a:pt x="-3588" y="27237"/>
                    <a:pt x="10584" y="12980"/>
                  </a:cubicBezTo>
                  <a:lnTo>
                    <a:pt x="12814" y="10737"/>
                  </a:lnTo>
                  <a:cubicBezTo>
                    <a:pt x="19900" y="3609"/>
                    <a:pt x="29205" y="28"/>
                    <a:pt x="385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5" name="圆角矩形 24"/>
            <p:cNvSpPr/>
            <p:nvPr/>
          </p:nvSpPr>
          <p:spPr>
            <a:xfrm rot="2733359" flipH="1">
              <a:off x="8571262" y="4136227"/>
              <a:ext cx="303212" cy="301625"/>
            </a:xfrm>
            <a:custGeom>
              <a:avLst/>
              <a:gdLst/>
              <a:ahLst/>
              <a:cxnLst/>
              <a:rect l="l" t="t" r="r" b="b"/>
              <a:pathLst>
                <a:path w="663787" h="661145">
                  <a:moveTo>
                    <a:pt x="458243" y="575693"/>
                  </a:moveTo>
                  <a:lnTo>
                    <a:pt x="445813" y="569527"/>
                  </a:lnTo>
                  <a:lnTo>
                    <a:pt x="449906" y="567192"/>
                  </a:lnTo>
                  <a:lnTo>
                    <a:pt x="99723" y="213549"/>
                  </a:lnTo>
                  <a:lnTo>
                    <a:pt x="99480" y="213841"/>
                  </a:lnTo>
                  <a:cubicBezTo>
                    <a:pt x="97834" y="209289"/>
                    <a:pt x="94955" y="205285"/>
                    <a:pt x="91419" y="201680"/>
                  </a:cubicBezTo>
                  <a:cubicBezTo>
                    <a:pt x="72081" y="181962"/>
                    <a:pt x="40421" y="181655"/>
                    <a:pt x="20703" y="200994"/>
                  </a:cubicBezTo>
                  <a:cubicBezTo>
                    <a:pt x="11800" y="209725"/>
                    <a:pt x="6855" y="220969"/>
                    <a:pt x="6465" y="232539"/>
                  </a:cubicBezTo>
                  <a:cubicBezTo>
                    <a:pt x="1137" y="236481"/>
                    <a:pt x="0" y="242181"/>
                    <a:pt x="0" y="248148"/>
                  </a:cubicBezTo>
                  <a:lnTo>
                    <a:pt x="0" y="483772"/>
                  </a:lnTo>
                  <a:cubicBezTo>
                    <a:pt x="0" y="509148"/>
                    <a:pt x="20572" y="529720"/>
                    <a:pt x="45948" y="529720"/>
                  </a:cubicBezTo>
                  <a:lnTo>
                    <a:pt x="46921" y="529720"/>
                  </a:lnTo>
                  <a:cubicBezTo>
                    <a:pt x="72297" y="529720"/>
                    <a:pt x="92869" y="509148"/>
                    <a:pt x="92869" y="483772"/>
                  </a:cubicBezTo>
                  <a:lnTo>
                    <a:pt x="92869" y="338096"/>
                  </a:lnTo>
                  <a:lnTo>
                    <a:pt x="321732" y="566706"/>
                  </a:lnTo>
                  <a:lnTo>
                    <a:pt x="167951" y="563721"/>
                  </a:lnTo>
                  <a:cubicBezTo>
                    <a:pt x="142579" y="563229"/>
                    <a:pt x="121612" y="583398"/>
                    <a:pt x="121120" y="608769"/>
                  </a:cubicBezTo>
                  <a:lnTo>
                    <a:pt x="121101" y="609742"/>
                  </a:lnTo>
                  <a:cubicBezTo>
                    <a:pt x="120608" y="635113"/>
                    <a:pt x="140777" y="656080"/>
                    <a:pt x="166149" y="656573"/>
                  </a:cubicBezTo>
                  <a:lnTo>
                    <a:pt x="401728" y="661145"/>
                  </a:lnTo>
                  <a:lnTo>
                    <a:pt x="409433" y="658128"/>
                  </a:lnTo>
                  <a:cubicBezTo>
                    <a:pt x="425832" y="663490"/>
                    <a:pt x="444366" y="659345"/>
                    <a:pt x="457556" y="646408"/>
                  </a:cubicBezTo>
                  <a:cubicBezTo>
                    <a:pt x="477274" y="627070"/>
                    <a:pt x="477581" y="595410"/>
                    <a:pt x="458243" y="575693"/>
                  </a:cubicBezTo>
                  <a:close/>
                  <a:moveTo>
                    <a:pt x="569072" y="221656"/>
                  </a:moveTo>
                  <a:lnTo>
                    <a:pt x="441982" y="92076"/>
                  </a:lnTo>
                  <a:cubicBezTo>
                    <a:pt x="435553" y="85521"/>
                    <a:pt x="425782" y="84231"/>
                    <a:pt x="418716" y="89562"/>
                  </a:cubicBezTo>
                  <a:cubicBezTo>
                    <a:pt x="419027" y="85888"/>
                    <a:pt x="417143" y="83751"/>
                    <a:pt x="415039" y="81859"/>
                  </a:cubicBezTo>
                  <a:cubicBezTo>
                    <a:pt x="408115" y="75628"/>
                    <a:pt x="398814" y="72038"/>
                    <a:pt x="388777" y="72567"/>
                  </a:cubicBezTo>
                  <a:lnTo>
                    <a:pt x="135408" y="85922"/>
                  </a:lnTo>
                  <a:cubicBezTo>
                    <a:pt x="115333" y="86980"/>
                    <a:pt x="99918" y="104111"/>
                    <a:pt x="100976" y="124185"/>
                  </a:cubicBezTo>
                  <a:lnTo>
                    <a:pt x="101142" y="127344"/>
                  </a:lnTo>
                  <a:cubicBezTo>
                    <a:pt x="102200" y="147418"/>
                    <a:pt x="119331" y="162834"/>
                    <a:pt x="139405" y="161775"/>
                  </a:cubicBezTo>
                  <a:lnTo>
                    <a:pt x="353315" y="150501"/>
                  </a:lnTo>
                  <a:lnTo>
                    <a:pt x="208787" y="292251"/>
                  </a:lnTo>
                  <a:cubicBezTo>
                    <a:pt x="200753" y="300130"/>
                    <a:pt x="200628" y="313029"/>
                    <a:pt x="208507" y="321063"/>
                  </a:cubicBezTo>
                  <a:lnTo>
                    <a:pt x="335597" y="450643"/>
                  </a:lnTo>
                  <a:cubicBezTo>
                    <a:pt x="343476" y="458676"/>
                    <a:pt x="356376" y="458802"/>
                    <a:pt x="364409" y="450923"/>
                  </a:cubicBezTo>
                  <a:lnTo>
                    <a:pt x="507413" y="310668"/>
                  </a:lnTo>
                  <a:lnTo>
                    <a:pt x="492194" y="521477"/>
                  </a:lnTo>
                  <a:cubicBezTo>
                    <a:pt x="490747" y="541526"/>
                    <a:pt x="505827" y="558954"/>
                    <a:pt x="525877" y="560401"/>
                  </a:cubicBezTo>
                  <a:lnTo>
                    <a:pt x="529032" y="560629"/>
                  </a:lnTo>
                  <a:cubicBezTo>
                    <a:pt x="549081" y="562076"/>
                    <a:pt x="566509" y="546996"/>
                    <a:pt x="567956" y="526946"/>
                  </a:cubicBezTo>
                  <a:lnTo>
                    <a:pt x="586225" y="273883"/>
                  </a:lnTo>
                  <a:cubicBezTo>
                    <a:pt x="586948" y="263858"/>
                    <a:pt x="583540" y="254489"/>
                    <a:pt x="577445" y="247445"/>
                  </a:cubicBezTo>
                  <a:lnTo>
                    <a:pt x="571374" y="244402"/>
                  </a:lnTo>
                  <a:cubicBezTo>
                    <a:pt x="576541" y="237513"/>
                    <a:pt x="575338" y="228045"/>
                    <a:pt x="569072" y="221656"/>
                  </a:cubicBezTo>
                  <a:close/>
                  <a:moveTo>
                    <a:pt x="639264" y="25699"/>
                  </a:moveTo>
                  <a:cubicBezTo>
                    <a:pt x="606113" y="-8102"/>
                    <a:pt x="551838" y="-8629"/>
                    <a:pt x="518037" y="24523"/>
                  </a:cubicBezTo>
                  <a:cubicBezTo>
                    <a:pt x="484235" y="57674"/>
                    <a:pt x="483709" y="111949"/>
                    <a:pt x="516860" y="145750"/>
                  </a:cubicBezTo>
                  <a:cubicBezTo>
                    <a:pt x="550012" y="179552"/>
                    <a:pt x="604287" y="180078"/>
                    <a:pt x="638088" y="146927"/>
                  </a:cubicBezTo>
                  <a:cubicBezTo>
                    <a:pt x="671889" y="113775"/>
                    <a:pt x="672416" y="59500"/>
                    <a:pt x="639264" y="2569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6" name="TextBox 9"/>
            <p:cNvSpPr txBox="1">
              <a:spLocks noChangeArrowheads="1"/>
            </p:cNvSpPr>
            <p:nvPr/>
          </p:nvSpPr>
          <p:spPr bwMode="auto">
            <a:xfrm>
              <a:off x="8007700" y="4275129"/>
              <a:ext cx="1692275" cy="492443"/>
            </a:xfrm>
            <a:prstGeom prst="rect">
              <a:avLst/>
            </a:prstGeom>
            <a:grpFill/>
            <a:ln w="9525">
              <a:noFill/>
              <a:miter lim="800000"/>
              <a:headEnd/>
              <a:tailEnd/>
            </a:ln>
          </p:spPr>
          <p:txBody>
            <a:bodyPr>
              <a:spAutoFit/>
            </a:bodyPr>
            <a:lstStyle/>
            <a:p>
              <a:pPr algn="ctr"/>
              <a:r>
                <a:rPr lang="en-US" altLang="zh-CN" sz="2600" b="1" dirty="0" err="1" smtClean="0">
                  <a:solidFill>
                    <a:srgbClr val="FFFFFF"/>
                  </a:solidFill>
                  <a:ea typeface="微软雅黑" pitchFamily="34" charset="-122"/>
                </a:rPr>
                <a:t>Shiro</a:t>
              </a:r>
              <a:endParaRPr lang="zh-CN" altLang="en-US" sz="2600" b="1" dirty="0">
                <a:solidFill>
                  <a:srgbClr val="FFFFFF"/>
                </a:solidFill>
                <a:ea typeface="微软雅黑" pitchFamily="34" charset="-122"/>
              </a:endParaRPr>
            </a:p>
          </p:txBody>
        </p:sp>
      </p:grpSp>
      <p:sp>
        <p:nvSpPr>
          <p:cNvPr id="17" name="流程图: 联系 16"/>
          <p:cNvSpPr/>
          <p:nvPr/>
        </p:nvSpPr>
        <p:spPr>
          <a:xfrm>
            <a:off x="9802367" y="4835521"/>
            <a:ext cx="239712" cy="239712"/>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8" name="流程图: 联系 17"/>
          <p:cNvSpPr/>
          <p:nvPr/>
        </p:nvSpPr>
        <p:spPr>
          <a:xfrm>
            <a:off x="10348467" y="4157434"/>
            <a:ext cx="211137" cy="211137"/>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19" name="流程图: 联系 18"/>
          <p:cNvSpPr/>
          <p:nvPr/>
        </p:nvSpPr>
        <p:spPr>
          <a:xfrm>
            <a:off x="7341742" y="4825996"/>
            <a:ext cx="261937" cy="261937"/>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20" name="流程图: 联系 19"/>
          <p:cNvSpPr/>
          <p:nvPr/>
        </p:nvSpPr>
        <p:spPr>
          <a:xfrm>
            <a:off x="6875017" y="4279896"/>
            <a:ext cx="531812" cy="531812"/>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21" name="流程图: 联系 20"/>
          <p:cNvSpPr/>
          <p:nvPr/>
        </p:nvSpPr>
        <p:spPr>
          <a:xfrm>
            <a:off x="7513192" y="4413246"/>
            <a:ext cx="398462" cy="398462"/>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22" name="流程图: 联系 21"/>
          <p:cNvSpPr/>
          <p:nvPr/>
        </p:nvSpPr>
        <p:spPr>
          <a:xfrm>
            <a:off x="9934129" y="4271734"/>
            <a:ext cx="419100" cy="417512"/>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p>
        </p:txBody>
      </p:sp>
      <p:sp>
        <p:nvSpPr>
          <p:cNvPr id="23" name="Rectangle 5"/>
          <p:cNvSpPr>
            <a:spLocks/>
          </p:cNvSpPr>
          <p:nvPr/>
        </p:nvSpPr>
        <p:spPr bwMode="auto">
          <a:xfrm>
            <a:off x="1060673" y="3386133"/>
            <a:ext cx="5166643" cy="2274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solidFill>
                  <a:schemeClr val="tx1">
                    <a:lumMod val="75000"/>
                    <a:lumOff val="25000"/>
                  </a:schemeClr>
                </a:solidFill>
                <a:latin typeface="+mj-ea"/>
                <a:ea typeface="+mj-ea"/>
                <a:cs typeface="Lato Light" charset="0"/>
                <a:sym typeface="Lato Light" charset="0"/>
              </a:rPr>
              <a:t>使</a:t>
            </a:r>
            <a:r>
              <a:rPr lang="zh-CN" altLang="en-US" sz="1400" dirty="0" smtClean="0">
                <a:solidFill>
                  <a:schemeClr val="tx1">
                    <a:lumMod val="75000"/>
                    <a:lumOff val="25000"/>
                  </a:schemeClr>
                </a:solidFill>
                <a:latin typeface="+mj-ea"/>
                <a:ea typeface="+mj-ea"/>
                <a:cs typeface="Lato Light" charset="0"/>
                <a:sym typeface="Lato Light" charset="0"/>
              </a:rPr>
              <a:t>用</a:t>
            </a:r>
            <a:r>
              <a:rPr lang="en-US" altLang="zh-CN" sz="1400" dirty="0" smtClean="0">
                <a:solidFill>
                  <a:schemeClr val="tx1">
                    <a:lumMod val="75000"/>
                    <a:lumOff val="25000"/>
                  </a:schemeClr>
                </a:solidFill>
                <a:latin typeface="+mj-ea"/>
                <a:ea typeface="+mj-ea"/>
                <a:cs typeface="Lato Light" charset="0"/>
                <a:sym typeface="Lato Light" charset="0"/>
              </a:rPr>
              <a:t>SSM</a:t>
            </a:r>
            <a:r>
              <a:rPr lang="zh-CN" altLang="en-US" sz="1400" dirty="0" smtClean="0">
                <a:solidFill>
                  <a:schemeClr val="tx1">
                    <a:lumMod val="75000"/>
                    <a:lumOff val="25000"/>
                  </a:schemeClr>
                </a:solidFill>
                <a:latin typeface="+mj-ea"/>
                <a:ea typeface="+mj-ea"/>
                <a:cs typeface="Lato Light" charset="0"/>
                <a:sym typeface="Lato Light" charset="0"/>
              </a:rPr>
              <a:t>框架开发后天，</a:t>
            </a:r>
            <a:r>
              <a:rPr lang="en-US" altLang="zh-CN" sz="1400" dirty="0" smtClean="0">
                <a:solidFill>
                  <a:schemeClr val="tx1">
                    <a:lumMod val="75000"/>
                    <a:lumOff val="25000"/>
                  </a:schemeClr>
                </a:solidFill>
                <a:latin typeface="+mj-ea"/>
                <a:ea typeface="+mj-ea"/>
                <a:cs typeface="Lato Light" charset="0"/>
                <a:sym typeface="Lato Light" charset="0"/>
              </a:rPr>
              <a:t>Bootstrap</a:t>
            </a:r>
            <a:r>
              <a:rPr lang="zh-CN" altLang="en-US" sz="1400" dirty="0" smtClean="0">
                <a:solidFill>
                  <a:schemeClr val="tx1">
                    <a:lumMod val="75000"/>
                    <a:lumOff val="25000"/>
                  </a:schemeClr>
                </a:solidFill>
                <a:latin typeface="+mj-ea"/>
                <a:ea typeface="+mj-ea"/>
                <a:cs typeface="Lato Light" charset="0"/>
                <a:sym typeface="Lato Light" charset="0"/>
              </a:rPr>
              <a:t>用于开发前端，</a:t>
            </a:r>
            <a:r>
              <a:rPr lang="en-US" altLang="zh-CN" sz="1400" dirty="0" err="1" smtClean="0">
                <a:solidFill>
                  <a:schemeClr val="tx1">
                    <a:lumMod val="75000"/>
                    <a:lumOff val="25000"/>
                  </a:schemeClr>
                </a:solidFill>
                <a:latin typeface="+mj-ea"/>
                <a:ea typeface="+mj-ea"/>
                <a:cs typeface="Lato Light" charset="0"/>
                <a:sym typeface="Lato Light" charset="0"/>
              </a:rPr>
              <a:t>Shiro</a:t>
            </a:r>
            <a:r>
              <a:rPr lang="zh-CN" altLang="en-US" sz="1400" dirty="0" smtClean="0">
                <a:solidFill>
                  <a:schemeClr val="tx1">
                    <a:lumMod val="75000"/>
                    <a:lumOff val="25000"/>
                  </a:schemeClr>
                </a:solidFill>
                <a:latin typeface="+mj-ea"/>
                <a:ea typeface="+mj-ea"/>
                <a:cs typeface="Lato Light" charset="0"/>
                <a:sym typeface="Lato Light" charset="0"/>
              </a:rPr>
              <a:t>用于控制角色权限</a:t>
            </a:r>
            <a:endParaRPr lang="en-US" sz="1400" dirty="0">
              <a:solidFill>
                <a:schemeClr val="tx1">
                  <a:lumMod val="75000"/>
                  <a:lumOff val="25000"/>
                </a:schemeClr>
              </a:solidFill>
              <a:latin typeface="+mj-ea"/>
              <a:ea typeface="+mj-ea"/>
              <a:cs typeface="Lato Light" charset="0"/>
              <a:sym typeface="Lato Light" charset="0"/>
            </a:endParaRPr>
          </a:p>
        </p:txBody>
      </p:sp>
      <p:sp>
        <p:nvSpPr>
          <p:cNvPr id="24" name="文本框 23"/>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2787050981"/>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5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4"/>
                                        </p:tgtEl>
                                        <p:attrNameLst>
                                          <p:attrName>ppt_x</p:attrName>
                                          <p:attrName>ppt_y</p:attrName>
                                        </p:attrNameLst>
                                      </p:cBhvr>
                                    </p:animMotion>
                                    <p:animEffect transition="in" filter="fade">
                                      <p:cBhvr>
                                        <p:cTn id="9" dur="500"/>
                                        <p:tgtEl>
                                          <p:spTgt spid="4"/>
                                        </p:tgtEl>
                                      </p:cBhvr>
                                    </p:animEffect>
                                  </p:childTnLst>
                                </p:cTn>
                              </p:par>
                              <p:par>
                                <p:cTn id="10" presetID="52"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Scale>
                                      <p:cBhvr>
                                        <p:cTn id="12"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500" decel="50000" fill="hold">
                                          <p:stCondLst>
                                            <p:cond delay="0"/>
                                          </p:stCondLst>
                                        </p:cTn>
                                        <p:tgtEl>
                                          <p:spTgt spid="8"/>
                                        </p:tgtEl>
                                        <p:attrNameLst>
                                          <p:attrName>ppt_x</p:attrName>
                                          <p:attrName>ppt_y</p:attrName>
                                        </p:attrNameLst>
                                      </p:cBhvr>
                                    </p:animMotion>
                                    <p:animEffect transition="in" filter="fade">
                                      <p:cBhvr>
                                        <p:cTn id="14" dur="500"/>
                                        <p:tgtEl>
                                          <p:spTgt spid="8"/>
                                        </p:tgtEl>
                                      </p:cBhvr>
                                    </p:animEffect>
                                  </p:childTnLst>
                                </p:cTn>
                              </p:par>
                              <p:par>
                                <p:cTn id="15" presetID="52" presetClass="entr" presetSubtype="0"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Scale>
                                      <p:cBhvr>
                                        <p:cTn id="17"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2"/>
                                        </p:tgtEl>
                                        <p:attrNameLst>
                                          <p:attrName>ppt_x</p:attrName>
                                          <p:attrName>ppt_y</p:attrName>
                                        </p:attrNameLst>
                                      </p:cBhvr>
                                    </p:animMotion>
                                    <p:animEffect transition="in" filter="fade">
                                      <p:cBhvr>
                                        <p:cTn id="19" dur="500"/>
                                        <p:tgtEl>
                                          <p:spTgt spid="12"/>
                                        </p:tgtEl>
                                      </p:cBhvr>
                                    </p:animEffect>
                                  </p:childTnLst>
                                </p:cTn>
                              </p:par>
                            </p:childTnLst>
                          </p:cTn>
                        </p:par>
                        <p:par>
                          <p:cTn id="20" fill="hold">
                            <p:stCondLst>
                              <p:cond delay="9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2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2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10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2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1800"/>
                            </p:stCondLst>
                            <p:childTnLst>
                              <p:par>
                                <p:cTn id="40" presetID="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0-#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Users\114\Desktop\Fotolia_48668758_Subscription_XL00.jpg"/>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1" y="0"/>
            <a:ext cx="12192001" cy="6858000"/>
          </a:xfrm>
          <a:prstGeom prst="rect">
            <a:avLst/>
          </a:prstGeom>
          <a:noFill/>
          <a:ln w="9525">
            <a:noFill/>
            <a:miter lim="800000"/>
            <a:headEnd/>
            <a:tailEnd/>
          </a:ln>
        </p:spPr>
      </p:pic>
      <p:sp>
        <p:nvSpPr>
          <p:cNvPr id="21" name="椭圆 20"/>
          <p:cNvSpPr/>
          <p:nvPr/>
        </p:nvSpPr>
        <p:spPr>
          <a:xfrm>
            <a:off x="2521856" y="2218813"/>
            <a:ext cx="8338594" cy="8338594"/>
          </a:xfrm>
          <a:prstGeom prst="ellipse">
            <a:avLst/>
          </a:prstGeom>
          <a:solidFill>
            <a:schemeClr val="accent5">
              <a:lumMod val="5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616382" y="3313341"/>
            <a:ext cx="6149544" cy="614954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7"/>
          <p:cNvSpPr>
            <a:spLocks/>
          </p:cNvSpPr>
          <p:nvPr/>
        </p:nvSpPr>
        <p:spPr bwMode="auto">
          <a:xfrm>
            <a:off x="4370777" y="4338629"/>
            <a:ext cx="4551250" cy="1839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5400" b="1" spc="100" dirty="0" smtClean="0">
                <a:solidFill>
                  <a:schemeClr val="bg1"/>
                </a:solidFill>
                <a:latin typeface="微软雅黑"/>
                <a:cs typeface="Lato Light" charset="0"/>
                <a:sym typeface="Lato Light" charset="0"/>
              </a:rPr>
              <a:t>疑问？</a:t>
            </a:r>
            <a:endParaRPr lang="zh-CN" altLang="en-US" sz="5400" b="1" spc="100" dirty="0">
              <a:solidFill>
                <a:schemeClr val="bg1"/>
              </a:solidFill>
              <a:latin typeface="微软雅黑"/>
              <a:cs typeface="Lato Light" charset="0"/>
              <a:sym typeface="Lato Light" charset="0"/>
            </a:endParaRPr>
          </a:p>
          <a:p>
            <a:pPr algn="ctr" fontAlgn="base">
              <a:lnSpc>
                <a:spcPct val="150000"/>
              </a:lnSpc>
              <a:spcBef>
                <a:spcPct val="0"/>
              </a:spcBef>
              <a:spcAft>
                <a:spcPct val="0"/>
              </a:spcAft>
            </a:pPr>
            <a:r>
              <a:rPr lang="zh-CN" altLang="en-US" sz="2400" spc="100" dirty="0" smtClean="0">
                <a:solidFill>
                  <a:schemeClr val="bg1"/>
                </a:solidFill>
                <a:latin typeface="微软雅黑"/>
                <a:cs typeface="Lato Light" charset="0"/>
                <a:sym typeface="Lato Light" charset="0"/>
              </a:rPr>
              <a:t>（欢迎大家提问）</a:t>
            </a:r>
            <a:endParaRPr lang="en-US" spc="100" dirty="0">
              <a:solidFill>
                <a:schemeClr val="bg1"/>
              </a:solidFill>
              <a:latin typeface="微软雅黑"/>
              <a:ea typeface="微软雅黑"/>
              <a:cs typeface="Lato Light" charset="0"/>
              <a:sym typeface="Lato Light" charset="0"/>
            </a:endParaRPr>
          </a:p>
        </p:txBody>
      </p:sp>
      <p:sp>
        <p:nvSpPr>
          <p:cNvPr id="26" name="椭圆 25"/>
          <p:cNvSpPr/>
          <p:nvPr/>
        </p:nvSpPr>
        <p:spPr>
          <a:xfrm>
            <a:off x="6062712" y="2843654"/>
            <a:ext cx="1170692" cy="117069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smtClean="0"/>
              <a:t>？</a:t>
            </a:r>
            <a:endParaRPr lang="zh-CN" altLang="en-US" sz="5400" dirty="0"/>
          </a:p>
        </p:txBody>
      </p:sp>
      <p:sp>
        <p:nvSpPr>
          <p:cNvPr id="8" name="文本框 7"/>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9" name="文本框 8"/>
          <p:cNvSpPr txBox="1"/>
          <p:nvPr/>
        </p:nvSpPr>
        <p:spPr>
          <a:xfrm>
            <a:off x="11639550" y="-4953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2244334899"/>
      </p:ext>
    </p:extLst>
  </p:cSld>
  <p:clrMapOvr>
    <a:masterClrMapping/>
  </p:clrMapOvr>
  <mc:AlternateContent xmlns:mc="http://schemas.openxmlformats.org/markup-compatibility/2006">
    <mc:Choice xmlns="" xmlns:p14="http://schemas.microsoft.com/office/powerpoint/2010/main" Requires="p14">
      <p:transition spd="slow" p14:dur="1500" advClick="0" advTm="3514">
        <p:random/>
      </p:transition>
    </mc:Choice>
    <mc:Fallback>
      <p:transition spd="slow" advClick="0" advTm="3514">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1300"/>
                            </p:stCondLst>
                            <p:childTnLst>
                              <p:par>
                                <p:cTn id="21" presetID="35"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anim calcmode="lin" valueType="num">
                                      <p:cBhvr>
                                        <p:cTn id="24" dur="500" fill="hold"/>
                                        <p:tgtEl>
                                          <p:spTgt spid="26"/>
                                        </p:tgtEl>
                                        <p:attrNameLst>
                                          <p:attrName>style.rotation</p:attrName>
                                        </p:attrNameLst>
                                      </p:cBhvr>
                                      <p:tavLst>
                                        <p:tav tm="0">
                                          <p:val>
                                            <p:fltVal val="720"/>
                                          </p:val>
                                        </p:tav>
                                        <p:tav tm="100000">
                                          <p:val>
                                            <p:fltVal val="0"/>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 calcmode="lin" valueType="num">
                                      <p:cBhvr>
                                        <p:cTn id="26" dur="500" fill="hold"/>
                                        <p:tgtEl>
                                          <p:spTgt spid="26"/>
                                        </p:tgtEl>
                                        <p:attrNameLst>
                                          <p:attrName>ppt_w</p:attrName>
                                        </p:attrNameLst>
                                      </p:cBhvr>
                                      <p:tavLst>
                                        <p:tav tm="0">
                                          <p:val>
                                            <p:fltVal val="0"/>
                                          </p:val>
                                        </p:tav>
                                        <p:tav tm="100000">
                                          <p:val>
                                            <p:strVal val="#ppt_w"/>
                                          </p:val>
                                        </p:tav>
                                      </p:tavLst>
                                    </p:anim>
                                  </p:childTnLst>
                                </p:cTn>
                              </p:par>
                            </p:childTnLst>
                          </p:cTn>
                        </p:par>
                        <p:par>
                          <p:cTn id="27" fill="hold">
                            <p:stCondLst>
                              <p:cond delay="1800"/>
                            </p:stCondLst>
                            <p:childTnLst>
                              <p:par>
                                <p:cTn id="28" presetID="53" presetClass="entr" presetSubtype="16"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p:cTn id="30" dur="500" fill="hold"/>
                                        <p:tgtEl>
                                          <p:spTgt spid="23"/>
                                        </p:tgtEl>
                                        <p:attrNameLst>
                                          <p:attrName>ppt_w</p:attrName>
                                        </p:attrNameLst>
                                      </p:cBhvr>
                                      <p:tavLst>
                                        <p:tav tm="0">
                                          <p:val>
                                            <p:fltVal val="0"/>
                                          </p:val>
                                        </p:tav>
                                        <p:tav tm="100000">
                                          <p:val>
                                            <p:strVal val="#ppt_w"/>
                                          </p:val>
                                        </p:tav>
                                      </p:tavLst>
                                    </p:anim>
                                    <p:anim calcmode="lin" valueType="num">
                                      <p:cBhvr>
                                        <p:cTn id="31" dur="500" fill="hold"/>
                                        <p:tgtEl>
                                          <p:spTgt spid="23"/>
                                        </p:tgtEl>
                                        <p:attrNameLst>
                                          <p:attrName>ppt_h</p:attrName>
                                        </p:attrNameLst>
                                      </p:cBhvr>
                                      <p:tavLst>
                                        <p:tav tm="0">
                                          <p:val>
                                            <p:fltVal val="0"/>
                                          </p:val>
                                        </p:tav>
                                        <p:tav tm="100000">
                                          <p:val>
                                            <p:strVal val="#ppt_h"/>
                                          </p:val>
                                        </p:tav>
                                      </p:tavLst>
                                    </p:anim>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75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6" grpId="0" animBg="1"/>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email">
            <a:duotone>
              <a:schemeClr val="accent2">
                <a:shade val="45000"/>
                <a:satMod val="135000"/>
              </a:schemeClr>
              <a:prstClr val="white"/>
            </a:duotone>
            <a:extLst>
              <a:ext uri="{28A0092B-C50C-407E-A947-70E740481C1C}">
                <a14:useLocalDpi xmlns="" xmlns:a14="http://schemas.microsoft.com/office/drawing/2010/main"/>
              </a:ext>
            </a:extLst>
          </a:blip>
          <a:srcRect r="42032"/>
          <a:stretch/>
        </p:blipFill>
        <p:spPr>
          <a:xfrm flipH="1">
            <a:off x="7434942" y="589536"/>
            <a:ext cx="7190642" cy="5770416"/>
          </a:xfrm>
          <a:custGeom>
            <a:avLst/>
            <a:gdLst>
              <a:gd name="connsiteX0" fmla="*/ 7190642 w 7190642"/>
              <a:gd name="connsiteY0" fmla="*/ 0 h 5770416"/>
              <a:gd name="connsiteX1" fmla="*/ 0 w 7190642"/>
              <a:gd name="connsiteY1" fmla="*/ 0 h 5770416"/>
              <a:gd name="connsiteX2" fmla="*/ 0 w 7190642"/>
              <a:gd name="connsiteY2" fmla="*/ 1803599 h 5770416"/>
              <a:gd name="connsiteX3" fmla="*/ 2580541 w 7190642"/>
              <a:gd name="connsiteY3" fmla="*/ 2703393 h 5770416"/>
              <a:gd name="connsiteX4" fmla="*/ 2790091 w 7190642"/>
              <a:gd name="connsiteY4" fmla="*/ 3312993 h 5770416"/>
              <a:gd name="connsiteX5" fmla="*/ 2694841 w 7190642"/>
              <a:gd name="connsiteY5" fmla="*/ 5198943 h 5770416"/>
              <a:gd name="connsiteX6" fmla="*/ 866041 w 7190642"/>
              <a:gd name="connsiteY6" fmla="*/ 5503743 h 5770416"/>
              <a:gd name="connsiteX7" fmla="*/ 0 w 7190642"/>
              <a:gd name="connsiteY7" fmla="*/ 2710063 h 5770416"/>
              <a:gd name="connsiteX8" fmla="*/ 0 w 7190642"/>
              <a:gd name="connsiteY8" fmla="*/ 5770416 h 5770416"/>
              <a:gd name="connsiteX9" fmla="*/ 7190642 w 7190642"/>
              <a:gd name="connsiteY9" fmla="*/ 5770416 h 5770416"/>
              <a:gd name="connsiteX10" fmla="*/ 7190642 w 7190642"/>
              <a:gd name="connsiteY10" fmla="*/ 4572637 h 5770416"/>
              <a:gd name="connsiteX11" fmla="*/ 5457091 w 7190642"/>
              <a:gd name="connsiteY11" fmla="*/ 4885458 h 5770416"/>
              <a:gd name="connsiteX12" fmla="*/ 5590441 w 7190642"/>
              <a:gd name="connsiteY12" fmla="*/ 4504458 h 5770416"/>
              <a:gd name="connsiteX13" fmla="*/ 6009541 w 7190642"/>
              <a:gd name="connsiteY13" fmla="*/ 4066308 h 5770416"/>
              <a:gd name="connsiteX14" fmla="*/ 6352441 w 7190642"/>
              <a:gd name="connsiteY14" fmla="*/ 3894858 h 5770416"/>
              <a:gd name="connsiteX15" fmla="*/ 7190642 w 7190642"/>
              <a:gd name="connsiteY15" fmla="*/ 3006365 h 577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90642" h="5770416">
                <a:moveTo>
                  <a:pt x="7190642" y="0"/>
                </a:moveTo>
                <a:lnTo>
                  <a:pt x="0" y="0"/>
                </a:lnTo>
                <a:lnTo>
                  <a:pt x="0" y="1803599"/>
                </a:lnTo>
                <a:lnTo>
                  <a:pt x="2580541" y="2703393"/>
                </a:lnTo>
                <a:lnTo>
                  <a:pt x="2790091" y="3312993"/>
                </a:lnTo>
                <a:lnTo>
                  <a:pt x="2694841" y="5198943"/>
                </a:lnTo>
                <a:lnTo>
                  <a:pt x="866041" y="5503743"/>
                </a:lnTo>
                <a:lnTo>
                  <a:pt x="0" y="2710063"/>
                </a:lnTo>
                <a:lnTo>
                  <a:pt x="0" y="5770416"/>
                </a:lnTo>
                <a:lnTo>
                  <a:pt x="7190642" y="5770416"/>
                </a:lnTo>
                <a:lnTo>
                  <a:pt x="7190642" y="4572637"/>
                </a:lnTo>
                <a:lnTo>
                  <a:pt x="5457091" y="4885458"/>
                </a:lnTo>
                <a:lnTo>
                  <a:pt x="5590441" y="4504458"/>
                </a:lnTo>
                <a:lnTo>
                  <a:pt x="6009541" y="4066308"/>
                </a:lnTo>
                <a:lnTo>
                  <a:pt x="6352441" y="3894858"/>
                </a:lnTo>
                <a:lnTo>
                  <a:pt x="7190642" y="3006365"/>
                </a:lnTo>
                <a:close/>
              </a:path>
            </a:pathLst>
          </a:custGeom>
        </p:spPr>
      </p:pic>
      <p:sp>
        <p:nvSpPr>
          <p:cNvPr id="10" name="矩形 9"/>
          <p:cNvSpPr/>
          <p:nvPr/>
        </p:nvSpPr>
        <p:spPr>
          <a:xfrm rot="16200000">
            <a:off x="2933700" y="-429673"/>
            <a:ext cx="2781300" cy="8648700"/>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58058" y="2674782"/>
            <a:ext cx="5315879" cy="1812997"/>
          </a:xfrm>
          <a:prstGeom prst="rect">
            <a:avLst/>
          </a:prstGeom>
          <a:noFill/>
        </p:spPr>
        <p:txBody>
          <a:bodyPr wrap="none" rtlCol="0">
            <a:spAutoFit/>
          </a:bodyPr>
          <a:lstStyle/>
          <a:p>
            <a:pPr>
              <a:lnSpc>
                <a:spcPct val="130000"/>
              </a:lnSpc>
            </a:pPr>
            <a:r>
              <a:rPr lang="en-US" altLang="zh-CN" sz="9600" b="1" dirty="0" smtClean="0">
                <a:solidFill>
                  <a:schemeClr val="bg1"/>
                </a:solidFill>
                <a:latin typeface="Arial" panose="020B0604020202020204" pitchFamily="34" charset="0"/>
                <a:ea typeface="微软雅黑" panose="020B0503020204020204" pitchFamily="34" charset="-122"/>
              </a:rPr>
              <a:t>THANKS</a:t>
            </a:r>
            <a:endParaRPr lang="zh-CN" altLang="en-US" sz="9600" b="1" dirty="0" smtClean="0">
              <a:solidFill>
                <a:schemeClr val="bg1"/>
              </a:solidFill>
              <a:latin typeface="Arial" panose="020B0604020202020204" pitchFamily="34" charset="0"/>
              <a:ea typeface="微软雅黑" panose="020B0503020204020204" pitchFamily="34" charset="-122"/>
            </a:endParaRPr>
          </a:p>
        </p:txBody>
      </p:sp>
      <p:sp>
        <p:nvSpPr>
          <p:cNvPr id="6" name="文本框 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11" name="矩形 10"/>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 xmlns:p14="http://schemas.microsoft.com/office/powerpoint/2010/main" val="2686572132"/>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0-#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grpId="0" nodeType="click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1" dur="750" fill="hold"/>
                                        <p:tgtEl>
                                          <p:spTgt spid="9"/>
                                        </p:tgtEl>
                                        <p:attrNameLst>
                                          <p:attrName>ppt_y</p:attrName>
                                        </p:attrNameLst>
                                      </p:cBhvr>
                                      <p:tavLst>
                                        <p:tav tm="0">
                                          <p:val>
                                            <p:strVal val="#ppt_y"/>
                                          </p:val>
                                        </p:tav>
                                        <p:tav tm="100000">
                                          <p:val>
                                            <p:strVal val="#ppt_y"/>
                                          </p:val>
                                        </p:tav>
                                      </p:tavLst>
                                    </p:anim>
                                    <p:anim calcmode="lin" valueType="num">
                                      <p:cBhvr>
                                        <p:cTn id="22"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3"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4" dur="750" tmFilter="0,0; .5, 1; 1, 1"/>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jd\Desktop\图片1.jpg"/>
          <p:cNvPicPr>
            <a:picLocks noChangeAspect="1" noChangeArrowheads="1"/>
          </p:cNvPicPr>
          <p:nvPr/>
        </p:nvPicPr>
        <p:blipFill rotWithShape="1">
          <a:blip r:embed="rId3" cstate="email">
            <a:extLst>
              <a:ext uri="{BEBA8EAE-BF5A-486C-A8C5-ECC9F3942E4B}">
                <a14:imgProps xmlns="" xmlns:a14="http://schemas.microsoft.com/office/drawing/2010/main">
                  <a14:imgLayer r:embed="rId4">
                    <a14:imgEffect>
                      <a14:saturation sat="66000"/>
                    </a14:imgEffect>
                  </a14:imgLayer>
                </a14:imgProps>
              </a:ext>
              <a:ext uri="{28A0092B-C50C-407E-A947-70E740481C1C}">
                <a14:useLocalDpi xmlns="" xmlns:a14="http://schemas.microsoft.com/office/drawing/2010/main"/>
              </a:ext>
            </a:extLst>
          </a:blip>
          <a:src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7" name="椭圆 6"/>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01</a:t>
            </a:r>
            <a:endParaRPr lang="zh-CN" altLang="en-US" sz="8800" dirty="0" smtClean="0">
              <a:solidFill>
                <a:schemeClr val="bg1"/>
              </a:solidFill>
              <a:latin typeface="+mj-ea"/>
              <a:ea typeface="+mj-ea"/>
            </a:endParaRPr>
          </a:p>
        </p:txBody>
      </p:sp>
      <p:sp>
        <p:nvSpPr>
          <p:cNvPr id="10" name="文本框 9"/>
          <p:cNvSpPr txBox="1"/>
          <p:nvPr/>
        </p:nvSpPr>
        <p:spPr>
          <a:xfrm>
            <a:off x="4215550" y="1382484"/>
            <a:ext cx="3738524" cy="886781"/>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项目背景研究</a:t>
            </a:r>
            <a:r>
              <a:rPr lang="en-US" altLang="zh-CN" sz="4400" b="1" dirty="0" smtClean="0">
                <a:solidFill>
                  <a:schemeClr val="bg1"/>
                </a:solidFill>
                <a:latin typeface="+mj-ea"/>
                <a:ea typeface="+mj-ea"/>
              </a:rPr>
              <a:t> </a:t>
            </a:r>
            <a:endParaRPr lang="zh-CN" altLang="en-US" sz="4400" b="1" dirty="0" smtClean="0">
              <a:solidFill>
                <a:schemeClr val="bg1"/>
              </a:solidFill>
              <a:latin typeface="+mj-ea"/>
              <a:ea typeface="+mj-ea"/>
            </a:endParaRPr>
          </a:p>
        </p:txBody>
      </p:sp>
      <p:sp>
        <p:nvSpPr>
          <p:cNvPr id="12" name="文本框 1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4007490877"/>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723549"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项目开发背景</a:t>
            </a:r>
          </a:p>
        </p:txBody>
      </p:sp>
      <p:sp>
        <p:nvSpPr>
          <p:cNvPr id="7" name="矩形 6"/>
          <p:cNvSpPr/>
          <p:nvPr/>
        </p:nvSpPr>
        <p:spPr>
          <a:xfrm>
            <a:off x="4370109" y="1796778"/>
            <a:ext cx="3370291" cy="19783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t>      </a:t>
            </a:r>
            <a:r>
              <a:rPr lang="zh-CN" altLang="en-US" sz="1400" dirty="0" smtClean="0"/>
              <a:t>当今社会，信息科技已经步入我们的衣食、住、行，时代在进步，汽修店也应该跟着时代共同进步。开发此系统既为了方便汽修店，更是方便了车主用户。</a:t>
            </a:r>
            <a:endParaRPr lang="zh-CN" altLang="zh-CN" sz="1400" dirty="0"/>
          </a:p>
        </p:txBody>
      </p:sp>
      <p:sp>
        <p:nvSpPr>
          <p:cNvPr id="12" name="Rectangle 5"/>
          <p:cNvSpPr>
            <a:spLocks/>
          </p:cNvSpPr>
          <p:nvPr/>
        </p:nvSpPr>
        <p:spPr bwMode="auto">
          <a:xfrm>
            <a:off x="1359923" y="4250278"/>
            <a:ext cx="9702800" cy="13905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r>
              <a:rPr lang="en-US" altLang="zh-CN" sz="1400" dirty="0" smtClean="0"/>
              <a:t>      </a:t>
            </a:r>
            <a:r>
              <a:rPr lang="en-US" altLang="zh-CN" sz="1400" dirty="0" smtClean="0"/>
              <a:t> </a:t>
            </a:r>
            <a:r>
              <a:rPr lang="zh-CN" altLang="zh-CN" sz="1400" dirty="0" smtClean="0"/>
              <a:t>当</a:t>
            </a:r>
            <a:r>
              <a:rPr lang="zh-CN" altLang="zh-CN" sz="1400" dirty="0" smtClean="0"/>
              <a:t>前的汽修店信息化水平普遍偏低，工作效率低，信息的管理混乱，没有实现自动化，没有完善的数据统计，汽修店员工对计算机软件系统缺乏了解。针对这些特点，此汽车维修保养管理系统需要提供简洁易懂的用户界面，提供简单易用的流程。</a:t>
            </a:r>
            <a:endParaRPr lang="en-US" altLang="zh-CN" sz="1400" dirty="0" smtClean="0"/>
          </a:p>
          <a:p>
            <a:r>
              <a:rPr lang="en-US" altLang="zh-CN" sz="1400" dirty="0" smtClean="0"/>
              <a:t>       </a:t>
            </a:r>
            <a:r>
              <a:rPr lang="zh-CN" altLang="zh-CN" sz="1400" dirty="0" smtClean="0"/>
              <a:t>车主用户虽然对计算机系统缺乏了解，但是对微信比较了解，使用频度也非常大。大部分车主在维修保养的过程中想要知道维修保养的进度，对维修保养记录，消费情况的记录及查询有迫切的需求。针对这些特点，此管理系统需要与微信公众号结合使用，为车主用户提供良好的用户体验。</a:t>
            </a:r>
          </a:p>
          <a:p>
            <a:endParaRPr lang="zh-CN" altLang="zh-CN" sz="1400" dirty="0" smtClean="0"/>
          </a:p>
          <a:p>
            <a:r>
              <a:rPr lang="en-US" altLang="zh-CN" sz="1400" dirty="0" smtClean="0"/>
              <a:t> </a:t>
            </a:r>
            <a:endParaRPr lang="zh-CN" altLang="en-US" sz="1400" dirty="0"/>
          </a:p>
        </p:txBody>
      </p:sp>
      <p:sp>
        <p:nvSpPr>
          <p:cNvPr id="13" name="文本框 12"/>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pic>
        <p:nvPicPr>
          <p:cNvPr id="8" name="图片 7" descr="features.jpg"/>
          <p:cNvPicPr>
            <a:picLocks noChangeAspect="1"/>
          </p:cNvPicPr>
          <p:nvPr/>
        </p:nvPicPr>
        <p:blipFill>
          <a:blip r:embed="rId3" cstate="print"/>
          <a:stretch>
            <a:fillRect/>
          </a:stretch>
        </p:blipFill>
        <p:spPr>
          <a:xfrm>
            <a:off x="963881" y="1797458"/>
            <a:ext cx="3352800" cy="1956816"/>
          </a:xfrm>
          <a:prstGeom prst="rect">
            <a:avLst/>
          </a:prstGeom>
        </p:spPr>
      </p:pic>
      <p:pic>
        <p:nvPicPr>
          <p:cNvPr id="9" name="图片 8" descr="tour.jpg"/>
          <p:cNvPicPr>
            <a:picLocks noChangeAspect="1"/>
          </p:cNvPicPr>
          <p:nvPr/>
        </p:nvPicPr>
        <p:blipFill>
          <a:blip r:embed="rId4" cstate="print"/>
          <a:stretch>
            <a:fillRect/>
          </a:stretch>
        </p:blipFill>
        <p:spPr>
          <a:xfrm>
            <a:off x="7778339" y="1799080"/>
            <a:ext cx="3336966" cy="1941648"/>
          </a:xfrm>
          <a:prstGeom prst="rect">
            <a:avLst/>
          </a:prstGeom>
        </p:spPr>
      </p:pic>
    </p:spTree>
    <p:extLst>
      <p:ext uri="{BB962C8B-B14F-4D97-AF65-F5344CB8AC3E}">
        <p14:creationId xmlns="" xmlns:p14="http://schemas.microsoft.com/office/powerpoint/2010/main" val="1976497139"/>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childTnLst>
                          </p:cTn>
                        </p:par>
                        <p:par>
                          <p:cTn id="10" fill="hold">
                            <p:stCondLst>
                              <p:cond delay="300"/>
                            </p:stCondLst>
                            <p:childTnLst>
                              <p:par>
                                <p:cTn id="11" presetID="12" presetClass="entr" presetSubtype="2"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Righ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lide(fromLeft)">
                                      <p:cBhvr>
                                        <p:cTn id="18" dur="500"/>
                                        <p:tgtEl>
                                          <p:spTgt spid="9"/>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749471"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汽修店常见的四个问题</a:t>
            </a:r>
          </a:p>
        </p:txBody>
      </p:sp>
      <p:grpSp>
        <p:nvGrpSpPr>
          <p:cNvPr id="4" name="组合 3"/>
          <p:cNvGrpSpPr/>
          <p:nvPr/>
        </p:nvGrpSpPr>
        <p:grpSpPr>
          <a:xfrm>
            <a:off x="6393317" y="3970091"/>
            <a:ext cx="4820768" cy="1519904"/>
            <a:chOff x="6552974" y="4144262"/>
            <a:chExt cx="4820768" cy="1519904"/>
          </a:xfrm>
        </p:grpSpPr>
        <p:sp>
          <p:nvSpPr>
            <p:cNvPr id="5" name="矩形 4"/>
            <p:cNvSpPr/>
            <p:nvPr/>
          </p:nvSpPr>
          <p:spPr>
            <a:xfrm>
              <a:off x="6552974" y="4144262"/>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069382" y="4147758"/>
              <a:ext cx="3304360" cy="1516408"/>
            </a:xfrm>
            <a:prstGeom prst="rect">
              <a:avLst/>
            </a:prstGeom>
            <a:solidFill>
              <a:srgbClr val="84B5D5"/>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8007832" y="4400370"/>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396036" y="1558817"/>
            <a:ext cx="4822213" cy="1516408"/>
            <a:chOff x="6555693" y="1732988"/>
            <a:chExt cx="4822213" cy="1516408"/>
          </a:xfrm>
        </p:grpSpPr>
        <p:sp>
          <p:nvSpPr>
            <p:cNvPr id="9" name="矩形 8"/>
            <p:cNvSpPr/>
            <p:nvPr/>
          </p:nvSpPr>
          <p:spPr>
            <a:xfrm>
              <a:off x="6555693" y="1732988"/>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73546" y="1732988"/>
              <a:ext cx="3304360" cy="1516408"/>
            </a:xfrm>
            <a:prstGeom prst="rect">
              <a:avLst/>
            </a:prstGeom>
            <a:solidFill>
              <a:schemeClr val="accent5">
                <a:lumMod val="75000"/>
              </a:schemeClr>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8003658" y="1956894"/>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19422" y="3974599"/>
            <a:ext cx="4818915" cy="1517981"/>
            <a:chOff x="679079" y="4148770"/>
            <a:chExt cx="4818915" cy="1517981"/>
          </a:xfrm>
        </p:grpSpPr>
        <p:sp>
          <p:nvSpPr>
            <p:cNvPr id="13" name="矩形 12"/>
            <p:cNvSpPr/>
            <p:nvPr/>
          </p:nvSpPr>
          <p:spPr>
            <a:xfrm>
              <a:off x="679079" y="4148770"/>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93634" y="4150343"/>
              <a:ext cx="3304360" cy="1516408"/>
            </a:xfrm>
            <a:prstGeom prst="rect">
              <a:avLst/>
            </a:prstGeom>
            <a:solidFill>
              <a:schemeClr val="accent5">
                <a:lumMod val="75000"/>
              </a:schemeClr>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2129109" y="4400366"/>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519422" y="1563313"/>
            <a:ext cx="4817083" cy="1516408"/>
            <a:chOff x="679079" y="1737484"/>
            <a:chExt cx="4817083" cy="1516408"/>
          </a:xfrm>
        </p:grpSpPr>
        <p:sp>
          <p:nvSpPr>
            <p:cNvPr id="17" name="矩形 16"/>
            <p:cNvSpPr/>
            <p:nvPr/>
          </p:nvSpPr>
          <p:spPr>
            <a:xfrm>
              <a:off x="679079" y="1737484"/>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191802" y="1737484"/>
              <a:ext cx="3304360" cy="1516408"/>
            </a:xfrm>
            <a:prstGeom prst="rect">
              <a:avLst/>
            </a:prstGeom>
            <a:solidFill>
              <a:srgbClr val="84B5D5"/>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2130246" y="1987484"/>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859492" y="4272342"/>
            <a:ext cx="812596" cy="1012418"/>
            <a:chOff x="6513513" y="469107"/>
            <a:chExt cx="96838" cy="120651"/>
          </a:xfrm>
          <a:solidFill>
            <a:schemeClr val="accent5">
              <a:lumMod val="75000"/>
            </a:schemeClr>
          </a:solidFill>
        </p:grpSpPr>
        <p:sp>
          <p:nvSpPr>
            <p:cNvPr id="21" name="Freeform 2209"/>
            <p:cNvSpPr>
              <a:spLocks noEditPoints="1"/>
            </p:cNvSpPr>
            <p:nvPr/>
          </p:nvSpPr>
          <p:spPr bwMode="auto">
            <a:xfrm>
              <a:off x="6513513" y="496095"/>
              <a:ext cx="93663" cy="93663"/>
            </a:xfrm>
            <a:custGeom>
              <a:avLst/>
              <a:gdLst>
                <a:gd name="T0" fmla="*/ 14 w 28"/>
                <a:gd name="T1" fmla="*/ 0 h 28"/>
                <a:gd name="T2" fmla="*/ 0 w 28"/>
                <a:gd name="T3" fmla="*/ 14 h 28"/>
                <a:gd name="T4" fmla="*/ 14 w 28"/>
                <a:gd name="T5" fmla="*/ 28 h 28"/>
                <a:gd name="T6" fmla="*/ 28 w 28"/>
                <a:gd name="T7" fmla="*/ 14 h 28"/>
                <a:gd name="T8" fmla="*/ 14 w 28"/>
                <a:gd name="T9" fmla="*/ 0 h 28"/>
                <a:gd name="T10" fmla="*/ 14 w 28"/>
                <a:gd name="T11" fmla="*/ 25 h 28"/>
                <a:gd name="T12" fmla="*/ 3 w 28"/>
                <a:gd name="T13" fmla="*/ 14 h 28"/>
                <a:gd name="T14" fmla="*/ 14 w 28"/>
                <a:gd name="T15" fmla="*/ 3 h 28"/>
                <a:gd name="T16" fmla="*/ 25 w 28"/>
                <a:gd name="T17" fmla="*/ 14 h 28"/>
                <a:gd name="T18" fmla="*/ 14 w 28"/>
                <a:gd name="T19"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0"/>
                  </a:moveTo>
                  <a:cubicBezTo>
                    <a:pt x="6" y="0"/>
                    <a:pt x="0" y="6"/>
                    <a:pt x="0" y="14"/>
                  </a:cubicBezTo>
                  <a:cubicBezTo>
                    <a:pt x="0" y="22"/>
                    <a:pt x="6" y="28"/>
                    <a:pt x="14" y="28"/>
                  </a:cubicBezTo>
                  <a:cubicBezTo>
                    <a:pt x="22" y="28"/>
                    <a:pt x="28" y="22"/>
                    <a:pt x="28" y="14"/>
                  </a:cubicBezTo>
                  <a:cubicBezTo>
                    <a:pt x="28" y="6"/>
                    <a:pt x="22" y="0"/>
                    <a:pt x="14" y="0"/>
                  </a:cubicBezTo>
                  <a:close/>
                  <a:moveTo>
                    <a:pt x="14" y="25"/>
                  </a:moveTo>
                  <a:cubicBezTo>
                    <a:pt x="8" y="25"/>
                    <a:pt x="3" y="20"/>
                    <a:pt x="3" y="14"/>
                  </a:cubicBezTo>
                  <a:cubicBezTo>
                    <a:pt x="3" y="8"/>
                    <a:pt x="8" y="3"/>
                    <a:pt x="14" y="3"/>
                  </a:cubicBezTo>
                  <a:cubicBezTo>
                    <a:pt x="20" y="3"/>
                    <a:pt x="25" y="8"/>
                    <a:pt x="25" y="14"/>
                  </a:cubicBezTo>
                  <a:cubicBezTo>
                    <a:pt x="25" y="20"/>
                    <a:pt x="20" y="25"/>
                    <a:pt x="14"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10"/>
            <p:cNvSpPr>
              <a:spLocks/>
            </p:cNvSpPr>
            <p:nvPr/>
          </p:nvSpPr>
          <p:spPr bwMode="auto">
            <a:xfrm>
              <a:off x="6543676" y="469107"/>
              <a:ext cx="33338" cy="20638"/>
            </a:xfrm>
            <a:custGeom>
              <a:avLst/>
              <a:gdLst>
                <a:gd name="T0" fmla="*/ 7 w 10"/>
                <a:gd name="T1" fmla="*/ 6 h 6"/>
                <a:gd name="T2" fmla="*/ 7 w 10"/>
                <a:gd name="T3" fmla="*/ 4 h 6"/>
                <a:gd name="T4" fmla="*/ 9 w 10"/>
                <a:gd name="T5" fmla="*/ 4 h 6"/>
                <a:gd name="T6" fmla="*/ 10 w 10"/>
                <a:gd name="T7" fmla="*/ 2 h 6"/>
                <a:gd name="T8" fmla="*/ 10 w 10"/>
                <a:gd name="T9" fmla="*/ 1 h 6"/>
                <a:gd name="T10" fmla="*/ 9 w 10"/>
                <a:gd name="T11" fmla="*/ 0 h 6"/>
                <a:gd name="T12" fmla="*/ 2 w 10"/>
                <a:gd name="T13" fmla="*/ 0 h 6"/>
                <a:gd name="T14" fmla="*/ 0 w 10"/>
                <a:gd name="T15" fmla="*/ 1 h 6"/>
                <a:gd name="T16" fmla="*/ 0 w 10"/>
                <a:gd name="T17" fmla="*/ 2 h 6"/>
                <a:gd name="T18" fmla="*/ 2 w 10"/>
                <a:gd name="T19" fmla="*/ 4 h 6"/>
                <a:gd name="T20" fmla="*/ 3 w 10"/>
                <a:gd name="T21" fmla="*/ 4 h 6"/>
                <a:gd name="T22" fmla="*/ 3 w 10"/>
                <a:gd name="T23" fmla="*/ 6 h 6"/>
                <a:gd name="T24" fmla="*/ 5 w 10"/>
                <a:gd name="T25" fmla="*/ 6 h 6"/>
                <a:gd name="T26" fmla="*/ 7 w 10"/>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6">
                  <a:moveTo>
                    <a:pt x="7" y="6"/>
                  </a:moveTo>
                  <a:cubicBezTo>
                    <a:pt x="7" y="4"/>
                    <a:pt x="7" y="4"/>
                    <a:pt x="7" y="4"/>
                  </a:cubicBezTo>
                  <a:cubicBezTo>
                    <a:pt x="9" y="4"/>
                    <a:pt x="9" y="4"/>
                    <a:pt x="9" y="4"/>
                  </a:cubicBezTo>
                  <a:cubicBezTo>
                    <a:pt x="10" y="4"/>
                    <a:pt x="10" y="3"/>
                    <a:pt x="10" y="2"/>
                  </a:cubicBezTo>
                  <a:cubicBezTo>
                    <a:pt x="10" y="1"/>
                    <a:pt x="10" y="1"/>
                    <a:pt x="10" y="1"/>
                  </a:cubicBezTo>
                  <a:cubicBezTo>
                    <a:pt x="10" y="0"/>
                    <a:pt x="10" y="0"/>
                    <a:pt x="9" y="0"/>
                  </a:cubicBezTo>
                  <a:cubicBezTo>
                    <a:pt x="2" y="0"/>
                    <a:pt x="2" y="0"/>
                    <a:pt x="2" y="0"/>
                  </a:cubicBezTo>
                  <a:cubicBezTo>
                    <a:pt x="1" y="0"/>
                    <a:pt x="0" y="0"/>
                    <a:pt x="0" y="1"/>
                  </a:cubicBezTo>
                  <a:cubicBezTo>
                    <a:pt x="0" y="2"/>
                    <a:pt x="0" y="2"/>
                    <a:pt x="0" y="2"/>
                  </a:cubicBezTo>
                  <a:cubicBezTo>
                    <a:pt x="0" y="3"/>
                    <a:pt x="1" y="4"/>
                    <a:pt x="2" y="4"/>
                  </a:cubicBezTo>
                  <a:cubicBezTo>
                    <a:pt x="3" y="4"/>
                    <a:pt x="3" y="4"/>
                    <a:pt x="3" y="4"/>
                  </a:cubicBezTo>
                  <a:cubicBezTo>
                    <a:pt x="3" y="6"/>
                    <a:pt x="3" y="6"/>
                    <a:pt x="3" y="6"/>
                  </a:cubicBezTo>
                  <a:cubicBezTo>
                    <a:pt x="4" y="6"/>
                    <a:pt x="5" y="6"/>
                    <a:pt x="5" y="6"/>
                  </a:cubicBezTo>
                  <a:cubicBezTo>
                    <a:pt x="6" y="6"/>
                    <a:pt x="7" y="6"/>
                    <a:pt x="7"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11"/>
            <p:cNvSpPr>
              <a:spLocks/>
            </p:cNvSpPr>
            <p:nvPr/>
          </p:nvSpPr>
          <p:spPr bwMode="auto">
            <a:xfrm>
              <a:off x="6591301" y="492920"/>
              <a:ext cx="19050" cy="15875"/>
            </a:xfrm>
            <a:custGeom>
              <a:avLst/>
              <a:gdLst>
                <a:gd name="T0" fmla="*/ 3 w 6"/>
                <a:gd name="T1" fmla="*/ 5 h 5"/>
                <a:gd name="T2" fmla="*/ 5 w 6"/>
                <a:gd name="T3" fmla="*/ 3 h 5"/>
                <a:gd name="T4" fmla="*/ 5 w 6"/>
                <a:gd name="T5" fmla="*/ 1 h 5"/>
                <a:gd name="T6" fmla="*/ 4 w 6"/>
                <a:gd name="T7" fmla="*/ 0 h 5"/>
                <a:gd name="T8" fmla="*/ 2 w 6"/>
                <a:gd name="T9" fmla="*/ 0 h 5"/>
                <a:gd name="T10" fmla="*/ 0 w 6"/>
                <a:gd name="T11" fmla="*/ 2 h 5"/>
                <a:gd name="T12" fmla="*/ 3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5"/>
                  </a:moveTo>
                  <a:cubicBezTo>
                    <a:pt x="5" y="3"/>
                    <a:pt x="5" y="3"/>
                    <a:pt x="5" y="3"/>
                  </a:cubicBezTo>
                  <a:cubicBezTo>
                    <a:pt x="6" y="3"/>
                    <a:pt x="6" y="2"/>
                    <a:pt x="5" y="1"/>
                  </a:cubicBezTo>
                  <a:cubicBezTo>
                    <a:pt x="4" y="0"/>
                    <a:pt x="4" y="0"/>
                    <a:pt x="4" y="0"/>
                  </a:cubicBezTo>
                  <a:cubicBezTo>
                    <a:pt x="4" y="0"/>
                    <a:pt x="3" y="0"/>
                    <a:pt x="2" y="0"/>
                  </a:cubicBezTo>
                  <a:cubicBezTo>
                    <a:pt x="0" y="2"/>
                    <a:pt x="0" y="2"/>
                    <a:pt x="0" y="2"/>
                  </a:cubicBezTo>
                  <a:cubicBezTo>
                    <a:pt x="1" y="3"/>
                    <a:pt x="2" y="4"/>
                    <a:pt x="3"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12"/>
            <p:cNvSpPr>
              <a:spLocks/>
            </p:cNvSpPr>
            <p:nvPr/>
          </p:nvSpPr>
          <p:spPr bwMode="auto">
            <a:xfrm>
              <a:off x="6550026" y="532607"/>
              <a:ext cx="20638" cy="20638"/>
            </a:xfrm>
            <a:custGeom>
              <a:avLst/>
              <a:gdLst>
                <a:gd name="T0" fmla="*/ 5 w 6"/>
                <a:gd name="T1" fmla="*/ 1 h 6"/>
                <a:gd name="T2" fmla="*/ 5 w 6"/>
                <a:gd name="T3" fmla="*/ 5 h 6"/>
                <a:gd name="T4" fmla="*/ 1 w 6"/>
                <a:gd name="T5" fmla="*/ 5 h 6"/>
                <a:gd name="T6" fmla="*/ 1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6" y="4"/>
                    <a:pt x="5" y="5"/>
                  </a:cubicBezTo>
                  <a:cubicBezTo>
                    <a:pt x="4" y="6"/>
                    <a:pt x="2" y="6"/>
                    <a:pt x="1" y="5"/>
                  </a:cubicBezTo>
                  <a:cubicBezTo>
                    <a:pt x="0" y="4"/>
                    <a:pt x="0" y="2"/>
                    <a:pt x="1" y="1"/>
                  </a:cubicBezTo>
                  <a:cubicBezTo>
                    <a:pt x="2" y="0"/>
                    <a:pt x="4" y="0"/>
                    <a:pt x="5"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13"/>
            <p:cNvSpPr>
              <a:spLocks/>
            </p:cNvSpPr>
            <p:nvPr/>
          </p:nvSpPr>
          <p:spPr bwMode="auto">
            <a:xfrm>
              <a:off x="6540501" y="519907"/>
              <a:ext cx="20638" cy="23813"/>
            </a:xfrm>
            <a:custGeom>
              <a:avLst/>
              <a:gdLst>
                <a:gd name="T0" fmla="*/ 6 w 6"/>
                <a:gd name="T1" fmla="*/ 5 h 7"/>
                <a:gd name="T2" fmla="*/ 6 w 6"/>
                <a:gd name="T3" fmla="*/ 6 h 7"/>
                <a:gd name="T4" fmla="*/ 6 w 6"/>
                <a:gd name="T5" fmla="*/ 6 h 7"/>
                <a:gd name="T6" fmla="*/ 4 w 6"/>
                <a:gd name="T7" fmla="*/ 6 h 7"/>
                <a:gd name="T8" fmla="*/ 0 w 6"/>
                <a:gd name="T9" fmla="*/ 2 h 7"/>
                <a:gd name="T10" fmla="*/ 0 w 6"/>
                <a:gd name="T11" fmla="*/ 1 h 7"/>
                <a:gd name="T12" fmla="*/ 0 w 6"/>
                <a:gd name="T13" fmla="*/ 1 h 7"/>
                <a:gd name="T14" fmla="*/ 2 w 6"/>
                <a:gd name="T15" fmla="*/ 1 h 7"/>
                <a:gd name="T16" fmla="*/ 6 w 6"/>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6" y="5"/>
                  </a:moveTo>
                  <a:cubicBezTo>
                    <a:pt x="6" y="5"/>
                    <a:pt x="6" y="6"/>
                    <a:pt x="6" y="6"/>
                  </a:cubicBezTo>
                  <a:cubicBezTo>
                    <a:pt x="6" y="6"/>
                    <a:pt x="6" y="6"/>
                    <a:pt x="6" y="6"/>
                  </a:cubicBezTo>
                  <a:cubicBezTo>
                    <a:pt x="5" y="7"/>
                    <a:pt x="4" y="7"/>
                    <a:pt x="4" y="6"/>
                  </a:cubicBezTo>
                  <a:cubicBezTo>
                    <a:pt x="0" y="2"/>
                    <a:pt x="0" y="2"/>
                    <a:pt x="0" y="2"/>
                  </a:cubicBezTo>
                  <a:cubicBezTo>
                    <a:pt x="0" y="2"/>
                    <a:pt x="0" y="1"/>
                    <a:pt x="0" y="1"/>
                  </a:cubicBezTo>
                  <a:cubicBezTo>
                    <a:pt x="0" y="1"/>
                    <a:pt x="0" y="1"/>
                    <a:pt x="0" y="1"/>
                  </a:cubicBezTo>
                  <a:cubicBezTo>
                    <a:pt x="1" y="0"/>
                    <a:pt x="1" y="0"/>
                    <a:pt x="2" y="1"/>
                  </a:cubicBezTo>
                  <a:lnTo>
                    <a:pt x="6" y="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25"/>
          <p:cNvGrpSpPr/>
          <p:nvPr/>
        </p:nvGrpSpPr>
        <p:grpSpPr>
          <a:xfrm>
            <a:off x="6720770" y="1851921"/>
            <a:ext cx="891390" cy="946044"/>
            <a:chOff x="8085138" y="2318680"/>
            <a:chExt cx="114300" cy="121308"/>
          </a:xfrm>
          <a:solidFill>
            <a:schemeClr val="accent5">
              <a:lumMod val="75000"/>
            </a:schemeClr>
          </a:solidFill>
        </p:grpSpPr>
        <p:sp>
          <p:nvSpPr>
            <p:cNvPr id="27" name="Oval 1728"/>
            <p:cNvSpPr>
              <a:spLocks noChangeArrowheads="1"/>
            </p:cNvSpPr>
            <p:nvPr/>
          </p:nvSpPr>
          <p:spPr bwMode="auto">
            <a:xfrm>
              <a:off x="8085138" y="2400301"/>
              <a:ext cx="17463" cy="1905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1729"/>
            <p:cNvSpPr>
              <a:spLocks noChangeArrowheads="1"/>
            </p:cNvSpPr>
            <p:nvPr/>
          </p:nvSpPr>
          <p:spPr bwMode="auto">
            <a:xfrm>
              <a:off x="8124826" y="2370138"/>
              <a:ext cx="26988" cy="269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1730"/>
            <p:cNvSpPr>
              <a:spLocks noChangeArrowheads="1"/>
            </p:cNvSpPr>
            <p:nvPr/>
          </p:nvSpPr>
          <p:spPr bwMode="auto">
            <a:xfrm>
              <a:off x="8130847" y="2318680"/>
              <a:ext cx="19050" cy="2063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731"/>
            <p:cNvSpPr>
              <a:spLocks/>
            </p:cNvSpPr>
            <p:nvPr/>
          </p:nvSpPr>
          <p:spPr bwMode="auto">
            <a:xfrm>
              <a:off x="8112126" y="2328863"/>
              <a:ext cx="57150" cy="111125"/>
            </a:xfrm>
            <a:custGeom>
              <a:avLst/>
              <a:gdLst>
                <a:gd name="T0" fmla="*/ 15 w 17"/>
                <a:gd name="T1" fmla="*/ 3 h 33"/>
                <a:gd name="T2" fmla="*/ 12 w 17"/>
                <a:gd name="T3" fmla="*/ 0 h 33"/>
                <a:gd name="T4" fmla="*/ 11 w 17"/>
                <a:gd name="T5" fmla="*/ 2 h 33"/>
                <a:gd name="T6" fmla="*/ 15 w 17"/>
                <a:gd name="T7" fmla="*/ 16 h 33"/>
                <a:gd name="T8" fmla="*/ 8 w 17"/>
                <a:gd name="T9" fmla="*/ 31 h 33"/>
                <a:gd name="T10" fmla="*/ 2 w 17"/>
                <a:gd name="T11" fmla="*/ 16 h 33"/>
                <a:gd name="T12" fmla="*/ 5 w 17"/>
                <a:gd name="T13" fmla="*/ 2 h 33"/>
                <a:gd name="T14" fmla="*/ 5 w 17"/>
                <a:gd name="T15" fmla="*/ 0 h 33"/>
                <a:gd name="T16" fmla="*/ 2 w 17"/>
                <a:gd name="T17" fmla="*/ 3 h 33"/>
                <a:gd name="T18" fmla="*/ 0 w 17"/>
                <a:gd name="T19" fmla="*/ 16 h 33"/>
                <a:gd name="T20" fmla="*/ 2 w 17"/>
                <a:gd name="T21" fmla="*/ 28 h 33"/>
                <a:gd name="T22" fmla="*/ 8 w 17"/>
                <a:gd name="T23" fmla="*/ 33 h 33"/>
                <a:gd name="T24" fmla="*/ 15 w 17"/>
                <a:gd name="T25" fmla="*/ 28 h 33"/>
                <a:gd name="T26" fmla="*/ 17 w 17"/>
                <a:gd name="T27" fmla="*/ 16 h 33"/>
                <a:gd name="T28" fmla="*/ 15 w 17"/>
                <a:gd name="T2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33">
                  <a:moveTo>
                    <a:pt x="15" y="3"/>
                  </a:moveTo>
                  <a:cubicBezTo>
                    <a:pt x="14" y="2"/>
                    <a:pt x="13" y="1"/>
                    <a:pt x="12" y="0"/>
                  </a:cubicBezTo>
                  <a:cubicBezTo>
                    <a:pt x="12" y="1"/>
                    <a:pt x="12" y="1"/>
                    <a:pt x="11" y="2"/>
                  </a:cubicBezTo>
                  <a:cubicBezTo>
                    <a:pt x="13" y="5"/>
                    <a:pt x="15" y="10"/>
                    <a:pt x="15" y="16"/>
                  </a:cubicBezTo>
                  <a:cubicBezTo>
                    <a:pt x="15" y="25"/>
                    <a:pt x="11" y="31"/>
                    <a:pt x="8" y="31"/>
                  </a:cubicBezTo>
                  <a:cubicBezTo>
                    <a:pt x="5" y="31"/>
                    <a:pt x="2" y="25"/>
                    <a:pt x="2" y="16"/>
                  </a:cubicBezTo>
                  <a:cubicBezTo>
                    <a:pt x="2" y="10"/>
                    <a:pt x="4" y="5"/>
                    <a:pt x="5" y="2"/>
                  </a:cubicBezTo>
                  <a:cubicBezTo>
                    <a:pt x="5" y="1"/>
                    <a:pt x="5" y="1"/>
                    <a:pt x="5" y="0"/>
                  </a:cubicBezTo>
                  <a:cubicBezTo>
                    <a:pt x="4" y="1"/>
                    <a:pt x="3" y="2"/>
                    <a:pt x="2" y="3"/>
                  </a:cubicBezTo>
                  <a:cubicBezTo>
                    <a:pt x="1" y="7"/>
                    <a:pt x="0" y="11"/>
                    <a:pt x="0" y="16"/>
                  </a:cubicBezTo>
                  <a:cubicBezTo>
                    <a:pt x="0" y="20"/>
                    <a:pt x="1" y="24"/>
                    <a:pt x="2" y="28"/>
                  </a:cubicBezTo>
                  <a:cubicBezTo>
                    <a:pt x="4" y="31"/>
                    <a:pt x="6" y="33"/>
                    <a:pt x="8" y="33"/>
                  </a:cubicBezTo>
                  <a:cubicBezTo>
                    <a:pt x="11" y="33"/>
                    <a:pt x="13" y="31"/>
                    <a:pt x="15" y="28"/>
                  </a:cubicBezTo>
                  <a:cubicBezTo>
                    <a:pt x="16" y="24"/>
                    <a:pt x="17" y="20"/>
                    <a:pt x="17" y="16"/>
                  </a:cubicBezTo>
                  <a:cubicBezTo>
                    <a:pt x="17" y="11"/>
                    <a:pt x="16" y="7"/>
                    <a:pt x="15"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1732"/>
            <p:cNvSpPr>
              <a:spLocks noChangeArrowheads="1"/>
            </p:cNvSpPr>
            <p:nvPr/>
          </p:nvSpPr>
          <p:spPr bwMode="auto">
            <a:xfrm>
              <a:off x="8178800" y="2400301"/>
              <a:ext cx="20638" cy="1905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733"/>
            <p:cNvSpPr>
              <a:spLocks/>
            </p:cNvSpPr>
            <p:nvPr/>
          </p:nvSpPr>
          <p:spPr bwMode="auto">
            <a:xfrm>
              <a:off x="8085138" y="2343151"/>
              <a:ext cx="107950" cy="76200"/>
            </a:xfrm>
            <a:custGeom>
              <a:avLst/>
              <a:gdLst>
                <a:gd name="T0" fmla="*/ 27 w 32"/>
                <a:gd name="T1" fmla="*/ 21 h 23"/>
                <a:gd name="T2" fmla="*/ 25 w 32"/>
                <a:gd name="T3" fmla="*/ 21 h 23"/>
                <a:gd name="T4" fmla="*/ 13 w 32"/>
                <a:gd name="T5" fmla="*/ 17 h 23"/>
                <a:gd name="T6" fmla="*/ 3 w 32"/>
                <a:gd name="T7" fmla="*/ 4 h 23"/>
                <a:gd name="T8" fmla="*/ 7 w 32"/>
                <a:gd name="T9" fmla="*/ 2 h 23"/>
                <a:gd name="T10" fmla="*/ 19 w 32"/>
                <a:gd name="T11" fmla="*/ 6 h 23"/>
                <a:gd name="T12" fmla="*/ 30 w 32"/>
                <a:gd name="T13" fmla="*/ 16 h 23"/>
                <a:gd name="T14" fmla="*/ 30 w 32"/>
                <a:gd name="T15" fmla="*/ 16 h 23"/>
                <a:gd name="T16" fmla="*/ 32 w 32"/>
                <a:gd name="T17" fmla="*/ 16 h 23"/>
                <a:gd name="T18" fmla="*/ 30 w 32"/>
                <a:gd name="T19" fmla="*/ 12 h 23"/>
                <a:gd name="T20" fmla="*/ 21 w 32"/>
                <a:gd name="T21" fmla="*/ 4 h 23"/>
                <a:gd name="T22" fmla="*/ 7 w 32"/>
                <a:gd name="T23" fmla="*/ 0 h 23"/>
                <a:gd name="T24" fmla="*/ 1 w 32"/>
                <a:gd name="T25" fmla="*/ 3 h 23"/>
                <a:gd name="T26" fmla="*/ 3 w 32"/>
                <a:gd name="T27" fmla="*/ 11 h 23"/>
                <a:gd name="T28" fmla="*/ 12 w 32"/>
                <a:gd name="T29" fmla="*/ 19 h 23"/>
                <a:gd name="T30" fmla="*/ 25 w 32"/>
                <a:gd name="T31" fmla="*/ 23 h 23"/>
                <a:gd name="T32" fmla="*/ 28 w 32"/>
                <a:gd name="T33" fmla="*/ 23 h 23"/>
                <a:gd name="T34" fmla="*/ 27 w 32"/>
                <a:gd name="T3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3">
                  <a:moveTo>
                    <a:pt x="27" y="21"/>
                  </a:moveTo>
                  <a:cubicBezTo>
                    <a:pt x="26" y="21"/>
                    <a:pt x="26" y="21"/>
                    <a:pt x="25" y="21"/>
                  </a:cubicBezTo>
                  <a:cubicBezTo>
                    <a:pt x="22" y="21"/>
                    <a:pt x="17" y="19"/>
                    <a:pt x="13" y="17"/>
                  </a:cubicBezTo>
                  <a:cubicBezTo>
                    <a:pt x="5" y="12"/>
                    <a:pt x="2" y="6"/>
                    <a:pt x="3" y="4"/>
                  </a:cubicBezTo>
                  <a:cubicBezTo>
                    <a:pt x="4" y="3"/>
                    <a:pt x="5" y="2"/>
                    <a:pt x="7" y="2"/>
                  </a:cubicBezTo>
                  <a:cubicBezTo>
                    <a:pt x="11" y="2"/>
                    <a:pt x="15" y="4"/>
                    <a:pt x="19" y="6"/>
                  </a:cubicBezTo>
                  <a:cubicBezTo>
                    <a:pt x="25" y="9"/>
                    <a:pt x="28" y="13"/>
                    <a:pt x="30" y="16"/>
                  </a:cubicBezTo>
                  <a:cubicBezTo>
                    <a:pt x="30" y="16"/>
                    <a:pt x="30" y="16"/>
                    <a:pt x="30" y="16"/>
                  </a:cubicBezTo>
                  <a:cubicBezTo>
                    <a:pt x="31" y="16"/>
                    <a:pt x="32" y="16"/>
                    <a:pt x="32" y="16"/>
                  </a:cubicBezTo>
                  <a:cubicBezTo>
                    <a:pt x="32" y="15"/>
                    <a:pt x="31" y="14"/>
                    <a:pt x="30" y="12"/>
                  </a:cubicBezTo>
                  <a:cubicBezTo>
                    <a:pt x="28" y="9"/>
                    <a:pt x="25" y="7"/>
                    <a:pt x="21" y="4"/>
                  </a:cubicBezTo>
                  <a:cubicBezTo>
                    <a:pt x="16" y="2"/>
                    <a:pt x="11" y="0"/>
                    <a:pt x="7" y="0"/>
                  </a:cubicBezTo>
                  <a:cubicBezTo>
                    <a:pt x="4" y="0"/>
                    <a:pt x="2" y="1"/>
                    <a:pt x="1" y="3"/>
                  </a:cubicBezTo>
                  <a:cubicBezTo>
                    <a:pt x="0" y="5"/>
                    <a:pt x="0" y="8"/>
                    <a:pt x="3" y="11"/>
                  </a:cubicBezTo>
                  <a:cubicBezTo>
                    <a:pt x="5" y="14"/>
                    <a:pt x="8" y="17"/>
                    <a:pt x="12" y="19"/>
                  </a:cubicBezTo>
                  <a:cubicBezTo>
                    <a:pt x="17" y="22"/>
                    <a:pt x="22" y="23"/>
                    <a:pt x="25" y="23"/>
                  </a:cubicBezTo>
                  <a:cubicBezTo>
                    <a:pt x="26" y="23"/>
                    <a:pt x="27" y="23"/>
                    <a:pt x="28" y="23"/>
                  </a:cubicBezTo>
                  <a:cubicBezTo>
                    <a:pt x="27" y="22"/>
                    <a:pt x="27" y="22"/>
                    <a:pt x="27"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734"/>
            <p:cNvSpPr>
              <a:spLocks/>
            </p:cNvSpPr>
            <p:nvPr/>
          </p:nvSpPr>
          <p:spPr bwMode="auto">
            <a:xfrm>
              <a:off x="8088313" y="2343151"/>
              <a:ext cx="107950" cy="76200"/>
            </a:xfrm>
            <a:custGeom>
              <a:avLst/>
              <a:gdLst>
                <a:gd name="T0" fmla="*/ 31 w 32"/>
                <a:gd name="T1" fmla="*/ 3 h 23"/>
                <a:gd name="T2" fmla="*/ 24 w 32"/>
                <a:gd name="T3" fmla="*/ 0 h 23"/>
                <a:gd name="T4" fmla="*/ 11 w 32"/>
                <a:gd name="T5" fmla="*/ 4 h 23"/>
                <a:gd name="T6" fmla="*/ 2 w 32"/>
                <a:gd name="T7" fmla="*/ 12 h 23"/>
                <a:gd name="T8" fmla="*/ 0 w 32"/>
                <a:gd name="T9" fmla="*/ 17 h 23"/>
                <a:gd name="T10" fmla="*/ 1 w 32"/>
                <a:gd name="T11" fmla="*/ 16 h 23"/>
                <a:gd name="T12" fmla="*/ 2 w 32"/>
                <a:gd name="T13" fmla="*/ 16 h 23"/>
                <a:gd name="T14" fmla="*/ 12 w 32"/>
                <a:gd name="T15" fmla="*/ 6 h 23"/>
                <a:gd name="T16" fmla="*/ 24 w 32"/>
                <a:gd name="T17" fmla="*/ 2 h 23"/>
                <a:gd name="T18" fmla="*/ 29 w 32"/>
                <a:gd name="T19" fmla="*/ 4 h 23"/>
                <a:gd name="T20" fmla="*/ 18 w 32"/>
                <a:gd name="T21" fmla="*/ 17 h 23"/>
                <a:gd name="T22" fmla="*/ 6 w 32"/>
                <a:gd name="T23" fmla="*/ 21 h 23"/>
                <a:gd name="T24" fmla="*/ 5 w 32"/>
                <a:gd name="T25" fmla="*/ 21 h 23"/>
                <a:gd name="T26" fmla="*/ 4 w 32"/>
                <a:gd name="T27" fmla="*/ 23 h 23"/>
                <a:gd name="T28" fmla="*/ 6 w 32"/>
                <a:gd name="T29" fmla="*/ 23 h 23"/>
                <a:gd name="T30" fmla="*/ 20 w 32"/>
                <a:gd name="T31" fmla="*/ 19 h 23"/>
                <a:gd name="T32" fmla="*/ 29 w 32"/>
                <a:gd name="T33" fmla="*/ 11 h 23"/>
                <a:gd name="T34" fmla="*/ 31 w 32"/>
                <a:gd name="T3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3">
                  <a:moveTo>
                    <a:pt x="31" y="3"/>
                  </a:moveTo>
                  <a:cubicBezTo>
                    <a:pt x="30" y="1"/>
                    <a:pt x="27" y="0"/>
                    <a:pt x="24" y="0"/>
                  </a:cubicBezTo>
                  <a:cubicBezTo>
                    <a:pt x="21" y="0"/>
                    <a:pt x="16" y="2"/>
                    <a:pt x="11" y="4"/>
                  </a:cubicBezTo>
                  <a:cubicBezTo>
                    <a:pt x="7" y="7"/>
                    <a:pt x="4" y="9"/>
                    <a:pt x="2" y="12"/>
                  </a:cubicBezTo>
                  <a:cubicBezTo>
                    <a:pt x="1" y="14"/>
                    <a:pt x="0" y="15"/>
                    <a:pt x="0" y="17"/>
                  </a:cubicBezTo>
                  <a:cubicBezTo>
                    <a:pt x="0" y="16"/>
                    <a:pt x="1" y="16"/>
                    <a:pt x="1" y="16"/>
                  </a:cubicBezTo>
                  <a:cubicBezTo>
                    <a:pt x="2" y="16"/>
                    <a:pt x="2" y="16"/>
                    <a:pt x="2" y="16"/>
                  </a:cubicBezTo>
                  <a:cubicBezTo>
                    <a:pt x="3" y="13"/>
                    <a:pt x="7" y="9"/>
                    <a:pt x="12" y="6"/>
                  </a:cubicBezTo>
                  <a:cubicBezTo>
                    <a:pt x="16" y="4"/>
                    <a:pt x="21" y="2"/>
                    <a:pt x="24" y="2"/>
                  </a:cubicBezTo>
                  <a:cubicBezTo>
                    <a:pt x="27" y="2"/>
                    <a:pt x="28" y="3"/>
                    <a:pt x="29" y="4"/>
                  </a:cubicBezTo>
                  <a:cubicBezTo>
                    <a:pt x="30" y="6"/>
                    <a:pt x="26" y="12"/>
                    <a:pt x="18" y="17"/>
                  </a:cubicBezTo>
                  <a:cubicBezTo>
                    <a:pt x="14" y="19"/>
                    <a:pt x="10" y="21"/>
                    <a:pt x="6" y="21"/>
                  </a:cubicBezTo>
                  <a:cubicBezTo>
                    <a:pt x="6" y="21"/>
                    <a:pt x="6" y="21"/>
                    <a:pt x="5" y="21"/>
                  </a:cubicBezTo>
                  <a:cubicBezTo>
                    <a:pt x="5" y="22"/>
                    <a:pt x="5" y="22"/>
                    <a:pt x="4" y="23"/>
                  </a:cubicBezTo>
                  <a:cubicBezTo>
                    <a:pt x="5" y="23"/>
                    <a:pt x="5" y="23"/>
                    <a:pt x="6" y="23"/>
                  </a:cubicBezTo>
                  <a:cubicBezTo>
                    <a:pt x="10" y="23"/>
                    <a:pt x="15" y="22"/>
                    <a:pt x="20" y="19"/>
                  </a:cubicBezTo>
                  <a:cubicBezTo>
                    <a:pt x="24" y="17"/>
                    <a:pt x="27" y="14"/>
                    <a:pt x="29" y="11"/>
                  </a:cubicBezTo>
                  <a:cubicBezTo>
                    <a:pt x="31" y="8"/>
                    <a:pt x="32" y="5"/>
                    <a:pt x="31"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816004" y="1865878"/>
            <a:ext cx="923244" cy="923244"/>
            <a:chOff x="7599363" y="4011613"/>
            <a:chExt cx="123825" cy="123825"/>
          </a:xfrm>
          <a:solidFill>
            <a:srgbClr val="84B5D5"/>
          </a:solidFill>
        </p:grpSpPr>
        <p:sp>
          <p:nvSpPr>
            <p:cNvPr id="35" name="Freeform 984"/>
            <p:cNvSpPr>
              <a:spLocks/>
            </p:cNvSpPr>
            <p:nvPr/>
          </p:nvSpPr>
          <p:spPr bwMode="auto">
            <a:xfrm>
              <a:off x="7659688" y="4011613"/>
              <a:ext cx="63500" cy="63500"/>
            </a:xfrm>
            <a:custGeom>
              <a:avLst/>
              <a:gdLst>
                <a:gd name="T0" fmla="*/ 14 w 19"/>
                <a:gd name="T1" fmla="*/ 5 h 19"/>
                <a:gd name="T2" fmla="*/ 14 w 19"/>
                <a:gd name="T3" fmla="*/ 0 h 19"/>
                <a:gd name="T4" fmla="*/ 9 w 19"/>
                <a:gd name="T5" fmla="*/ 5 h 19"/>
                <a:gd name="T6" fmla="*/ 9 w 19"/>
                <a:gd name="T7" fmla="*/ 8 h 19"/>
                <a:gd name="T8" fmla="*/ 0 w 19"/>
                <a:gd name="T9" fmla="*/ 17 h 19"/>
                <a:gd name="T10" fmla="*/ 0 w 19"/>
                <a:gd name="T11" fmla="*/ 19 h 19"/>
                <a:gd name="T12" fmla="*/ 2 w 19"/>
                <a:gd name="T13" fmla="*/ 19 h 19"/>
                <a:gd name="T14" fmla="*/ 10 w 19"/>
                <a:gd name="T15" fmla="*/ 10 h 19"/>
                <a:gd name="T16" fmla="*/ 14 w 19"/>
                <a:gd name="T17" fmla="*/ 10 h 19"/>
                <a:gd name="T18" fmla="*/ 19 w 19"/>
                <a:gd name="T19" fmla="*/ 5 h 19"/>
                <a:gd name="T20" fmla="*/ 14 w 19"/>
                <a:gd name="T21"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4" y="5"/>
                  </a:moveTo>
                  <a:cubicBezTo>
                    <a:pt x="14" y="0"/>
                    <a:pt x="14" y="0"/>
                    <a:pt x="14" y="0"/>
                  </a:cubicBezTo>
                  <a:cubicBezTo>
                    <a:pt x="9" y="5"/>
                    <a:pt x="9" y="5"/>
                    <a:pt x="9" y="5"/>
                  </a:cubicBezTo>
                  <a:cubicBezTo>
                    <a:pt x="9" y="8"/>
                    <a:pt x="9" y="8"/>
                    <a:pt x="9" y="8"/>
                  </a:cubicBezTo>
                  <a:cubicBezTo>
                    <a:pt x="0" y="17"/>
                    <a:pt x="0" y="17"/>
                    <a:pt x="0" y="17"/>
                  </a:cubicBezTo>
                  <a:cubicBezTo>
                    <a:pt x="0" y="17"/>
                    <a:pt x="0" y="19"/>
                    <a:pt x="0" y="19"/>
                  </a:cubicBezTo>
                  <a:cubicBezTo>
                    <a:pt x="0" y="19"/>
                    <a:pt x="2" y="19"/>
                    <a:pt x="2" y="19"/>
                  </a:cubicBezTo>
                  <a:cubicBezTo>
                    <a:pt x="10" y="10"/>
                    <a:pt x="10" y="10"/>
                    <a:pt x="10" y="10"/>
                  </a:cubicBezTo>
                  <a:cubicBezTo>
                    <a:pt x="14" y="10"/>
                    <a:pt x="14" y="10"/>
                    <a:pt x="14" y="10"/>
                  </a:cubicBezTo>
                  <a:cubicBezTo>
                    <a:pt x="19" y="5"/>
                    <a:pt x="19" y="5"/>
                    <a:pt x="19" y="5"/>
                  </a:cubicBezTo>
                  <a:lnTo>
                    <a:pt x="14" y="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985"/>
            <p:cNvSpPr>
              <a:spLocks/>
            </p:cNvSpPr>
            <p:nvPr/>
          </p:nvSpPr>
          <p:spPr bwMode="auto">
            <a:xfrm>
              <a:off x="7599363" y="4011613"/>
              <a:ext cx="123825" cy="123825"/>
            </a:xfrm>
            <a:custGeom>
              <a:avLst/>
              <a:gdLst>
                <a:gd name="T0" fmla="*/ 32 w 37"/>
                <a:gd name="T1" fmla="*/ 12 h 37"/>
                <a:gd name="T2" fmla="*/ 33 w 37"/>
                <a:gd name="T3" fmla="*/ 19 h 37"/>
                <a:gd name="T4" fmla="*/ 18 w 37"/>
                <a:gd name="T5" fmla="*/ 33 h 37"/>
                <a:gd name="T6" fmla="*/ 3 w 37"/>
                <a:gd name="T7" fmla="*/ 19 h 37"/>
                <a:gd name="T8" fmla="*/ 18 w 37"/>
                <a:gd name="T9" fmla="*/ 4 h 37"/>
                <a:gd name="T10" fmla="*/ 25 w 37"/>
                <a:gd name="T11" fmla="*/ 5 h 37"/>
                <a:gd name="T12" fmla="*/ 25 w 37"/>
                <a:gd name="T13" fmla="*/ 4 h 37"/>
                <a:gd name="T14" fmla="*/ 27 w 37"/>
                <a:gd name="T15" fmla="*/ 2 h 37"/>
                <a:gd name="T16" fmla="*/ 18 w 37"/>
                <a:gd name="T17" fmla="*/ 0 h 37"/>
                <a:gd name="T18" fmla="*/ 0 w 37"/>
                <a:gd name="T19" fmla="*/ 19 h 37"/>
                <a:gd name="T20" fmla="*/ 18 w 37"/>
                <a:gd name="T21" fmla="*/ 37 h 37"/>
                <a:gd name="T22" fmla="*/ 37 w 37"/>
                <a:gd name="T23" fmla="*/ 19 h 37"/>
                <a:gd name="T24" fmla="*/ 35 w 37"/>
                <a:gd name="T25" fmla="*/ 10 h 37"/>
                <a:gd name="T26" fmla="*/ 33 w 37"/>
                <a:gd name="T27" fmla="*/ 12 h 37"/>
                <a:gd name="T28" fmla="*/ 32 w 37"/>
                <a:gd name="T29"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7">
                  <a:moveTo>
                    <a:pt x="32" y="12"/>
                  </a:moveTo>
                  <a:cubicBezTo>
                    <a:pt x="33" y="14"/>
                    <a:pt x="33" y="16"/>
                    <a:pt x="33" y="19"/>
                  </a:cubicBezTo>
                  <a:cubicBezTo>
                    <a:pt x="33" y="27"/>
                    <a:pt x="26" y="33"/>
                    <a:pt x="18" y="33"/>
                  </a:cubicBezTo>
                  <a:cubicBezTo>
                    <a:pt x="10" y="33"/>
                    <a:pt x="3" y="27"/>
                    <a:pt x="3" y="19"/>
                  </a:cubicBezTo>
                  <a:cubicBezTo>
                    <a:pt x="3" y="10"/>
                    <a:pt x="10" y="4"/>
                    <a:pt x="18" y="4"/>
                  </a:cubicBezTo>
                  <a:cubicBezTo>
                    <a:pt x="21" y="4"/>
                    <a:pt x="23" y="4"/>
                    <a:pt x="25" y="5"/>
                  </a:cubicBezTo>
                  <a:cubicBezTo>
                    <a:pt x="25" y="5"/>
                    <a:pt x="25" y="4"/>
                    <a:pt x="25" y="4"/>
                  </a:cubicBezTo>
                  <a:cubicBezTo>
                    <a:pt x="27" y="2"/>
                    <a:pt x="27" y="2"/>
                    <a:pt x="27" y="2"/>
                  </a:cubicBezTo>
                  <a:cubicBezTo>
                    <a:pt x="24" y="1"/>
                    <a:pt x="21" y="0"/>
                    <a:pt x="18" y="0"/>
                  </a:cubicBezTo>
                  <a:cubicBezTo>
                    <a:pt x="8" y="0"/>
                    <a:pt x="0" y="8"/>
                    <a:pt x="0" y="19"/>
                  </a:cubicBezTo>
                  <a:cubicBezTo>
                    <a:pt x="0" y="29"/>
                    <a:pt x="8" y="37"/>
                    <a:pt x="18" y="37"/>
                  </a:cubicBezTo>
                  <a:cubicBezTo>
                    <a:pt x="28" y="37"/>
                    <a:pt x="37" y="29"/>
                    <a:pt x="37" y="19"/>
                  </a:cubicBezTo>
                  <a:cubicBezTo>
                    <a:pt x="37" y="16"/>
                    <a:pt x="36" y="13"/>
                    <a:pt x="35" y="10"/>
                  </a:cubicBezTo>
                  <a:cubicBezTo>
                    <a:pt x="33" y="12"/>
                    <a:pt x="33" y="12"/>
                    <a:pt x="33" y="12"/>
                  </a:cubicBezTo>
                  <a:cubicBezTo>
                    <a:pt x="33" y="12"/>
                    <a:pt x="32" y="12"/>
                    <a:pt x="32"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86"/>
            <p:cNvSpPr>
              <a:spLocks/>
            </p:cNvSpPr>
            <p:nvPr/>
          </p:nvSpPr>
          <p:spPr bwMode="auto">
            <a:xfrm>
              <a:off x="7623176" y="4035426"/>
              <a:ext cx="76200" cy="76200"/>
            </a:xfrm>
            <a:custGeom>
              <a:avLst/>
              <a:gdLst>
                <a:gd name="T0" fmla="*/ 20 w 23"/>
                <a:gd name="T1" fmla="*/ 12 h 23"/>
                <a:gd name="T2" fmla="*/ 11 w 23"/>
                <a:gd name="T3" fmla="*/ 20 h 23"/>
                <a:gd name="T4" fmla="*/ 3 w 23"/>
                <a:gd name="T5" fmla="*/ 12 h 23"/>
                <a:gd name="T6" fmla="*/ 11 w 23"/>
                <a:gd name="T7" fmla="*/ 3 h 23"/>
                <a:gd name="T8" fmla="*/ 14 w 23"/>
                <a:gd name="T9" fmla="*/ 4 h 23"/>
                <a:gd name="T10" fmla="*/ 17 w 23"/>
                <a:gd name="T11" fmla="*/ 1 h 23"/>
                <a:gd name="T12" fmla="*/ 11 w 23"/>
                <a:gd name="T13" fmla="*/ 0 h 23"/>
                <a:gd name="T14" fmla="*/ 0 w 23"/>
                <a:gd name="T15" fmla="*/ 12 h 23"/>
                <a:gd name="T16" fmla="*/ 11 w 23"/>
                <a:gd name="T17" fmla="*/ 23 h 23"/>
                <a:gd name="T18" fmla="*/ 23 w 23"/>
                <a:gd name="T19" fmla="*/ 12 h 23"/>
                <a:gd name="T20" fmla="*/ 21 w 23"/>
                <a:gd name="T21" fmla="*/ 6 h 23"/>
                <a:gd name="T22" fmla="*/ 19 w 23"/>
                <a:gd name="T23" fmla="*/ 9 h 23"/>
                <a:gd name="T24" fmla="*/ 20 w 23"/>
                <a:gd name="T2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0" y="12"/>
                  </a:moveTo>
                  <a:cubicBezTo>
                    <a:pt x="20" y="16"/>
                    <a:pt x="16" y="20"/>
                    <a:pt x="11" y="20"/>
                  </a:cubicBezTo>
                  <a:cubicBezTo>
                    <a:pt x="7" y="20"/>
                    <a:pt x="3" y="16"/>
                    <a:pt x="3" y="12"/>
                  </a:cubicBezTo>
                  <a:cubicBezTo>
                    <a:pt x="3" y="7"/>
                    <a:pt x="7" y="3"/>
                    <a:pt x="11" y="3"/>
                  </a:cubicBezTo>
                  <a:cubicBezTo>
                    <a:pt x="12" y="3"/>
                    <a:pt x="13" y="3"/>
                    <a:pt x="14" y="4"/>
                  </a:cubicBezTo>
                  <a:cubicBezTo>
                    <a:pt x="17" y="1"/>
                    <a:pt x="17" y="1"/>
                    <a:pt x="17" y="1"/>
                  </a:cubicBezTo>
                  <a:cubicBezTo>
                    <a:pt x="15" y="1"/>
                    <a:pt x="13" y="0"/>
                    <a:pt x="11" y="0"/>
                  </a:cubicBezTo>
                  <a:cubicBezTo>
                    <a:pt x="5" y="0"/>
                    <a:pt x="0" y="5"/>
                    <a:pt x="0" y="12"/>
                  </a:cubicBezTo>
                  <a:cubicBezTo>
                    <a:pt x="0" y="18"/>
                    <a:pt x="5" y="23"/>
                    <a:pt x="11" y="23"/>
                  </a:cubicBezTo>
                  <a:cubicBezTo>
                    <a:pt x="18" y="23"/>
                    <a:pt x="23" y="18"/>
                    <a:pt x="23" y="12"/>
                  </a:cubicBezTo>
                  <a:cubicBezTo>
                    <a:pt x="23" y="10"/>
                    <a:pt x="22" y="8"/>
                    <a:pt x="21" y="6"/>
                  </a:cubicBezTo>
                  <a:cubicBezTo>
                    <a:pt x="19" y="9"/>
                    <a:pt x="19" y="9"/>
                    <a:pt x="19" y="9"/>
                  </a:cubicBezTo>
                  <a:cubicBezTo>
                    <a:pt x="19" y="10"/>
                    <a:pt x="20" y="11"/>
                    <a:pt x="20"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87"/>
            <p:cNvSpPr>
              <a:spLocks/>
            </p:cNvSpPr>
            <p:nvPr/>
          </p:nvSpPr>
          <p:spPr bwMode="auto">
            <a:xfrm>
              <a:off x="7642226" y="4054476"/>
              <a:ext cx="34925" cy="38100"/>
            </a:xfrm>
            <a:custGeom>
              <a:avLst/>
              <a:gdLst>
                <a:gd name="T0" fmla="*/ 8 w 10"/>
                <a:gd name="T1" fmla="*/ 7 h 11"/>
                <a:gd name="T2" fmla="*/ 6 w 10"/>
                <a:gd name="T3" fmla="*/ 8 h 11"/>
                <a:gd name="T4" fmla="*/ 3 w 10"/>
                <a:gd name="T5" fmla="*/ 7 h 11"/>
                <a:gd name="T6" fmla="*/ 3 w 10"/>
                <a:gd name="T7" fmla="*/ 5 h 11"/>
                <a:gd name="T8" fmla="*/ 4 w 10"/>
                <a:gd name="T9" fmla="*/ 2 h 11"/>
                <a:gd name="T10" fmla="*/ 4 w 10"/>
                <a:gd name="T11" fmla="*/ 2 h 11"/>
                <a:gd name="T12" fmla="*/ 6 w 10"/>
                <a:gd name="T13" fmla="*/ 0 h 11"/>
                <a:gd name="T14" fmla="*/ 5 w 10"/>
                <a:gd name="T15" fmla="*/ 0 h 11"/>
                <a:gd name="T16" fmla="*/ 0 w 10"/>
                <a:gd name="T17" fmla="*/ 6 h 11"/>
                <a:gd name="T18" fmla="*/ 5 w 10"/>
                <a:gd name="T19" fmla="*/ 11 h 11"/>
                <a:gd name="T20" fmla="*/ 10 w 10"/>
                <a:gd name="T21" fmla="*/ 6 h 11"/>
                <a:gd name="T22" fmla="*/ 10 w 10"/>
                <a:gd name="T23" fmla="*/ 5 h 11"/>
                <a:gd name="T24" fmla="*/ 8 w 10"/>
                <a:gd name="T25" fmla="*/ 7 h 11"/>
                <a:gd name="T26" fmla="*/ 8 w 1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8" y="7"/>
                  </a:moveTo>
                  <a:cubicBezTo>
                    <a:pt x="8" y="8"/>
                    <a:pt x="6" y="8"/>
                    <a:pt x="6" y="8"/>
                  </a:cubicBezTo>
                  <a:cubicBezTo>
                    <a:pt x="4" y="8"/>
                    <a:pt x="4" y="8"/>
                    <a:pt x="3" y="7"/>
                  </a:cubicBezTo>
                  <a:cubicBezTo>
                    <a:pt x="3" y="7"/>
                    <a:pt x="3" y="6"/>
                    <a:pt x="3" y="5"/>
                  </a:cubicBezTo>
                  <a:cubicBezTo>
                    <a:pt x="3" y="4"/>
                    <a:pt x="3" y="3"/>
                    <a:pt x="4" y="2"/>
                  </a:cubicBezTo>
                  <a:cubicBezTo>
                    <a:pt x="4" y="2"/>
                    <a:pt x="4" y="2"/>
                    <a:pt x="4" y="2"/>
                  </a:cubicBezTo>
                  <a:cubicBezTo>
                    <a:pt x="6" y="0"/>
                    <a:pt x="6" y="0"/>
                    <a:pt x="6" y="0"/>
                  </a:cubicBezTo>
                  <a:cubicBezTo>
                    <a:pt x="6" y="0"/>
                    <a:pt x="5" y="0"/>
                    <a:pt x="5" y="0"/>
                  </a:cubicBezTo>
                  <a:cubicBezTo>
                    <a:pt x="2" y="0"/>
                    <a:pt x="0" y="3"/>
                    <a:pt x="0" y="6"/>
                  </a:cubicBezTo>
                  <a:cubicBezTo>
                    <a:pt x="0" y="8"/>
                    <a:pt x="2" y="11"/>
                    <a:pt x="5" y="11"/>
                  </a:cubicBezTo>
                  <a:cubicBezTo>
                    <a:pt x="8" y="11"/>
                    <a:pt x="10" y="8"/>
                    <a:pt x="10" y="6"/>
                  </a:cubicBezTo>
                  <a:cubicBezTo>
                    <a:pt x="10" y="5"/>
                    <a:pt x="10" y="5"/>
                    <a:pt x="10" y="5"/>
                  </a:cubicBezTo>
                  <a:cubicBezTo>
                    <a:pt x="8" y="7"/>
                    <a:pt x="8" y="7"/>
                    <a:pt x="8" y="7"/>
                  </a:cubicBezTo>
                  <a:cubicBezTo>
                    <a:pt x="8" y="7"/>
                    <a:pt x="8" y="7"/>
                    <a:pt x="8"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6715607" y="4301370"/>
            <a:ext cx="923773" cy="923773"/>
            <a:chOff x="7599363" y="5221288"/>
            <a:chExt cx="123825" cy="123825"/>
          </a:xfrm>
          <a:solidFill>
            <a:srgbClr val="84B5D5"/>
          </a:solidFill>
        </p:grpSpPr>
        <p:sp>
          <p:nvSpPr>
            <p:cNvPr id="40" name="Freeform 438"/>
            <p:cNvSpPr>
              <a:spLocks/>
            </p:cNvSpPr>
            <p:nvPr/>
          </p:nvSpPr>
          <p:spPr bwMode="auto">
            <a:xfrm>
              <a:off x="7620001" y="5251451"/>
              <a:ext cx="3175" cy="47625"/>
            </a:xfrm>
            <a:custGeom>
              <a:avLst/>
              <a:gdLst>
                <a:gd name="T0" fmla="*/ 1 w 1"/>
                <a:gd name="T1" fmla="*/ 14 h 14"/>
                <a:gd name="T2" fmla="*/ 0 w 1"/>
                <a:gd name="T3" fmla="*/ 14 h 14"/>
                <a:gd name="T4" fmla="*/ 0 w 1"/>
                <a:gd name="T5" fmla="*/ 14 h 14"/>
                <a:gd name="T6" fmla="*/ 0 w 1"/>
                <a:gd name="T7" fmla="*/ 14 h 14"/>
                <a:gd name="T8" fmla="*/ 0 w 1"/>
                <a:gd name="T9" fmla="*/ 0 h 14"/>
                <a:gd name="T10" fmla="*/ 0 w 1"/>
                <a:gd name="T11" fmla="*/ 0 h 14"/>
                <a:gd name="T12" fmla="*/ 0 w 1"/>
                <a:gd name="T13" fmla="*/ 0 h 14"/>
                <a:gd name="T14" fmla="*/ 1 w 1"/>
                <a:gd name="T15" fmla="*/ 0 h 14"/>
                <a:gd name="T16" fmla="*/ 1 w 1"/>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4">
                  <a:moveTo>
                    <a:pt x="1" y="14"/>
                  </a:moveTo>
                  <a:cubicBezTo>
                    <a:pt x="1" y="14"/>
                    <a:pt x="1" y="14"/>
                    <a:pt x="0" y="14"/>
                  </a:cubicBezTo>
                  <a:cubicBezTo>
                    <a:pt x="0" y="14"/>
                    <a:pt x="0" y="14"/>
                    <a:pt x="0" y="14"/>
                  </a:cubicBezTo>
                  <a:cubicBezTo>
                    <a:pt x="0" y="14"/>
                    <a:pt x="0" y="14"/>
                    <a:pt x="0" y="14"/>
                  </a:cubicBezTo>
                  <a:cubicBezTo>
                    <a:pt x="0" y="0"/>
                    <a:pt x="0" y="0"/>
                    <a:pt x="0" y="0"/>
                  </a:cubicBezTo>
                  <a:cubicBezTo>
                    <a:pt x="0" y="0"/>
                    <a:pt x="0" y="0"/>
                    <a:pt x="0" y="0"/>
                  </a:cubicBezTo>
                  <a:cubicBezTo>
                    <a:pt x="0" y="0"/>
                    <a:pt x="0" y="0"/>
                    <a:pt x="0" y="0"/>
                  </a:cubicBezTo>
                  <a:cubicBezTo>
                    <a:pt x="1" y="0"/>
                    <a:pt x="1" y="0"/>
                    <a:pt x="1" y="0"/>
                  </a:cubicBezTo>
                  <a:lnTo>
                    <a:pt x="1"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39"/>
            <p:cNvSpPr>
              <a:spLocks/>
            </p:cNvSpPr>
            <p:nvPr/>
          </p:nvSpPr>
          <p:spPr bwMode="auto">
            <a:xfrm>
              <a:off x="7620001" y="5294313"/>
              <a:ext cx="63500" cy="4763"/>
            </a:xfrm>
            <a:custGeom>
              <a:avLst/>
              <a:gdLst>
                <a:gd name="T0" fmla="*/ 19 w 19"/>
                <a:gd name="T1" fmla="*/ 0 h 1"/>
                <a:gd name="T2" fmla="*/ 19 w 19"/>
                <a:gd name="T3" fmla="*/ 1 h 1"/>
                <a:gd name="T4" fmla="*/ 19 w 19"/>
                <a:gd name="T5" fmla="*/ 1 h 1"/>
                <a:gd name="T6" fmla="*/ 19 w 19"/>
                <a:gd name="T7" fmla="*/ 1 h 1"/>
                <a:gd name="T8" fmla="*/ 0 w 19"/>
                <a:gd name="T9" fmla="*/ 1 h 1"/>
                <a:gd name="T10" fmla="*/ 0 w 19"/>
                <a:gd name="T11" fmla="*/ 1 h 1"/>
                <a:gd name="T12" fmla="*/ 0 w 19"/>
                <a:gd name="T13" fmla="*/ 1 h 1"/>
                <a:gd name="T14" fmla="*/ 0 w 19"/>
                <a:gd name="T15" fmla="*/ 0 h 1"/>
                <a:gd name="T16" fmla="*/ 19 w 19"/>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
                  <a:moveTo>
                    <a:pt x="19" y="0"/>
                  </a:moveTo>
                  <a:cubicBezTo>
                    <a:pt x="19" y="0"/>
                    <a:pt x="19" y="0"/>
                    <a:pt x="19" y="1"/>
                  </a:cubicBezTo>
                  <a:cubicBezTo>
                    <a:pt x="19" y="1"/>
                    <a:pt x="19" y="1"/>
                    <a:pt x="19" y="1"/>
                  </a:cubicBezTo>
                  <a:cubicBezTo>
                    <a:pt x="19" y="1"/>
                    <a:pt x="19" y="1"/>
                    <a:pt x="19" y="1"/>
                  </a:cubicBezTo>
                  <a:cubicBezTo>
                    <a:pt x="0" y="1"/>
                    <a:pt x="0" y="1"/>
                    <a:pt x="0" y="1"/>
                  </a:cubicBezTo>
                  <a:cubicBezTo>
                    <a:pt x="0" y="1"/>
                    <a:pt x="0" y="1"/>
                    <a:pt x="0" y="1"/>
                  </a:cubicBezTo>
                  <a:cubicBezTo>
                    <a:pt x="0" y="1"/>
                    <a:pt x="0" y="1"/>
                    <a:pt x="0" y="1"/>
                  </a:cubicBezTo>
                  <a:cubicBezTo>
                    <a:pt x="0" y="0"/>
                    <a:pt x="0" y="0"/>
                    <a:pt x="0" y="0"/>
                  </a:cubicBezTo>
                  <a:lnTo>
                    <a:pt x="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40"/>
            <p:cNvSpPr>
              <a:spLocks/>
            </p:cNvSpPr>
            <p:nvPr/>
          </p:nvSpPr>
          <p:spPr bwMode="auto">
            <a:xfrm>
              <a:off x="7656513" y="5278438"/>
              <a:ext cx="6350" cy="20638"/>
            </a:xfrm>
            <a:custGeom>
              <a:avLst/>
              <a:gdLst>
                <a:gd name="T0" fmla="*/ 2 w 2"/>
                <a:gd name="T1" fmla="*/ 0 h 6"/>
                <a:gd name="T2" fmla="*/ 1 w 2"/>
                <a:gd name="T3" fmla="*/ 0 h 6"/>
                <a:gd name="T4" fmla="*/ 0 w 2"/>
                <a:gd name="T5" fmla="*/ 0 h 6"/>
                <a:gd name="T6" fmla="*/ 0 w 2"/>
                <a:gd name="T7" fmla="*/ 6 h 6"/>
                <a:gd name="T8" fmla="*/ 2 w 2"/>
                <a:gd name="T9" fmla="*/ 6 h 6"/>
                <a:gd name="T10" fmla="*/ 2 w 2"/>
                <a:gd name="T11" fmla="*/ 0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cubicBezTo>
                    <a:pt x="1" y="0"/>
                    <a:pt x="1" y="0"/>
                    <a:pt x="1" y="0"/>
                  </a:cubicBezTo>
                  <a:cubicBezTo>
                    <a:pt x="0" y="0"/>
                    <a:pt x="0" y="0"/>
                    <a:pt x="0" y="0"/>
                  </a:cubicBezTo>
                  <a:cubicBezTo>
                    <a:pt x="0" y="6"/>
                    <a:pt x="0" y="6"/>
                    <a:pt x="0" y="6"/>
                  </a:cubicBezTo>
                  <a:cubicBezTo>
                    <a:pt x="2" y="6"/>
                    <a:pt x="2" y="6"/>
                    <a:pt x="2" y="6"/>
                  </a:cubicBezTo>
                  <a:cubicBezTo>
                    <a:pt x="2" y="0"/>
                    <a:pt x="2" y="0"/>
                    <a:pt x="2" y="0"/>
                  </a:cubicBezTo>
                  <a:cubicBezTo>
                    <a:pt x="2" y="0"/>
                    <a:pt x="2" y="0"/>
                    <a:pt x="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41"/>
            <p:cNvSpPr>
              <a:spLocks/>
            </p:cNvSpPr>
            <p:nvPr/>
          </p:nvSpPr>
          <p:spPr bwMode="auto">
            <a:xfrm>
              <a:off x="7642226" y="5268913"/>
              <a:ext cx="7938" cy="30163"/>
            </a:xfrm>
            <a:custGeom>
              <a:avLst/>
              <a:gdLst>
                <a:gd name="T0" fmla="*/ 2 w 2"/>
                <a:gd name="T1" fmla="*/ 0 h 9"/>
                <a:gd name="T2" fmla="*/ 0 w 2"/>
                <a:gd name="T3" fmla="*/ 0 h 9"/>
                <a:gd name="T4" fmla="*/ 0 w 2"/>
                <a:gd name="T5" fmla="*/ 1 h 9"/>
                <a:gd name="T6" fmla="*/ 0 w 2"/>
                <a:gd name="T7" fmla="*/ 9 h 9"/>
                <a:gd name="T8" fmla="*/ 2 w 2"/>
                <a:gd name="T9" fmla="*/ 9 h 9"/>
                <a:gd name="T10" fmla="*/ 2 w 2"/>
                <a:gd name="T11" fmla="*/ 1 h 9"/>
                <a:gd name="T12" fmla="*/ 2 w 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2" y="0"/>
                  </a:moveTo>
                  <a:cubicBezTo>
                    <a:pt x="0" y="0"/>
                    <a:pt x="0" y="0"/>
                    <a:pt x="0" y="0"/>
                  </a:cubicBezTo>
                  <a:cubicBezTo>
                    <a:pt x="0" y="0"/>
                    <a:pt x="0" y="1"/>
                    <a:pt x="0" y="1"/>
                  </a:cubicBezTo>
                  <a:cubicBezTo>
                    <a:pt x="0" y="9"/>
                    <a:pt x="0" y="9"/>
                    <a:pt x="0" y="9"/>
                  </a:cubicBezTo>
                  <a:cubicBezTo>
                    <a:pt x="2" y="9"/>
                    <a:pt x="2" y="9"/>
                    <a:pt x="2" y="9"/>
                  </a:cubicBezTo>
                  <a:cubicBezTo>
                    <a:pt x="2" y="1"/>
                    <a:pt x="2" y="1"/>
                    <a:pt x="2" y="1"/>
                  </a:cubicBezTo>
                  <a:cubicBezTo>
                    <a:pt x="2" y="1"/>
                    <a:pt x="2" y="0"/>
                    <a:pt x="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2"/>
            <p:cNvSpPr>
              <a:spLocks/>
            </p:cNvSpPr>
            <p:nvPr/>
          </p:nvSpPr>
          <p:spPr bwMode="auto">
            <a:xfrm>
              <a:off x="7669213" y="5264151"/>
              <a:ext cx="7938" cy="34925"/>
            </a:xfrm>
            <a:custGeom>
              <a:avLst/>
              <a:gdLst>
                <a:gd name="T0" fmla="*/ 2 w 2"/>
                <a:gd name="T1" fmla="*/ 0 h 10"/>
                <a:gd name="T2" fmla="*/ 1 w 2"/>
                <a:gd name="T3" fmla="*/ 0 h 10"/>
                <a:gd name="T4" fmla="*/ 0 w 2"/>
                <a:gd name="T5" fmla="*/ 1 h 10"/>
                <a:gd name="T6" fmla="*/ 0 w 2"/>
                <a:gd name="T7" fmla="*/ 10 h 10"/>
                <a:gd name="T8" fmla="*/ 2 w 2"/>
                <a:gd name="T9" fmla="*/ 10 h 10"/>
                <a:gd name="T10" fmla="*/ 2 w 2"/>
                <a:gd name="T11" fmla="*/ 1 h 10"/>
                <a:gd name="T12" fmla="*/ 2 w 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0"/>
                  </a:moveTo>
                  <a:cubicBezTo>
                    <a:pt x="1" y="0"/>
                    <a:pt x="1" y="0"/>
                    <a:pt x="1" y="0"/>
                  </a:cubicBezTo>
                  <a:cubicBezTo>
                    <a:pt x="0" y="0"/>
                    <a:pt x="0" y="0"/>
                    <a:pt x="0" y="1"/>
                  </a:cubicBezTo>
                  <a:cubicBezTo>
                    <a:pt x="0" y="10"/>
                    <a:pt x="0" y="10"/>
                    <a:pt x="0" y="10"/>
                  </a:cubicBezTo>
                  <a:cubicBezTo>
                    <a:pt x="2" y="10"/>
                    <a:pt x="2" y="10"/>
                    <a:pt x="2" y="10"/>
                  </a:cubicBezTo>
                  <a:cubicBezTo>
                    <a:pt x="2" y="1"/>
                    <a:pt x="2" y="1"/>
                    <a:pt x="2" y="1"/>
                  </a:cubicBezTo>
                  <a:cubicBezTo>
                    <a:pt x="2" y="0"/>
                    <a:pt x="2" y="0"/>
                    <a:pt x="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43"/>
            <p:cNvSpPr>
              <a:spLocks/>
            </p:cNvSpPr>
            <p:nvPr/>
          </p:nvSpPr>
          <p:spPr bwMode="auto">
            <a:xfrm>
              <a:off x="7629526" y="5284788"/>
              <a:ext cx="6350" cy="14288"/>
            </a:xfrm>
            <a:custGeom>
              <a:avLst/>
              <a:gdLst>
                <a:gd name="T0" fmla="*/ 2 w 2"/>
                <a:gd name="T1" fmla="*/ 0 h 4"/>
                <a:gd name="T2" fmla="*/ 0 w 2"/>
                <a:gd name="T3" fmla="*/ 0 h 4"/>
                <a:gd name="T4" fmla="*/ 0 w 2"/>
                <a:gd name="T5" fmla="*/ 0 h 4"/>
                <a:gd name="T6" fmla="*/ 0 w 2"/>
                <a:gd name="T7" fmla="*/ 4 h 4"/>
                <a:gd name="T8" fmla="*/ 2 w 2"/>
                <a:gd name="T9" fmla="*/ 4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0" y="0"/>
                    <a:pt x="0" y="0"/>
                    <a:pt x="0" y="0"/>
                  </a:cubicBezTo>
                  <a:cubicBezTo>
                    <a:pt x="0" y="0"/>
                    <a:pt x="0" y="0"/>
                    <a:pt x="0" y="0"/>
                  </a:cubicBezTo>
                  <a:cubicBezTo>
                    <a:pt x="0" y="4"/>
                    <a:pt x="0" y="4"/>
                    <a:pt x="0" y="4"/>
                  </a:cubicBezTo>
                  <a:cubicBezTo>
                    <a:pt x="2" y="4"/>
                    <a:pt x="2" y="4"/>
                    <a:pt x="2" y="4"/>
                  </a:cubicBezTo>
                  <a:cubicBezTo>
                    <a:pt x="2" y="0"/>
                    <a:pt x="2" y="0"/>
                    <a:pt x="2" y="0"/>
                  </a:cubicBezTo>
                  <a:cubicBezTo>
                    <a:pt x="2" y="0"/>
                    <a:pt x="2" y="0"/>
                    <a:pt x="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4"/>
            <p:cNvSpPr>
              <a:spLocks/>
            </p:cNvSpPr>
            <p:nvPr/>
          </p:nvSpPr>
          <p:spPr bwMode="auto">
            <a:xfrm>
              <a:off x="7629526" y="5257801"/>
              <a:ext cx="17463" cy="17463"/>
            </a:xfrm>
            <a:custGeom>
              <a:avLst/>
              <a:gdLst>
                <a:gd name="T0" fmla="*/ 11 w 11"/>
                <a:gd name="T1" fmla="*/ 2 h 11"/>
                <a:gd name="T2" fmla="*/ 2 w 11"/>
                <a:gd name="T3" fmla="*/ 11 h 11"/>
                <a:gd name="T4" fmla="*/ 0 w 11"/>
                <a:gd name="T5" fmla="*/ 11 h 11"/>
                <a:gd name="T6" fmla="*/ 8 w 11"/>
                <a:gd name="T7" fmla="*/ 0 h 11"/>
                <a:gd name="T8" fmla="*/ 11 w 11"/>
                <a:gd name="T9" fmla="*/ 2 h 11"/>
              </a:gdLst>
              <a:ahLst/>
              <a:cxnLst>
                <a:cxn ang="0">
                  <a:pos x="T0" y="T1"/>
                </a:cxn>
                <a:cxn ang="0">
                  <a:pos x="T2" y="T3"/>
                </a:cxn>
                <a:cxn ang="0">
                  <a:pos x="T4" y="T5"/>
                </a:cxn>
                <a:cxn ang="0">
                  <a:pos x="T6" y="T7"/>
                </a:cxn>
                <a:cxn ang="0">
                  <a:pos x="T8" y="T9"/>
                </a:cxn>
              </a:cxnLst>
              <a:rect l="0" t="0" r="r" b="b"/>
              <a:pathLst>
                <a:path w="11" h="11">
                  <a:moveTo>
                    <a:pt x="11" y="2"/>
                  </a:moveTo>
                  <a:lnTo>
                    <a:pt x="2" y="11"/>
                  </a:lnTo>
                  <a:lnTo>
                    <a:pt x="0" y="11"/>
                  </a:lnTo>
                  <a:lnTo>
                    <a:pt x="8" y="0"/>
                  </a:lnTo>
                  <a:lnTo>
                    <a:pt x="11"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5"/>
            <p:cNvSpPr>
              <a:spLocks/>
            </p:cNvSpPr>
            <p:nvPr/>
          </p:nvSpPr>
          <p:spPr bwMode="auto">
            <a:xfrm>
              <a:off x="7642226" y="5254626"/>
              <a:ext cx="20638" cy="20638"/>
            </a:xfrm>
            <a:custGeom>
              <a:avLst/>
              <a:gdLst>
                <a:gd name="T0" fmla="*/ 11 w 13"/>
                <a:gd name="T1" fmla="*/ 13 h 13"/>
                <a:gd name="T2" fmla="*/ 0 w 13"/>
                <a:gd name="T3" fmla="*/ 2 h 13"/>
                <a:gd name="T4" fmla="*/ 3 w 13"/>
                <a:gd name="T5" fmla="*/ 0 h 13"/>
                <a:gd name="T6" fmla="*/ 13 w 13"/>
                <a:gd name="T7" fmla="*/ 11 h 13"/>
                <a:gd name="T8" fmla="*/ 11 w 13"/>
                <a:gd name="T9" fmla="*/ 13 h 13"/>
              </a:gdLst>
              <a:ahLst/>
              <a:cxnLst>
                <a:cxn ang="0">
                  <a:pos x="T0" y="T1"/>
                </a:cxn>
                <a:cxn ang="0">
                  <a:pos x="T2" y="T3"/>
                </a:cxn>
                <a:cxn ang="0">
                  <a:pos x="T4" y="T5"/>
                </a:cxn>
                <a:cxn ang="0">
                  <a:pos x="T6" y="T7"/>
                </a:cxn>
                <a:cxn ang="0">
                  <a:pos x="T8" y="T9"/>
                </a:cxn>
              </a:cxnLst>
              <a:rect l="0" t="0" r="r" b="b"/>
              <a:pathLst>
                <a:path w="13" h="13">
                  <a:moveTo>
                    <a:pt x="11" y="13"/>
                  </a:moveTo>
                  <a:lnTo>
                    <a:pt x="0" y="2"/>
                  </a:lnTo>
                  <a:lnTo>
                    <a:pt x="3" y="0"/>
                  </a:lnTo>
                  <a:lnTo>
                    <a:pt x="13" y="11"/>
                  </a:lnTo>
                  <a:lnTo>
                    <a:pt x="11" y="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46"/>
            <p:cNvSpPr>
              <a:spLocks/>
            </p:cNvSpPr>
            <p:nvPr/>
          </p:nvSpPr>
          <p:spPr bwMode="auto">
            <a:xfrm>
              <a:off x="7656513" y="5254626"/>
              <a:ext cx="20638" cy="20638"/>
            </a:xfrm>
            <a:custGeom>
              <a:avLst/>
              <a:gdLst>
                <a:gd name="T0" fmla="*/ 13 w 13"/>
                <a:gd name="T1" fmla="*/ 0 h 13"/>
                <a:gd name="T2" fmla="*/ 2 w 13"/>
                <a:gd name="T3" fmla="*/ 13 h 13"/>
                <a:gd name="T4" fmla="*/ 0 w 13"/>
                <a:gd name="T5" fmla="*/ 11 h 13"/>
                <a:gd name="T6" fmla="*/ 10 w 13"/>
                <a:gd name="T7" fmla="*/ 0 h 13"/>
                <a:gd name="T8" fmla="*/ 13 w 13"/>
                <a:gd name="T9" fmla="*/ 0 h 13"/>
              </a:gdLst>
              <a:ahLst/>
              <a:cxnLst>
                <a:cxn ang="0">
                  <a:pos x="T0" y="T1"/>
                </a:cxn>
                <a:cxn ang="0">
                  <a:pos x="T2" y="T3"/>
                </a:cxn>
                <a:cxn ang="0">
                  <a:pos x="T4" y="T5"/>
                </a:cxn>
                <a:cxn ang="0">
                  <a:pos x="T6" y="T7"/>
                </a:cxn>
                <a:cxn ang="0">
                  <a:pos x="T8" y="T9"/>
                </a:cxn>
              </a:cxnLst>
              <a:rect l="0" t="0" r="r" b="b"/>
              <a:pathLst>
                <a:path w="13" h="13">
                  <a:moveTo>
                    <a:pt x="13" y="0"/>
                  </a:moveTo>
                  <a:lnTo>
                    <a:pt x="2" y="13"/>
                  </a:lnTo>
                  <a:lnTo>
                    <a:pt x="0" y="11"/>
                  </a:lnTo>
                  <a:lnTo>
                    <a:pt x="10" y="0"/>
                  </a:lnTo>
                  <a:lnTo>
                    <a:pt x="1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47"/>
            <p:cNvSpPr>
              <a:spLocks/>
            </p:cNvSpPr>
            <p:nvPr/>
          </p:nvSpPr>
          <p:spPr bwMode="auto">
            <a:xfrm>
              <a:off x="7666038" y="5251451"/>
              <a:ext cx="10489" cy="9525"/>
            </a:xfrm>
            <a:custGeom>
              <a:avLst/>
              <a:gdLst>
                <a:gd name="T0" fmla="*/ 3 w 3"/>
                <a:gd name="T1" fmla="*/ 0 h 3"/>
                <a:gd name="T2" fmla="*/ 3 w 3"/>
                <a:gd name="T3" fmla="*/ 0 h 3"/>
                <a:gd name="T4" fmla="*/ 3 w 3"/>
                <a:gd name="T5" fmla="*/ 1 h 3"/>
                <a:gd name="T6" fmla="*/ 3 w 3"/>
                <a:gd name="T7" fmla="*/ 2 h 3"/>
                <a:gd name="T8" fmla="*/ 3 w 3"/>
                <a:gd name="T9" fmla="*/ 3 h 3"/>
                <a:gd name="T10" fmla="*/ 2 w 3"/>
                <a:gd name="T11" fmla="*/ 3 h 3"/>
                <a:gd name="T12" fmla="*/ 2 w 3"/>
                <a:gd name="T13" fmla="*/ 2 h 3"/>
                <a:gd name="T14" fmla="*/ 1 w 3"/>
                <a:gd name="T15" fmla="*/ 2 h 3"/>
                <a:gd name="T16" fmla="*/ 0 w 3"/>
                <a:gd name="T17" fmla="*/ 1 h 3"/>
                <a:gd name="T18" fmla="*/ 1 w 3"/>
                <a:gd name="T19" fmla="*/ 1 h 3"/>
                <a:gd name="T20" fmla="*/ 1 w 3"/>
                <a:gd name="T21" fmla="*/ 0 h 3"/>
                <a:gd name="T22" fmla="*/ 2 w 3"/>
                <a:gd name="T23" fmla="*/ 0 h 3"/>
                <a:gd name="T24" fmla="*/ 3 w 3"/>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3">
                  <a:moveTo>
                    <a:pt x="3" y="0"/>
                  </a:moveTo>
                  <a:cubicBezTo>
                    <a:pt x="3" y="0"/>
                    <a:pt x="3" y="0"/>
                    <a:pt x="3" y="0"/>
                  </a:cubicBezTo>
                  <a:cubicBezTo>
                    <a:pt x="3" y="1"/>
                    <a:pt x="3" y="1"/>
                    <a:pt x="3" y="1"/>
                  </a:cubicBezTo>
                  <a:cubicBezTo>
                    <a:pt x="3" y="1"/>
                    <a:pt x="3" y="2"/>
                    <a:pt x="3" y="2"/>
                  </a:cubicBezTo>
                  <a:cubicBezTo>
                    <a:pt x="3" y="3"/>
                    <a:pt x="3" y="3"/>
                    <a:pt x="3" y="3"/>
                  </a:cubicBezTo>
                  <a:cubicBezTo>
                    <a:pt x="3" y="3"/>
                    <a:pt x="3" y="3"/>
                    <a:pt x="2" y="3"/>
                  </a:cubicBezTo>
                  <a:cubicBezTo>
                    <a:pt x="2" y="2"/>
                    <a:pt x="2" y="2"/>
                    <a:pt x="2" y="2"/>
                  </a:cubicBezTo>
                  <a:cubicBezTo>
                    <a:pt x="2" y="2"/>
                    <a:pt x="1" y="2"/>
                    <a:pt x="1" y="2"/>
                  </a:cubicBezTo>
                  <a:cubicBezTo>
                    <a:pt x="0" y="1"/>
                    <a:pt x="0" y="1"/>
                    <a:pt x="0" y="1"/>
                  </a:cubicBezTo>
                  <a:cubicBezTo>
                    <a:pt x="0" y="1"/>
                    <a:pt x="0" y="1"/>
                    <a:pt x="1" y="1"/>
                  </a:cubicBezTo>
                  <a:cubicBezTo>
                    <a:pt x="1" y="0"/>
                    <a:pt x="1" y="0"/>
                    <a:pt x="1" y="0"/>
                  </a:cubicBezTo>
                  <a:cubicBezTo>
                    <a:pt x="2" y="0"/>
                    <a:pt x="2" y="0"/>
                    <a:pt x="2" y="0"/>
                  </a:cubicBez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48"/>
            <p:cNvSpPr>
              <a:spLocks noEditPoints="1"/>
            </p:cNvSpPr>
            <p:nvPr/>
          </p:nvSpPr>
          <p:spPr bwMode="auto">
            <a:xfrm>
              <a:off x="7599363" y="5221288"/>
              <a:ext cx="123825" cy="123825"/>
            </a:xfrm>
            <a:custGeom>
              <a:avLst/>
              <a:gdLst>
                <a:gd name="T0" fmla="*/ 35 w 37"/>
                <a:gd name="T1" fmla="*/ 35 h 37"/>
                <a:gd name="T2" fmla="*/ 32 w 37"/>
                <a:gd name="T3" fmla="*/ 37 h 37"/>
                <a:gd name="T4" fmla="*/ 28 w 37"/>
                <a:gd name="T5" fmla="*/ 35 h 37"/>
                <a:gd name="T6" fmla="*/ 23 w 37"/>
                <a:gd name="T7" fmla="*/ 30 h 37"/>
                <a:gd name="T8" fmla="*/ 16 w 37"/>
                <a:gd name="T9" fmla="*/ 32 h 37"/>
                <a:gd name="T10" fmla="*/ 0 w 37"/>
                <a:gd name="T11" fmla="*/ 16 h 37"/>
                <a:gd name="T12" fmla="*/ 16 w 37"/>
                <a:gd name="T13" fmla="*/ 0 h 37"/>
                <a:gd name="T14" fmla="*/ 31 w 37"/>
                <a:gd name="T15" fmla="*/ 16 h 37"/>
                <a:gd name="T16" fmla="*/ 29 w 37"/>
                <a:gd name="T17" fmla="*/ 23 h 37"/>
                <a:gd name="T18" fmla="*/ 35 w 37"/>
                <a:gd name="T19" fmla="*/ 29 h 37"/>
                <a:gd name="T20" fmla="*/ 35 w 37"/>
                <a:gd name="T21" fmla="*/ 35 h 37"/>
                <a:gd name="T22" fmla="*/ 16 w 37"/>
                <a:gd name="T23" fmla="*/ 30 h 37"/>
                <a:gd name="T24" fmla="*/ 29 w 37"/>
                <a:gd name="T25" fmla="*/ 16 h 37"/>
                <a:gd name="T26" fmla="*/ 16 w 37"/>
                <a:gd name="T27" fmla="*/ 2 h 37"/>
                <a:gd name="T28" fmla="*/ 2 w 37"/>
                <a:gd name="T29" fmla="*/ 16 h 37"/>
                <a:gd name="T30" fmla="*/ 16 w 37"/>
                <a:gd name="T31"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7">
                  <a:moveTo>
                    <a:pt x="35" y="35"/>
                  </a:moveTo>
                  <a:cubicBezTo>
                    <a:pt x="34" y="36"/>
                    <a:pt x="33" y="37"/>
                    <a:pt x="32" y="37"/>
                  </a:cubicBezTo>
                  <a:cubicBezTo>
                    <a:pt x="31" y="37"/>
                    <a:pt x="29" y="36"/>
                    <a:pt x="28" y="35"/>
                  </a:cubicBezTo>
                  <a:cubicBezTo>
                    <a:pt x="23" y="30"/>
                    <a:pt x="23" y="30"/>
                    <a:pt x="23" y="30"/>
                  </a:cubicBezTo>
                  <a:cubicBezTo>
                    <a:pt x="21" y="31"/>
                    <a:pt x="18" y="32"/>
                    <a:pt x="16" y="32"/>
                  </a:cubicBezTo>
                  <a:cubicBezTo>
                    <a:pt x="7" y="32"/>
                    <a:pt x="0" y="25"/>
                    <a:pt x="0" y="16"/>
                  </a:cubicBezTo>
                  <a:cubicBezTo>
                    <a:pt x="0" y="7"/>
                    <a:pt x="7" y="0"/>
                    <a:pt x="16" y="0"/>
                  </a:cubicBezTo>
                  <a:cubicBezTo>
                    <a:pt x="24" y="0"/>
                    <a:pt x="31" y="7"/>
                    <a:pt x="31" y="16"/>
                  </a:cubicBezTo>
                  <a:cubicBezTo>
                    <a:pt x="31" y="19"/>
                    <a:pt x="31" y="21"/>
                    <a:pt x="29" y="23"/>
                  </a:cubicBezTo>
                  <a:cubicBezTo>
                    <a:pt x="35" y="29"/>
                    <a:pt x="35" y="29"/>
                    <a:pt x="35" y="29"/>
                  </a:cubicBezTo>
                  <a:cubicBezTo>
                    <a:pt x="37" y="31"/>
                    <a:pt x="37" y="34"/>
                    <a:pt x="35" y="35"/>
                  </a:cubicBezTo>
                  <a:close/>
                  <a:moveTo>
                    <a:pt x="16" y="30"/>
                  </a:moveTo>
                  <a:cubicBezTo>
                    <a:pt x="23" y="30"/>
                    <a:pt x="29" y="24"/>
                    <a:pt x="29" y="16"/>
                  </a:cubicBezTo>
                  <a:cubicBezTo>
                    <a:pt x="29" y="9"/>
                    <a:pt x="23" y="2"/>
                    <a:pt x="16" y="2"/>
                  </a:cubicBezTo>
                  <a:cubicBezTo>
                    <a:pt x="8" y="2"/>
                    <a:pt x="2" y="9"/>
                    <a:pt x="2" y="16"/>
                  </a:cubicBezTo>
                  <a:cubicBezTo>
                    <a:pt x="2" y="24"/>
                    <a:pt x="8" y="30"/>
                    <a:pt x="16"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1" name="组合 50"/>
          <p:cNvGrpSpPr/>
          <p:nvPr/>
        </p:nvGrpSpPr>
        <p:grpSpPr>
          <a:xfrm>
            <a:off x="2289243" y="2042754"/>
            <a:ext cx="2816640" cy="45719"/>
            <a:chOff x="1182170" y="836478"/>
            <a:chExt cx="2816640" cy="45719"/>
          </a:xfrm>
          <a:solidFill>
            <a:srgbClr val="F9F9F9"/>
          </a:solidFill>
        </p:grpSpPr>
        <p:sp>
          <p:nvSpPr>
            <p:cNvPr id="52" name="矩形 51"/>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289243" y="4455507"/>
            <a:ext cx="2816640" cy="45719"/>
            <a:chOff x="1182170" y="836478"/>
            <a:chExt cx="2816640" cy="45719"/>
          </a:xfrm>
          <a:solidFill>
            <a:srgbClr val="F9F9F9"/>
          </a:solidFill>
        </p:grpSpPr>
        <p:sp>
          <p:nvSpPr>
            <p:cNvPr id="55" name="矩形 54"/>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8162483" y="4455507"/>
            <a:ext cx="2816640" cy="45719"/>
            <a:chOff x="1182170" y="836478"/>
            <a:chExt cx="2816640" cy="45719"/>
          </a:xfrm>
          <a:solidFill>
            <a:srgbClr val="F9F9F9"/>
          </a:solidFill>
        </p:grpSpPr>
        <p:sp>
          <p:nvSpPr>
            <p:cNvPr id="58" name="矩形 57"/>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8173430" y="2042754"/>
            <a:ext cx="2816640" cy="45719"/>
            <a:chOff x="1182170" y="836478"/>
            <a:chExt cx="2816640" cy="45719"/>
          </a:xfrm>
          <a:solidFill>
            <a:srgbClr val="F9F9F9"/>
          </a:solidFill>
        </p:grpSpPr>
        <p:sp>
          <p:nvSpPr>
            <p:cNvPr id="61" name="矩形 60"/>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文本框 62"/>
          <p:cNvSpPr txBox="1"/>
          <p:nvPr/>
        </p:nvSpPr>
        <p:spPr>
          <a:xfrm>
            <a:off x="2754283" y="1718393"/>
            <a:ext cx="1723549" cy="400110"/>
          </a:xfrm>
          <a:prstGeom prst="rect">
            <a:avLst/>
          </a:prstGeom>
          <a:noFill/>
        </p:spPr>
        <p:txBody>
          <a:bodyPr wrap="none" rtlCol="0">
            <a:spAutoFit/>
          </a:bodyPr>
          <a:lstStyle/>
          <a:p>
            <a:r>
              <a:rPr lang="zh-CN" altLang="en-US" sz="2000" b="1" dirty="0" smtClean="0">
                <a:solidFill>
                  <a:schemeClr val="bg1"/>
                </a:solidFill>
                <a:latin typeface="+mj-ea"/>
                <a:ea typeface="+mj-ea"/>
              </a:rPr>
              <a:t>客户资源管理</a:t>
            </a:r>
            <a:endParaRPr lang="zh-CN" altLang="en-US" sz="2000" b="1" dirty="0">
              <a:solidFill>
                <a:schemeClr val="bg1"/>
              </a:solidFill>
              <a:latin typeface="+mj-ea"/>
              <a:ea typeface="+mj-ea"/>
            </a:endParaRPr>
          </a:p>
        </p:txBody>
      </p:sp>
      <p:sp>
        <p:nvSpPr>
          <p:cNvPr id="64" name="文本框 63"/>
          <p:cNvSpPr txBox="1"/>
          <p:nvPr/>
        </p:nvSpPr>
        <p:spPr>
          <a:xfrm>
            <a:off x="8652976" y="1710087"/>
            <a:ext cx="1723549" cy="400110"/>
          </a:xfrm>
          <a:prstGeom prst="rect">
            <a:avLst/>
          </a:prstGeom>
          <a:noFill/>
        </p:spPr>
        <p:txBody>
          <a:bodyPr wrap="none" rtlCol="0">
            <a:spAutoFit/>
          </a:bodyPr>
          <a:lstStyle/>
          <a:p>
            <a:r>
              <a:rPr lang="zh-CN" altLang="en-US" sz="2000" b="1" dirty="0" smtClean="0">
                <a:solidFill>
                  <a:schemeClr val="bg1"/>
                </a:solidFill>
                <a:latin typeface="+mj-ea"/>
                <a:ea typeface="+mj-ea"/>
              </a:rPr>
              <a:t>销售管理问题</a:t>
            </a:r>
            <a:endParaRPr lang="zh-CN" altLang="en-US" sz="2000" b="1" dirty="0">
              <a:solidFill>
                <a:schemeClr val="bg1"/>
              </a:solidFill>
              <a:latin typeface="+mj-ea"/>
              <a:ea typeface="+mj-ea"/>
            </a:endParaRPr>
          </a:p>
        </p:txBody>
      </p:sp>
      <p:sp>
        <p:nvSpPr>
          <p:cNvPr id="65" name="文本框 64"/>
          <p:cNvSpPr txBox="1"/>
          <p:nvPr/>
        </p:nvSpPr>
        <p:spPr>
          <a:xfrm>
            <a:off x="2777375" y="4126285"/>
            <a:ext cx="1723549" cy="400110"/>
          </a:xfrm>
          <a:prstGeom prst="rect">
            <a:avLst/>
          </a:prstGeom>
          <a:noFill/>
        </p:spPr>
        <p:txBody>
          <a:bodyPr wrap="none" rtlCol="0">
            <a:spAutoFit/>
          </a:bodyPr>
          <a:lstStyle/>
          <a:p>
            <a:r>
              <a:rPr lang="zh-CN" altLang="en-US" sz="2000" b="1" dirty="0" smtClean="0">
                <a:solidFill>
                  <a:schemeClr val="bg1"/>
                </a:solidFill>
                <a:latin typeface="+mj-ea"/>
                <a:ea typeface="+mj-ea"/>
              </a:rPr>
              <a:t>客户服务问题</a:t>
            </a:r>
            <a:endParaRPr lang="zh-CN" altLang="en-US" sz="2000" b="1" dirty="0">
              <a:solidFill>
                <a:schemeClr val="bg1"/>
              </a:solidFill>
              <a:latin typeface="+mj-ea"/>
              <a:ea typeface="+mj-ea"/>
            </a:endParaRPr>
          </a:p>
        </p:txBody>
      </p:sp>
      <p:sp>
        <p:nvSpPr>
          <p:cNvPr id="66" name="文本框 65"/>
          <p:cNvSpPr txBox="1"/>
          <p:nvPr/>
        </p:nvSpPr>
        <p:spPr>
          <a:xfrm>
            <a:off x="8635153" y="4126285"/>
            <a:ext cx="1980029" cy="400110"/>
          </a:xfrm>
          <a:prstGeom prst="rect">
            <a:avLst/>
          </a:prstGeom>
          <a:noFill/>
        </p:spPr>
        <p:txBody>
          <a:bodyPr wrap="none" rtlCol="0">
            <a:spAutoFit/>
          </a:bodyPr>
          <a:lstStyle/>
          <a:p>
            <a:r>
              <a:rPr lang="zh-CN" altLang="en-US" sz="2000" b="1" dirty="0" smtClean="0">
                <a:solidFill>
                  <a:schemeClr val="bg1"/>
                </a:solidFill>
                <a:latin typeface="+mj-ea"/>
                <a:ea typeface="+mj-ea"/>
              </a:rPr>
              <a:t>财务和库存管理</a:t>
            </a:r>
            <a:endParaRPr lang="zh-CN" altLang="en-US" sz="2000" b="1" dirty="0">
              <a:solidFill>
                <a:schemeClr val="bg1"/>
              </a:solidFill>
              <a:latin typeface="+mj-ea"/>
              <a:ea typeface="+mj-ea"/>
            </a:endParaRPr>
          </a:p>
        </p:txBody>
      </p:sp>
      <p:sp>
        <p:nvSpPr>
          <p:cNvPr id="67" name="文本框 66"/>
          <p:cNvSpPr txBox="1"/>
          <p:nvPr/>
        </p:nvSpPr>
        <p:spPr>
          <a:xfrm>
            <a:off x="2016123" y="2133685"/>
            <a:ext cx="3288080" cy="1107996"/>
          </a:xfrm>
          <a:prstGeom prst="rect">
            <a:avLst/>
          </a:prstGeom>
          <a:noFill/>
        </p:spPr>
        <p:txBody>
          <a:bodyPr wrap="none" rtlCol="0">
            <a:spAutoFit/>
          </a:bodyPr>
          <a:lstStyle/>
          <a:p>
            <a:r>
              <a:rPr lang="zh-CN" altLang="en-US" sz="1100" dirty="0" smtClean="0">
                <a:solidFill>
                  <a:schemeClr val="bg1"/>
                </a:solidFill>
              </a:rPr>
              <a:t>目前大部分汽修店客户的静态档案信息和动态档案</a:t>
            </a:r>
            <a:endParaRPr lang="en-US" altLang="zh-CN" sz="1100" dirty="0" smtClean="0">
              <a:solidFill>
                <a:schemeClr val="bg1"/>
              </a:solidFill>
            </a:endParaRPr>
          </a:p>
          <a:p>
            <a:r>
              <a:rPr lang="zh-CN" altLang="en-US" sz="1100" dirty="0" smtClean="0">
                <a:solidFill>
                  <a:schemeClr val="bg1"/>
                </a:solidFill>
              </a:rPr>
              <a:t>信息都有记录，但却分散在不同的部门和人员手中</a:t>
            </a:r>
            <a:endParaRPr lang="en-US" altLang="zh-CN" sz="1100" dirty="0" smtClean="0">
              <a:solidFill>
                <a:schemeClr val="bg1"/>
              </a:solidFill>
            </a:endParaRPr>
          </a:p>
          <a:p>
            <a:r>
              <a:rPr lang="zh-CN" altLang="en-US" sz="1100" dirty="0" smtClean="0">
                <a:solidFill>
                  <a:schemeClr val="bg1"/>
                </a:solidFill>
              </a:rPr>
              <a:t>大部分汽修店由于客户信息管理手段的约束，营销</a:t>
            </a:r>
            <a:endParaRPr lang="en-US" altLang="zh-CN" sz="1100" dirty="0" smtClean="0">
              <a:solidFill>
                <a:schemeClr val="bg1"/>
              </a:solidFill>
            </a:endParaRPr>
          </a:p>
          <a:p>
            <a:r>
              <a:rPr lang="zh-CN" altLang="en-US" sz="1100" dirty="0" smtClean="0">
                <a:solidFill>
                  <a:schemeClr val="bg1"/>
                </a:solidFill>
              </a:rPr>
              <a:t>人员很大的精力都放在客户信息档案建立等基础上</a:t>
            </a:r>
            <a:endParaRPr lang="en-US" altLang="zh-CN" sz="1100" dirty="0" smtClean="0">
              <a:solidFill>
                <a:schemeClr val="bg1"/>
              </a:solidFill>
            </a:endParaRPr>
          </a:p>
          <a:p>
            <a:endParaRPr lang="zh-CN" altLang="en-US" sz="1100" dirty="0" smtClean="0">
              <a:solidFill>
                <a:schemeClr val="bg1"/>
              </a:solidFill>
            </a:endParaRPr>
          </a:p>
          <a:p>
            <a:endParaRPr lang="zh-CN" altLang="en-US" sz="1100" dirty="0"/>
          </a:p>
        </p:txBody>
      </p:sp>
      <p:sp>
        <p:nvSpPr>
          <p:cNvPr id="68" name="文本框 67"/>
          <p:cNvSpPr txBox="1"/>
          <p:nvPr/>
        </p:nvSpPr>
        <p:spPr>
          <a:xfrm>
            <a:off x="8122604" y="2159108"/>
            <a:ext cx="3147015" cy="769441"/>
          </a:xfrm>
          <a:prstGeom prst="rect">
            <a:avLst/>
          </a:prstGeom>
          <a:noFill/>
        </p:spPr>
        <p:txBody>
          <a:bodyPr wrap="none" rtlCol="0">
            <a:spAutoFit/>
          </a:bodyPr>
          <a:lstStyle/>
          <a:p>
            <a:r>
              <a:rPr lang="zh-CN" altLang="en-US" sz="1100" dirty="0" smtClean="0">
                <a:solidFill>
                  <a:schemeClr val="bg1"/>
                </a:solidFill>
              </a:rPr>
              <a:t>汽修店由于缺乏有效的销售管理工具，潜在客户</a:t>
            </a:r>
            <a:endParaRPr lang="en-US" altLang="zh-CN" sz="1100" dirty="0" smtClean="0">
              <a:solidFill>
                <a:schemeClr val="bg1"/>
              </a:solidFill>
            </a:endParaRPr>
          </a:p>
          <a:p>
            <a:r>
              <a:rPr lang="zh-CN" altLang="en-US" sz="1100" dirty="0" smtClean="0">
                <a:solidFill>
                  <a:schemeClr val="bg1"/>
                </a:solidFill>
              </a:rPr>
              <a:t>流失严重。对自己产品销售的数据不能很好的</a:t>
            </a:r>
            <a:endParaRPr lang="en-US" altLang="zh-CN" sz="1100" dirty="0" smtClean="0">
              <a:solidFill>
                <a:schemeClr val="bg1"/>
              </a:solidFill>
            </a:endParaRPr>
          </a:p>
          <a:p>
            <a:r>
              <a:rPr lang="zh-CN" altLang="en-US" sz="1100" dirty="0" smtClean="0">
                <a:solidFill>
                  <a:schemeClr val="bg1"/>
                </a:solidFill>
              </a:rPr>
              <a:t>统一进行管理</a:t>
            </a:r>
            <a:endParaRPr lang="zh-CN" altLang="en-US" sz="1100" dirty="0">
              <a:solidFill>
                <a:schemeClr val="bg1"/>
              </a:solidFill>
            </a:endParaRPr>
          </a:p>
          <a:p>
            <a:endParaRPr lang="zh-CN" altLang="en-US" sz="1100" dirty="0"/>
          </a:p>
        </p:txBody>
      </p:sp>
      <p:sp>
        <p:nvSpPr>
          <p:cNvPr id="69" name="文本框 68"/>
          <p:cNvSpPr txBox="1"/>
          <p:nvPr/>
        </p:nvSpPr>
        <p:spPr>
          <a:xfrm>
            <a:off x="2216322" y="4581398"/>
            <a:ext cx="3147015" cy="938719"/>
          </a:xfrm>
          <a:prstGeom prst="rect">
            <a:avLst/>
          </a:prstGeom>
          <a:noFill/>
        </p:spPr>
        <p:txBody>
          <a:bodyPr wrap="none" rtlCol="0">
            <a:spAutoFit/>
          </a:bodyPr>
          <a:lstStyle/>
          <a:p>
            <a:r>
              <a:rPr lang="zh-CN" altLang="en-US" sz="1100" dirty="0" smtClean="0">
                <a:solidFill>
                  <a:schemeClr val="bg1"/>
                </a:solidFill>
              </a:rPr>
              <a:t>客户不能对维修保养的进度进行更好的了解，缺</a:t>
            </a:r>
            <a:endParaRPr lang="en-US" altLang="zh-CN" sz="1100" dirty="0" smtClean="0">
              <a:solidFill>
                <a:schemeClr val="bg1"/>
              </a:solidFill>
            </a:endParaRPr>
          </a:p>
          <a:p>
            <a:r>
              <a:rPr lang="zh-CN" altLang="en-US" sz="1100" dirty="0" smtClean="0">
                <a:solidFill>
                  <a:schemeClr val="bg1"/>
                </a:solidFill>
              </a:rPr>
              <a:t>乏有效的服务工具，客户回访，保养提示等服务</a:t>
            </a:r>
            <a:endParaRPr lang="en-US" altLang="zh-CN" sz="1100" dirty="0" smtClean="0">
              <a:solidFill>
                <a:schemeClr val="bg1"/>
              </a:solidFill>
            </a:endParaRPr>
          </a:p>
          <a:p>
            <a:r>
              <a:rPr lang="zh-CN" altLang="en-US" sz="1100" dirty="0" smtClean="0">
                <a:solidFill>
                  <a:schemeClr val="bg1"/>
                </a:solidFill>
              </a:rPr>
              <a:t>效率低下，缺乏规范客户投诉处理流程，客户的</a:t>
            </a:r>
            <a:endParaRPr lang="en-US" altLang="zh-CN" sz="1100" dirty="0" smtClean="0">
              <a:solidFill>
                <a:schemeClr val="bg1"/>
              </a:solidFill>
            </a:endParaRPr>
          </a:p>
          <a:p>
            <a:r>
              <a:rPr lang="zh-CN" altLang="en-US" sz="1100" dirty="0" smtClean="0">
                <a:solidFill>
                  <a:schemeClr val="bg1"/>
                </a:solidFill>
              </a:rPr>
              <a:t>抱怨不能及时处理</a:t>
            </a:r>
            <a:endParaRPr lang="zh-CN" altLang="en-US" sz="1100" dirty="0">
              <a:solidFill>
                <a:schemeClr val="bg1"/>
              </a:solidFill>
            </a:endParaRPr>
          </a:p>
          <a:p>
            <a:endParaRPr lang="zh-CN" altLang="en-US" sz="1100" dirty="0"/>
          </a:p>
        </p:txBody>
      </p:sp>
      <p:sp>
        <p:nvSpPr>
          <p:cNvPr id="70" name="文本框 69"/>
          <p:cNvSpPr txBox="1"/>
          <p:nvPr/>
        </p:nvSpPr>
        <p:spPr>
          <a:xfrm>
            <a:off x="8076784" y="4593648"/>
            <a:ext cx="3147015" cy="1107996"/>
          </a:xfrm>
          <a:prstGeom prst="rect">
            <a:avLst/>
          </a:prstGeom>
          <a:noFill/>
        </p:spPr>
        <p:txBody>
          <a:bodyPr wrap="none" rtlCol="0">
            <a:spAutoFit/>
          </a:bodyPr>
          <a:lstStyle/>
          <a:p>
            <a:r>
              <a:rPr lang="zh-CN" altLang="en-US" sz="1100" dirty="0" smtClean="0">
                <a:solidFill>
                  <a:schemeClr val="bg1"/>
                </a:solidFill>
              </a:rPr>
              <a:t>财务信息不能对比、分析和集成，集团整体财况</a:t>
            </a:r>
            <a:endParaRPr lang="en-US" altLang="zh-CN" sz="1100" dirty="0" smtClean="0">
              <a:solidFill>
                <a:schemeClr val="bg1"/>
              </a:solidFill>
            </a:endParaRPr>
          </a:p>
          <a:p>
            <a:r>
              <a:rPr lang="zh-CN" altLang="en-US" sz="1100" dirty="0" smtClean="0">
                <a:solidFill>
                  <a:schemeClr val="bg1"/>
                </a:solidFill>
              </a:rPr>
              <a:t>不清。</a:t>
            </a:r>
            <a:endParaRPr lang="en-US" altLang="zh-CN" sz="1100" dirty="0" smtClean="0">
              <a:solidFill>
                <a:schemeClr val="bg1"/>
              </a:solidFill>
            </a:endParaRPr>
          </a:p>
          <a:p>
            <a:r>
              <a:rPr lang="zh-CN" altLang="en-US" sz="1100" dirty="0" smtClean="0">
                <a:solidFill>
                  <a:schemeClr val="bg1"/>
                </a:solidFill>
              </a:rPr>
              <a:t>很多汽修店对库存的情况不能很好的了解，经常</a:t>
            </a:r>
            <a:endParaRPr lang="en-US" altLang="zh-CN" sz="1100" dirty="0" smtClean="0">
              <a:solidFill>
                <a:schemeClr val="bg1"/>
              </a:solidFill>
            </a:endParaRPr>
          </a:p>
          <a:p>
            <a:r>
              <a:rPr lang="zh-CN" altLang="en-US" sz="1100" dirty="0" smtClean="0">
                <a:solidFill>
                  <a:schemeClr val="bg1"/>
                </a:solidFill>
              </a:rPr>
              <a:t>造成库存短缺的问题，无法随时掌握可销售的</a:t>
            </a:r>
            <a:endParaRPr lang="en-US" altLang="zh-CN" sz="1100" dirty="0" smtClean="0">
              <a:solidFill>
                <a:schemeClr val="bg1"/>
              </a:solidFill>
            </a:endParaRPr>
          </a:p>
          <a:p>
            <a:r>
              <a:rPr lang="zh-CN" altLang="en-US" sz="1100" dirty="0" smtClean="0">
                <a:solidFill>
                  <a:schemeClr val="bg1"/>
                </a:solidFill>
              </a:rPr>
              <a:t>库存量。</a:t>
            </a:r>
            <a:endParaRPr lang="zh-CN" altLang="en-US" sz="1100" dirty="0">
              <a:solidFill>
                <a:schemeClr val="bg1"/>
              </a:solidFill>
            </a:endParaRPr>
          </a:p>
          <a:p>
            <a:endParaRPr lang="zh-CN" altLang="en-US" sz="1100" dirty="0"/>
          </a:p>
        </p:txBody>
      </p:sp>
      <p:sp>
        <p:nvSpPr>
          <p:cNvPr id="71" name="文本框 70"/>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2028719688"/>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71429"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00" fill="hold"/>
                                        <p:tgtEl>
                                          <p:spTgt spid="16"/>
                                        </p:tgtEl>
                                        <p:attrNameLst>
                                          <p:attrName>ppt_x</p:attrName>
                                        </p:attrNameLst>
                                      </p:cBhvr>
                                      <p:tavLst>
                                        <p:tav tm="0">
                                          <p:val>
                                            <p:strVal val="0-#ppt_w/2"/>
                                          </p:val>
                                        </p:tav>
                                        <p:tav tm="100000">
                                          <p:val>
                                            <p:strVal val="#ppt_x"/>
                                          </p:val>
                                        </p:tav>
                                      </p:tavLst>
                                    </p:anim>
                                    <p:anim calcmode="lin" valueType="num">
                                      <p:cBhvr additive="base">
                                        <p:cTn id="8" dur="7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decel="71429" fill="hold"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00" fill="hold"/>
                                        <p:tgtEl>
                                          <p:spTgt spid="4"/>
                                        </p:tgtEl>
                                        <p:attrNameLst>
                                          <p:attrName>ppt_x</p:attrName>
                                        </p:attrNameLst>
                                      </p:cBhvr>
                                      <p:tavLst>
                                        <p:tav tm="0">
                                          <p:val>
                                            <p:strVal val="1+#ppt_w/2"/>
                                          </p:val>
                                        </p:tav>
                                        <p:tav tm="100000">
                                          <p:val>
                                            <p:strVal val="#ppt_x"/>
                                          </p:val>
                                        </p:tav>
                                      </p:tavLst>
                                    </p:anim>
                                    <p:anim calcmode="lin" valueType="num">
                                      <p:cBhvr additive="base">
                                        <p:cTn id="12" dur="7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71429" fill="hold" nodeType="withEffect">
                                  <p:stCondLst>
                                    <p:cond delay="4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00" fill="hold"/>
                                        <p:tgtEl>
                                          <p:spTgt spid="12"/>
                                        </p:tgtEl>
                                        <p:attrNameLst>
                                          <p:attrName>ppt_x</p:attrName>
                                        </p:attrNameLst>
                                      </p:cBhvr>
                                      <p:tavLst>
                                        <p:tav tm="0">
                                          <p:val>
                                            <p:strVal val="0-#ppt_w/2"/>
                                          </p:val>
                                        </p:tav>
                                        <p:tav tm="100000">
                                          <p:val>
                                            <p:strVal val="#ppt_x"/>
                                          </p:val>
                                        </p:tav>
                                      </p:tavLst>
                                    </p:anim>
                                    <p:anim calcmode="lin" valueType="num">
                                      <p:cBhvr additive="base">
                                        <p:cTn id="16" dur="7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71429" fill="hold" nodeType="withEffect">
                                  <p:stCondLst>
                                    <p:cond delay="6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00" fill="hold"/>
                                        <p:tgtEl>
                                          <p:spTgt spid="8"/>
                                        </p:tgtEl>
                                        <p:attrNameLst>
                                          <p:attrName>ppt_x</p:attrName>
                                        </p:attrNameLst>
                                      </p:cBhvr>
                                      <p:tavLst>
                                        <p:tav tm="0">
                                          <p:val>
                                            <p:strVal val="1+#ppt_w/2"/>
                                          </p:val>
                                        </p:tav>
                                        <p:tav tm="100000">
                                          <p:val>
                                            <p:strVal val="#ppt_x"/>
                                          </p:val>
                                        </p:tav>
                                      </p:tavLst>
                                    </p:anim>
                                    <p:anim calcmode="lin" valueType="num">
                                      <p:cBhvr additive="base">
                                        <p:cTn id="20" dur="7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300"/>
                            </p:stCondLst>
                            <p:childTnLst>
                              <p:par>
                                <p:cTn id="22" presetID="10"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par>
                          <p:cTn id="28" fill="hold">
                            <p:stCondLst>
                              <p:cond delay="18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childTnLst>
                          </p:cTn>
                        </p:par>
                        <p:par>
                          <p:cTn id="35" fill="hold">
                            <p:stCondLst>
                              <p:cond delay="2300"/>
                            </p:stCondLst>
                            <p:childTnLst>
                              <p:par>
                                <p:cTn id="36" presetID="10" presetClass="entr" presetSubtype="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par>
                          <p:cTn id="42" fill="hold">
                            <p:stCondLst>
                              <p:cond delay="2800"/>
                            </p:stCondLst>
                            <p:childTnLst>
                              <p:par>
                                <p:cTn id="43" presetID="10" presetClass="entr" presetSubtype="0"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wipe(down)">
                                      <p:cBhvr>
                                        <p:cTn id="53"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5314275"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针对汽修店的问题，系统提供对应的解决方案</a:t>
            </a:r>
          </a:p>
        </p:txBody>
      </p:sp>
      <p:cxnSp>
        <p:nvCxnSpPr>
          <p:cNvPr id="4" name="MH_Other_4"/>
          <p:cNvCxnSpPr/>
          <p:nvPr>
            <p:custDataLst>
              <p:tags r:id="rId1"/>
            </p:custDataLst>
          </p:nvPr>
        </p:nvCxnSpPr>
        <p:spPr>
          <a:xfrm>
            <a:off x="3833650" y="1839474"/>
            <a:ext cx="1600716"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895860" y="1269979"/>
            <a:ext cx="4902769" cy="1010324"/>
            <a:chOff x="6041001" y="1937629"/>
            <a:chExt cx="4902769" cy="1010324"/>
          </a:xfrm>
        </p:grpSpPr>
        <p:sp>
          <p:nvSpPr>
            <p:cNvPr id="6" name="MH_Text_2"/>
            <p:cNvSpPr txBox="1">
              <a:spLocks/>
            </p:cNvSpPr>
            <p:nvPr>
              <p:custDataLst>
                <p:tags r:id="rId16"/>
              </p:custDataLst>
            </p:nvPr>
          </p:nvSpPr>
          <p:spPr>
            <a:xfrm>
              <a:off x="6041001" y="2396869"/>
              <a:ext cx="4902769" cy="551084"/>
            </a:xfrm>
            <a:prstGeom prst="rect">
              <a:avLst/>
            </a:prstGeom>
            <a:noFill/>
          </p:spPr>
          <p:txBody>
            <a:bodyPr lIns="0" tIns="0" rIns="0" bIns="0">
              <a:normAutofit fontScale="92500"/>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集团所有账单都会被记录，以报表的形式显示集团的财务状况，对自己集团下面的库存状况一目了然，可以让决策者很好的做出判断</a:t>
              </a:r>
              <a:endParaRPr lang="zh-CN" altLang="en-US" sz="1400" dirty="0">
                <a:solidFill>
                  <a:schemeClr val="tx1">
                    <a:lumMod val="75000"/>
                    <a:lumOff val="25000"/>
                  </a:schemeClr>
                </a:solidFill>
              </a:endParaRPr>
            </a:p>
          </p:txBody>
        </p:sp>
        <p:sp>
          <p:nvSpPr>
            <p:cNvPr id="7" name="MH_SubTitle_2"/>
            <p:cNvSpPr txBox="1">
              <a:spLocks/>
            </p:cNvSpPr>
            <p:nvPr>
              <p:custDataLst>
                <p:tags r:id="rId17"/>
              </p:custDataLst>
            </p:nvPr>
          </p:nvSpPr>
          <p:spPr>
            <a:xfrm>
              <a:off x="6041002" y="1937629"/>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2">
                      <a:lumMod val="75000"/>
                    </a:schemeClr>
                  </a:solidFill>
                </a:rPr>
                <a:t>财务和库存管理</a:t>
              </a:r>
              <a:endParaRPr lang="zh-CN" altLang="en-US" sz="2000" b="1" dirty="0">
                <a:solidFill>
                  <a:schemeClr val="tx2">
                    <a:lumMod val="75000"/>
                  </a:schemeClr>
                </a:solidFill>
              </a:endParaRPr>
            </a:p>
          </p:txBody>
        </p:sp>
      </p:grpSp>
      <p:sp>
        <p:nvSpPr>
          <p:cNvPr id="8" name="MH_Other_1"/>
          <p:cNvSpPr/>
          <p:nvPr>
            <p:custDataLst>
              <p:tags r:id="rId2"/>
            </p:custDataLst>
          </p:nvPr>
        </p:nvSpPr>
        <p:spPr>
          <a:xfrm rot="21439215">
            <a:off x="3093050" y="2420270"/>
            <a:ext cx="990128" cy="1002970"/>
          </a:xfrm>
          <a:prstGeom prst="roundRect">
            <a:avLst>
              <a:gd name="adj" fmla="val 185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3</a:t>
            </a:r>
            <a:endParaRPr lang="zh-CN" altLang="en-US" sz="6000" dirty="0">
              <a:solidFill>
                <a:srgbClr val="FFFFFF"/>
              </a:solidFill>
            </a:endParaRPr>
          </a:p>
        </p:txBody>
      </p:sp>
      <p:sp>
        <p:nvSpPr>
          <p:cNvPr id="9" name="MH_Other_3"/>
          <p:cNvSpPr/>
          <p:nvPr>
            <p:custDataLst>
              <p:tags r:id="rId3"/>
            </p:custDataLst>
          </p:nvPr>
        </p:nvSpPr>
        <p:spPr>
          <a:xfrm rot="183635">
            <a:off x="2816169" y="1400605"/>
            <a:ext cx="991412" cy="1002970"/>
          </a:xfrm>
          <a:prstGeom prst="roundRect">
            <a:avLst>
              <a:gd name="adj" fmla="val 18567"/>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4</a:t>
            </a:r>
            <a:endParaRPr lang="zh-CN" altLang="en-US" sz="6000" dirty="0">
              <a:solidFill>
                <a:srgbClr val="FFFFFF"/>
              </a:solidFill>
            </a:endParaRPr>
          </a:p>
        </p:txBody>
      </p:sp>
      <p:sp>
        <p:nvSpPr>
          <p:cNvPr id="10" name="MH_Other_1"/>
          <p:cNvSpPr/>
          <p:nvPr>
            <p:custDataLst>
              <p:tags r:id="rId4"/>
            </p:custDataLst>
          </p:nvPr>
        </p:nvSpPr>
        <p:spPr>
          <a:xfrm>
            <a:off x="2719497" y="3460352"/>
            <a:ext cx="990128" cy="1002970"/>
          </a:xfrm>
          <a:prstGeom prst="roundRect">
            <a:avLst>
              <a:gd name="adj" fmla="val 18567"/>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2</a:t>
            </a:r>
            <a:endParaRPr lang="zh-CN" altLang="en-US" sz="6000" dirty="0">
              <a:solidFill>
                <a:srgbClr val="FFFFFF"/>
              </a:solidFill>
            </a:endParaRPr>
          </a:p>
        </p:txBody>
      </p:sp>
      <p:sp>
        <p:nvSpPr>
          <p:cNvPr id="11" name="MH_Other_1"/>
          <p:cNvSpPr/>
          <p:nvPr>
            <p:custDataLst>
              <p:tags r:id="rId5"/>
            </p:custDataLst>
          </p:nvPr>
        </p:nvSpPr>
        <p:spPr>
          <a:xfrm rot="21261977">
            <a:off x="3059137" y="4465958"/>
            <a:ext cx="990128" cy="1002970"/>
          </a:xfrm>
          <a:prstGeom prst="roundRect">
            <a:avLst>
              <a:gd name="adj" fmla="val 185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1</a:t>
            </a:r>
            <a:endParaRPr lang="zh-CN" altLang="en-US" sz="6000" dirty="0">
              <a:solidFill>
                <a:srgbClr val="FFFFFF"/>
              </a:solidFill>
            </a:endParaRPr>
          </a:p>
        </p:txBody>
      </p:sp>
      <p:grpSp>
        <p:nvGrpSpPr>
          <p:cNvPr id="12" name="组合 11"/>
          <p:cNvGrpSpPr/>
          <p:nvPr/>
        </p:nvGrpSpPr>
        <p:grpSpPr>
          <a:xfrm>
            <a:off x="1388613" y="1559964"/>
            <a:ext cx="1582058" cy="3969656"/>
            <a:chOff x="1388612" y="1908306"/>
            <a:chExt cx="1582058" cy="3969656"/>
          </a:xfrm>
        </p:grpSpPr>
        <p:sp>
          <p:nvSpPr>
            <p:cNvPr id="13" name="MH_Other_5"/>
            <p:cNvSpPr/>
            <p:nvPr>
              <p:custDataLst>
                <p:tags r:id="rId15"/>
              </p:custDataLst>
            </p:nvPr>
          </p:nvSpPr>
          <p:spPr>
            <a:xfrm>
              <a:off x="1976071" y="1908306"/>
              <a:ext cx="925913" cy="1905127"/>
            </a:xfrm>
            <a:custGeom>
              <a:avLst/>
              <a:gdLst>
                <a:gd name="connsiteX0" fmla="*/ 217182 w 965707"/>
                <a:gd name="connsiteY0" fmla="*/ 0 h 1986527"/>
                <a:gd name="connsiteX1" fmla="*/ 432892 w 965707"/>
                <a:gd name="connsiteY1" fmla="*/ 215710 h 1986527"/>
                <a:gd name="connsiteX2" fmla="*/ 428510 w 965707"/>
                <a:gd name="connsiteY2" fmla="*/ 259183 h 1986527"/>
                <a:gd name="connsiteX3" fmla="*/ 426677 w 965707"/>
                <a:gd name="connsiteY3" fmla="*/ 265085 h 1986527"/>
                <a:gd name="connsiteX4" fmla="*/ 691433 w 965707"/>
                <a:gd name="connsiteY4" fmla="*/ 70895 h 1986527"/>
                <a:gd name="connsiteX5" fmla="*/ 727149 w 965707"/>
                <a:gd name="connsiteY5" fmla="*/ 76387 h 1986527"/>
                <a:gd name="connsiteX6" fmla="*/ 787596 w 965707"/>
                <a:gd name="connsiteY6" fmla="*/ 158799 h 1986527"/>
                <a:gd name="connsiteX7" fmla="*/ 782104 w 965707"/>
                <a:gd name="connsiteY7" fmla="*/ 194515 h 1986527"/>
                <a:gd name="connsiteX8" fmla="*/ 453481 w 965707"/>
                <a:gd name="connsiteY8" fmla="*/ 435549 h 1986527"/>
                <a:gd name="connsiteX9" fmla="*/ 874061 w 965707"/>
                <a:gd name="connsiteY9" fmla="*/ 181449 h 1986527"/>
                <a:gd name="connsiteX10" fmla="*/ 909154 w 965707"/>
                <a:gd name="connsiteY10" fmla="*/ 190109 h 1986527"/>
                <a:gd name="connsiteX11" fmla="*/ 962021 w 965707"/>
                <a:gd name="connsiteY11" fmla="*/ 277611 h 1986527"/>
                <a:gd name="connsiteX12" fmla="*/ 953361 w 965707"/>
                <a:gd name="connsiteY12" fmla="*/ 312705 h 1986527"/>
                <a:gd name="connsiteX13" fmla="*/ 384793 w 965707"/>
                <a:gd name="connsiteY13" fmla="*/ 656215 h 1986527"/>
                <a:gd name="connsiteX14" fmla="*/ 384793 w 965707"/>
                <a:gd name="connsiteY14" fmla="*/ 1131649 h 1986527"/>
                <a:gd name="connsiteX15" fmla="*/ 381842 w 965707"/>
                <a:gd name="connsiteY15" fmla="*/ 1146266 h 1986527"/>
                <a:gd name="connsiteX16" fmla="*/ 387708 w 965707"/>
                <a:gd name="connsiteY16" fmla="*/ 1152370 h 1986527"/>
                <a:gd name="connsiteX17" fmla="*/ 442440 w 965707"/>
                <a:gd name="connsiteY17" fmla="*/ 1292303 h 1986527"/>
                <a:gd name="connsiteX18" fmla="*/ 445419 w 965707"/>
                <a:gd name="connsiteY18" fmla="*/ 1293537 h 1986527"/>
                <a:gd name="connsiteX19" fmla="*/ 453847 w 965707"/>
                <a:gd name="connsiteY19" fmla="*/ 1313884 h 1986527"/>
                <a:gd name="connsiteX20" fmla="*/ 453847 w 965707"/>
                <a:gd name="connsiteY20" fmla="*/ 1951177 h 1986527"/>
                <a:gd name="connsiteX21" fmla="*/ 425072 w 965707"/>
                <a:gd name="connsiteY21" fmla="*/ 1979952 h 1986527"/>
                <a:gd name="connsiteX22" fmla="*/ 309975 w 965707"/>
                <a:gd name="connsiteY22" fmla="*/ 1979952 h 1986527"/>
                <a:gd name="connsiteX23" fmla="*/ 281200 w 965707"/>
                <a:gd name="connsiteY23" fmla="*/ 1951177 h 1986527"/>
                <a:gd name="connsiteX24" fmla="*/ 281200 w 965707"/>
                <a:gd name="connsiteY24" fmla="*/ 1342234 h 1986527"/>
                <a:gd name="connsiteX25" fmla="*/ 230924 w 965707"/>
                <a:gd name="connsiteY25" fmla="*/ 1213693 h 1986527"/>
                <a:gd name="connsiteX26" fmla="*/ 227782 w 965707"/>
                <a:gd name="connsiteY26" fmla="*/ 1195782 h 1986527"/>
                <a:gd name="connsiteX27" fmla="*/ 172672 w 965707"/>
                <a:gd name="connsiteY27" fmla="*/ 1195782 h 1986527"/>
                <a:gd name="connsiteX28" fmla="*/ 172672 w 965707"/>
                <a:gd name="connsiteY28" fmla="*/ 1958468 h 1986527"/>
                <a:gd name="connsiteX29" fmla="*/ 144613 w 965707"/>
                <a:gd name="connsiteY29" fmla="*/ 1986527 h 1986527"/>
                <a:gd name="connsiteX30" fmla="*/ 32381 w 965707"/>
                <a:gd name="connsiteY30" fmla="*/ 1986527 h 1986527"/>
                <a:gd name="connsiteX31" fmla="*/ 4322 w 965707"/>
                <a:gd name="connsiteY31" fmla="*/ 1958468 h 1986527"/>
                <a:gd name="connsiteX32" fmla="*/ 4322 w 965707"/>
                <a:gd name="connsiteY32" fmla="*/ 1169537 h 1986527"/>
                <a:gd name="connsiteX33" fmla="*/ 7911 w 965707"/>
                <a:gd name="connsiteY33" fmla="*/ 1160872 h 1986527"/>
                <a:gd name="connsiteX34" fmla="*/ 5040 w 965707"/>
                <a:gd name="connsiteY34" fmla="*/ 1156613 h 1986527"/>
                <a:gd name="connsiteX35" fmla="*/ 0 w 965707"/>
                <a:gd name="connsiteY35" fmla="*/ 1131649 h 1986527"/>
                <a:gd name="connsiteX36" fmla="*/ 0 w 965707"/>
                <a:gd name="connsiteY36" fmla="*/ 514378 h 1986527"/>
                <a:gd name="connsiteX37" fmla="*/ 64133 w 965707"/>
                <a:gd name="connsiteY37" fmla="*/ 450245 h 1986527"/>
                <a:gd name="connsiteX38" fmla="*/ 174233 w 965707"/>
                <a:gd name="connsiteY38" fmla="*/ 450245 h 1986527"/>
                <a:gd name="connsiteX39" fmla="*/ 203629 w 965707"/>
                <a:gd name="connsiteY39" fmla="*/ 428684 h 1986527"/>
                <a:gd name="connsiteX40" fmla="*/ 133218 w 965707"/>
                <a:gd name="connsiteY40" fmla="*/ 414469 h 1986527"/>
                <a:gd name="connsiteX41" fmla="*/ 1472 w 965707"/>
                <a:gd name="connsiteY41" fmla="*/ 215710 h 1986527"/>
                <a:gd name="connsiteX42" fmla="*/ 217182 w 965707"/>
                <a:gd name="connsiteY42" fmla="*/ 0 h 198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65707" h="1986527">
                  <a:moveTo>
                    <a:pt x="217182" y="0"/>
                  </a:moveTo>
                  <a:cubicBezTo>
                    <a:pt x="336315" y="0"/>
                    <a:pt x="432892" y="96577"/>
                    <a:pt x="432892" y="215710"/>
                  </a:cubicBezTo>
                  <a:cubicBezTo>
                    <a:pt x="432892" y="230602"/>
                    <a:pt x="431383" y="245141"/>
                    <a:pt x="428510" y="259183"/>
                  </a:cubicBezTo>
                  <a:lnTo>
                    <a:pt x="426677" y="265085"/>
                  </a:lnTo>
                  <a:lnTo>
                    <a:pt x="691433" y="70895"/>
                  </a:lnTo>
                  <a:cubicBezTo>
                    <a:pt x="702812" y="62549"/>
                    <a:pt x="718803" y="65008"/>
                    <a:pt x="727149" y="76387"/>
                  </a:cubicBezTo>
                  <a:lnTo>
                    <a:pt x="787596" y="158799"/>
                  </a:lnTo>
                  <a:cubicBezTo>
                    <a:pt x="795942" y="170178"/>
                    <a:pt x="793483" y="186169"/>
                    <a:pt x="782104" y="194515"/>
                  </a:cubicBezTo>
                  <a:lnTo>
                    <a:pt x="453481" y="435549"/>
                  </a:lnTo>
                  <a:lnTo>
                    <a:pt x="874061" y="181449"/>
                  </a:lnTo>
                  <a:cubicBezTo>
                    <a:pt x="886143" y="174150"/>
                    <a:pt x="901855" y="178027"/>
                    <a:pt x="909154" y="190109"/>
                  </a:cubicBezTo>
                  <a:lnTo>
                    <a:pt x="962021" y="277611"/>
                  </a:lnTo>
                  <a:cubicBezTo>
                    <a:pt x="969320" y="289694"/>
                    <a:pt x="965443" y="305405"/>
                    <a:pt x="953361" y="312705"/>
                  </a:cubicBezTo>
                  <a:lnTo>
                    <a:pt x="384793" y="656215"/>
                  </a:lnTo>
                  <a:lnTo>
                    <a:pt x="384793" y="1131649"/>
                  </a:lnTo>
                  <a:lnTo>
                    <a:pt x="381842" y="1146266"/>
                  </a:lnTo>
                  <a:lnTo>
                    <a:pt x="387708" y="1152370"/>
                  </a:lnTo>
                  <a:lnTo>
                    <a:pt x="442440" y="1292303"/>
                  </a:lnTo>
                  <a:lnTo>
                    <a:pt x="445419" y="1293537"/>
                  </a:lnTo>
                  <a:cubicBezTo>
                    <a:pt x="450626" y="1298744"/>
                    <a:pt x="453847" y="1305938"/>
                    <a:pt x="453847" y="1313884"/>
                  </a:cubicBezTo>
                  <a:lnTo>
                    <a:pt x="453847" y="1951177"/>
                  </a:lnTo>
                  <a:cubicBezTo>
                    <a:pt x="453847" y="1967069"/>
                    <a:pt x="440964" y="1979952"/>
                    <a:pt x="425072" y="1979952"/>
                  </a:cubicBezTo>
                  <a:lnTo>
                    <a:pt x="309975" y="1979952"/>
                  </a:lnTo>
                  <a:cubicBezTo>
                    <a:pt x="294083" y="1979952"/>
                    <a:pt x="281200" y="1967069"/>
                    <a:pt x="281200" y="1951177"/>
                  </a:cubicBezTo>
                  <a:lnTo>
                    <a:pt x="281200" y="1342234"/>
                  </a:lnTo>
                  <a:lnTo>
                    <a:pt x="230924" y="1213693"/>
                  </a:lnTo>
                  <a:lnTo>
                    <a:pt x="227782" y="1195782"/>
                  </a:lnTo>
                  <a:lnTo>
                    <a:pt x="172672" y="1195782"/>
                  </a:lnTo>
                  <a:lnTo>
                    <a:pt x="172672" y="1958468"/>
                  </a:lnTo>
                  <a:cubicBezTo>
                    <a:pt x="172672" y="1973965"/>
                    <a:pt x="160110" y="1986527"/>
                    <a:pt x="144613" y="1986527"/>
                  </a:cubicBezTo>
                  <a:lnTo>
                    <a:pt x="32381" y="1986527"/>
                  </a:lnTo>
                  <a:cubicBezTo>
                    <a:pt x="16884" y="1986527"/>
                    <a:pt x="4322" y="1973965"/>
                    <a:pt x="4322" y="1958468"/>
                  </a:cubicBezTo>
                  <a:lnTo>
                    <a:pt x="4322" y="1169537"/>
                  </a:lnTo>
                  <a:lnTo>
                    <a:pt x="7911" y="1160872"/>
                  </a:lnTo>
                  <a:lnTo>
                    <a:pt x="5040" y="1156613"/>
                  </a:lnTo>
                  <a:cubicBezTo>
                    <a:pt x="1795" y="1148940"/>
                    <a:pt x="0" y="1140504"/>
                    <a:pt x="0" y="1131649"/>
                  </a:cubicBezTo>
                  <a:lnTo>
                    <a:pt x="0" y="514378"/>
                  </a:lnTo>
                  <a:cubicBezTo>
                    <a:pt x="0" y="478958"/>
                    <a:pt x="28713" y="450245"/>
                    <a:pt x="64133" y="450245"/>
                  </a:cubicBezTo>
                  <a:lnTo>
                    <a:pt x="174233" y="450245"/>
                  </a:lnTo>
                  <a:lnTo>
                    <a:pt x="203629" y="428684"/>
                  </a:lnTo>
                  <a:lnTo>
                    <a:pt x="133218" y="414469"/>
                  </a:lnTo>
                  <a:cubicBezTo>
                    <a:pt x="55797" y="381722"/>
                    <a:pt x="1472" y="305060"/>
                    <a:pt x="1472" y="215710"/>
                  </a:cubicBezTo>
                  <a:cubicBezTo>
                    <a:pt x="1472" y="96577"/>
                    <a:pt x="98049" y="0"/>
                    <a:pt x="217182"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6000">
                <a:solidFill>
                  <a:srgbClr val="FFFFFF"/>
                </a:solidFill>
              </a:endParaRPr>
            </a:p>
          </p:txBody>
        </p:sp>
        <p:sp>
          <p:nvSpPr>
            <p:cNvPr id="14" name="梯形 13"/>
            <p:cNvSpPr/>
            <p:nvPr/>
          </p:nvSpPr>
          <p:spPr>
            <a:xfrm>
              <a:off x="1388612" y="3818963"/>
              <a:ext cx="1582058" cy="2058999"/>
            </a:xfrm>
            <a:prstGeom prst="trapezoid">
              <a:avLst>
                <a:gd name="adj" fmla="val 32339"/>
              </a:avLst>
            </a:prstGeom>
            <a:solidFill>
              <a:srgbClr val="D3D3D3"/>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6000">
                <a:solidFill>
                  <a:srgbClr val="FFFFFF"/>
                </a:solidFill>
              </a:endParaRPr>
            </a:p>
          </p:txBody>
        </p:sp>
      </p:grpSp>
      <p:cxnSp>
        <p:nvCxnSpPr>
          <p:cNvPr id="15" name="MH_Other_4"/>
          <p:cNvCxnSpPr/>
          <p:nvPr>
            <p:custDataLst>
              <p:tags r:id="rId6"/>
            </p:custDataLst>
          </p:nvPr>
        </p:nvCxnSpPr>
        <p:spPr>
          <a:xfrm>
            <a:off x="4096104" y="2867428"/>
            <a:ext cx="1338262"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MH_Other_4"/>
          <p:cNvCxnSpPr/>
          <p:nvPr>
            <p:custDataLst>
              <p:tags r:id="rId7"/>
            </p:custDataLst>
          </p:nvPr>
        </p:nvCxnSpPr>
        <p:spPr>
          <a:xfrm>
            <a:off x="3709625" y="3895382"/>
            <a:ext cx="1724741"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MH_Other_4"/>
          <p:cNvCxnSpPr/>
          <p:nvPr>
            <p:custDataLst>
              <p:tags r:id="rId8"/>
            </p:custDataLst>
          </p:nvPr>
        </p:nvCxnSpPr>
        <p:spPr>
          <a:xfrm>
            <a:off x="4096104" y="4923335"/>
            <a:ext cx="1338262"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895860" y="2358268"/>
            <a:ext cx="4902769" cy="995810"/>
            <a:chOff x="6041001" y="1952143"/>
            <a:chExt cx="4902769" cy="995810"/>
          </a:xfrm>
        </p:grpSpPr>
        <p:sp>
          <p:nvSpPr>
            <p:cNvPr id="19" name="MH_Text_2"/>
            <p:cNvSpPr txBox="1">
              <a:spLocks/>
            </p:cNvSpPr>
            <p:nvPr>
              <p:custDataLst>
                <p:tags r:id="rId13"/>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系统提供客户预约，维保提醒，节假日提醒，提车提醒，维保进度的查看等一系列功能</a:t>
              </a:r>
              <a:endParaRPr lang="zh-CN" altLang="en-US" sz="1400" dirty="0">
                <a:solidFill>
                  <a:schemeClr val="tx1">
                    <a:lumMod val="75000"/>
                    <a:lumOff val="25000"/>
                  </a:schemeClr>
                </a:solidFill>
              </a:endParaRPr>
            </a:p>
          </p:txBody>
        </p:sp>
        <p:sp>
          <p:nvSpPr>
            <p:cNvPr id="20" name="MH_SubTitle_2"/>
            <p:cNvSpPr txBox="1">
              <a:spLocks/>
            </p:cNvSpPr>
            <p:nvPr>
              <p:custDataLst>
                <p:tags r:id="rId14"/>
              </p:custDataLst>
            </p:nvPr>
          </p:nvSpPr>
          <p:spPr>
            <a:xfrm>
              <a:off x="6041002" y="1952143"/>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1">
                      <a:lumMod val="75000"/>
                      <a:lumOff val="25000"/>
                    </a:schemeClr>
                  </a:solidFill>
                </a:rPr>
                <a:t>客户服务管理</a:t>
              </a:r>
              <a:endParaRPr lang="zh-CN" altLang="en-US" sz="2000" b="1" dirty="0">
                <a:solidFill>
                  <a:schemeClr val="tx1">
                    <a:lumMod val="75000"/>
                    <a:lumOff val="25000"/>
                  </a:schemeClr>
                </a:solidFill>
              </a:endParaRPr>
            </a:p>
          </p:txBody>
        </p:sp>
      </p:grpSp>
      <p:grpSp>
        <p:nvGrpSpPr>
          <p:cNvPr id="21" name="组合 20"/>
          <p:cNvGrpSpPr/>
          <p:nvPr/>
        </p:nvGrpSpPr>
        <p:grpSpPr>
          <a:xfrm>
            <a:off x="5895860" y="3432043"/>
            <a:ext cx="4902769" cy="995810"/>
            <a:chOff x="6041001" y="1952143"/>
            <a:chExt cx="4902769" cy="995810"/>
          </a:xfrm>
        </p:grpSpPr>
        <p:sp>
          <p:nvSpPr>
            <p:cNvPr id="22" name="MH_Text_2"/>
            <p:cNvSpPr txBox="1">
              <a:spLocks/>
            </p:cNvSpPr>
            <p:nvPr>
              <p:custDataLst>
                <p:tags r:id="rId11"/>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集团管理人员可以对自己集团下面的配件进行销售管理，和明确的可以知道配件销售的去向</a:t>
              </a:r>
              <a:endParaRPr lang="zh-CN" altLang="en-US" sz="1400" dirty="0">
                <a:solidFill>
                  <a:schemeClr val="tx1">
                    <a:lumMod val="75000"/>
                    <a:lumOff val="25000"/>
                  </a:schemeClr>
                </a:solidFill>
              </a:endParaRPr>
            </a:p>
          </p:txBody>
        </p:sp>
        <p:sp>
          <p:nvSpPr>
            <p:cNvPr id="23" name="MH_SubTitle_2"/>
            <p:cNvSpPr txBox="1">
              <a:spLocks/>
            </p:cNvSpPr>
            <p:nvPr>
              <p:custDataLst>
                <p:tags r:id="rId12"/>
              </p:custDataLst>
            </p:nvPr>
          </p:nvSpPr>
          <p:spPr>
            <a:xfrm>
              <a:off x="6041002" y="1952143"/>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2">
                      <a:lumMod val="75000"/>
                    </a:schemeClr>
                  </a:solidFill>
                </a:rPr>
                <a:t>营销管理</a:t>
              </a:r>
              <a:endParaRPr lang="zh-CN" altLang="en-US" sz="2000" b="1" dirty="0">
                <a:solidFill>
                  <a:schemeClr val="tx2">
                    <a:lumMod val="75000"/>
                  </a:schemeClr>
                </a:solidFill>
              </a:endParaRPr>
            </a:p>
          </p:txBody>
        </p:sp>
      </p:grpSp>
      <p:grpSp>
        <p:nvGrpSpPr>
          <p:cNvPr id="24" name="组合 23"/>
          <p:cNvGrpSpPr/>
          <p:nvPr/>
        </p:nvGrpSpPr>
        <p:grpSpPr>
          <a:xfrm>
            <a:off x="5895860" y="4520333"/>
            <a:ext cx="4902769" cy="981296"/>
            <a:chOff x="6041001" y="1966657"/>
            <a:chExt cx="4902769" cy="981296"/>
          </a:xfrm>
        </p:grpSpPr>
        <p:sp>
          <p:nvSpPr>
            <p:cNvPr id="25" name="MH_Text_2"/>
            <p:cNvSpPr txBox="1">
              <a:spLocks/>
            </p:cNvSpPr>
            <p:nvPr>
              <p:custDataLst>
                <p:tags r:id="rId9"/>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对所有客户的信息进行统一管理，集团管理人员可以对客户的信息管理，客户也可以自己对自己信息管理</a:t>
              </a:r>
              <a:endParaRPr lang="zh-CN" altLang="en-US" sz="1400" dirty="0">
                <a:solidFill>
                  <a:schemeClr val="tx1">
                    <a:lumMod val="75000"/>
                    <a:lumOff val="25000"/>
                  </a:schemeClr>
                </a:solidFill>
              </a:endParaRPr>
            </a:p>
          </p:txBody>
        </p:sp>
        <p:sp>
          <p:nvSpPr>
            <p:cNvPr id="26" name="MH_SubTitle_2"/>
            <p:cNvSpPr txBox="1">
              <a:spLocks/>
            </p:cNvSpPr>
            <p:nvPr>
              <p:custDataLst>
                <p:tags r:id="rId10"/>
              </p:custDataLst>
            </p:nvPr>
          </p:nvSpPr>
          <p:spPr>
            <a:xfrm>
              <a:off x="6041002" y="1966657"/>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1">
                      <a:lumMod val="75000"/>
                      <a:lumOff val="25000"/>
                    </a:schemeClr>
                  </a:solidFill>
                </a:rPr>
                <a:t>客户资源管理</a:t>
              </a:r>
              <a:endParaRPr lang="zh-CN" altLang="en-US" sz="2000" b="1" dirty="0">
                <a:solidFill>
                  <a:schemeClr val="tx1">
                    <a:lumMod val="75000"/>
                    <a:lumOff val="25000"/>
                  </a:schemeClr>
                </a:solidFill>
              </a:endParaRPr>
            </a:p>
          </p:txBody>
        </p:sp>
      </p:grpSp>
      <p:sp>
        <p:nvSpPr>
          <p:cNvPr id="27" name="文本框 26"/>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114848042"/>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2" presetClass="entr" presetSubtype="8"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nodeType="withEffect">
                                  <p:stCondLst>
                                    <p:cond delay="90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22" presetClass="entr" presetSubtype="8" fill="hold" nodeType="withEffect">
                                  <p:stCondLst>
                                    <p:cond delay="70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120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22" presetClass="entr" presetSubtype="8" fill="hold" nodeType="withEffect">
                                  <p:stCondLst>
                                    <p:cond delay="90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nodeType="withEffect">
                                  <p:stCondLst>
                                    <p:cond delay="140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4" fill="hold" nodeType="withEffect">
                                  <p:stCondLst>
                                    <p:cond delay="11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22" presetClass="entr" presetSubtype="8" fill="hold" nodeType="withEffect">
                                  <p:stCondLst>
                                    <p:cond delay="190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par>
                                <p:cTn id="41" presetID="22" presetClass="entr" presetSubtype="8" fill="hold" nodeType="withEffect">
                                  <p:stCondLst>
                                    <p:cond delay="24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 xmlns:a14="http://schemas.microsoft.com/office/drawing/2010/main"/>
              </a:ext>
            </a:extLst>
          </a:blip>
          <a:stretch>
            <a:fillRect/>
          </a:stretch>
        </p:blipFill>
        <p:spPr>
          <a:xfrm>
            <a:off x="0" y="0"/>
            <a:ext cx="12192000" cy="6858000"/>
          </a:xfrm>
          <a:prstGeom prst="rect">
            <a:avLst/>
          </a:prstGeom>
        </p:spPr>
      </p:pic>
      <p:sp>
        <p:nvSpPr>
          <p:cNvPr id="4" name="椭圆 3"/>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02</a:t>
            </a:r>
            <a:endParaRPr lang="zh-CN" altLang="en-US" sz="8800" dirty="0" smtClean="0">
              <a:solidFill>
                <a:schemeClr val="bg1"/>
              </a:solidFill>
              <a:latin typeface="+mj-ea"/>
              <a:ea typeface="+mj-ea"/>
            </a:endParaRPr>
          </a:p>
        </p:txBody>
      </p:sp>
      <p:sp>
        <p:nvSpPr>
          <p:cNvPr id="7" name="文本框 6"/>
          <p:cNvSpPr txBox="1"/>
          <p:nvPr/>
        </p:nvSpPr>
        <p:spPr>
          <a:xfrm>
            <a:off x="4215550" y="1382484"/>
            <a:ext cx="3570208" cy="886781"/>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团队成员介绍</a:t>
            </a:r>
          </a:p>
        </p:txBody>
      </p:sp>
      <p:sp>
        <p:nvSpPr>
          <p:cNvPr id="8" name="文本框 7"/>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458686317"/>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ppt_w"/>
                                          </p:val>
                                        </p:tav>
                                        <p:tav tm="100000">
                                          <p:val>
                                            <p:strVal val="#ppt_w"/>
                                          </p:val>
                                        </p:tav>
                                      </p:tavLst>
                                    </p:anim>
                                    <p:anim calcmode="lin" valueType="num">
                                      <p:cBhvr>
                                        <p:cTn id="8"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团队介绍</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pic>
        <p:nvPicPr>
          <p:cNvPr id="4" name="Picture 5"/>
          <p:cNvPicPr>
            <a:picLocks noChangeAspect="1" noChangeArrowheads="1"/>
          </p:cNvPicPr>
          <p:nvPr/>
        </p:nvPicPr>
        <p:blipFill>
          <a:blip r:embed="rId3" cstate="email">
            <a:extLst>
              <a:ext uri="{28A0092B-C50C-407E-A947-70E740481C1C}">
                <a14:useLocalDpi xmlns="" xmlns:a14="http://schemas.microsoft.com/office/drawing/2010/main"/>
              </a:ext>
            </a:extLst>
          </a:blip>
          <a:stretch>
            <a:fillRect/>
          </a:stretch>
        </p:blipFill>
        <p:spPr bwMode="auto">
          <a:xfrm>
            <a:off x="-50964" y="1174428"/>
            <a:ext cx="6573421" cy="485536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 name="组合 4"/>
          <p:cNvGrpSpPr/>
          <p:nvPr/>
        </p:nvGrpSpPr>
        <p:grpSpPr>
          <a:xfrm>
            <a:off x="5976359" y="2184400"/>
            <a:ext cx="1092200" cy="1092200"/>
            <a:chOff x="6255759" y="1320800"/>
            <a:chExt cx="1092200" cy="1092200"/>
          </a:xfrm>
          <a:solidFill>
            <a:schemeClr val="accent5">
              <a:lumMod val="75000"/>
            </a:schemeClr>
          </a:solidFill>
        </p:grpSpPr>
        <p:sp>
          <p:nvSpPr>
            <p:cNvPr id="6" name="椭圆 5"/>
            <p:cNvSpPr/>
            <p:nvPr/>
          </p:nvSpPr>
          <p:spPr>
            <a:xfrm>
              <a:off x="6255759" y="1320800"/>
              <a:ext cx="1092200" cy="1092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5"/>
            <p:cNvSpPr txBox="1"/>
            <p:nvPr/>
          </p:nvSpPr>
          <p:spPr>
            <a:xfrm>
              <a:off x="6401749" y="1636067"/>
              <a:ext cx="800219" cy="461665"/>
            </a:xfrm>
            <a:prstGeom prst="rect">
              <a:avLst/>
            </a:prstGeom>
            <a:grpFill/>
          </p:spPr>
          <p:txBody>
            <a:bodyPr wrap="none" rtlCol="0">
              <a:spAutoFit/>
            </a:bodyPr>
            <a:lstStyle/>
            <a:p>
              <a:r>
                <a:rPr lang="zh-CN" altLang="en-US" sz="2400" b="1" dirty="0">
                  <a:solidFill>
                    <a:schemeClr val="bg1"/>
                  </a:solidFill>
                </a:rPr>
                <a:t>专业</a:t>
              </a:r>
            </a:p>
          </p:txBody>
        </p:sp>
      </p:grpSp>
      <p:grpSp>
        <p:nvGrpSpPr>
          <p:cNvPr id="8" name="组合 7"/>
          <p:cNvGrpSpPr/>
          <p:nvPr/>
        </p:nvGrpSpPr>
        <p:grpSpPr>
          <a:xfrm>
            <a:off x="7215694" y="2184400"/>
            <a:ext cx="1092200" cy="1092200"/>
            <a:chOff x="7601959" y="1320800"/>
            <a:chExt cx="1092200" cy="1092200"/>
          </a:xfrm>
        </p:grpSpPr>
        <p:sp>
          <p:nvSpPr>
            <p:cNvPr id="9" name="椭圆 8"/>
            <p:cNvSpPr/>
            <p:nvPr/>
          </p:nvSpPr>
          <p:spPr>
            <a:xfrm>
              <a:off x="7601959" y="1320800"/>
              <a:ext cx="1092200" cy="1092200"/>
            </a:xfrm>
            <a:prstGeom prst="ellipse">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3"/>
            <p:cNvSpPr txBox="1"/>
            <p:nvPr/>
          </p:nvSpPr>
          <p:spPr>
            <a:xfrm>
              <a:off x="7747949" y="1636067"/>
              <a:ext cx="800219" cy="461665"/>
            </a:xfrm>
            <a:prstGeom prst="rect">
              <a:avLst/>
            </a:prstGeom>
            <a:noFill/>
          </p:spPr>
          <p:txBody>
            <a:bodyPr wrap="none" rtlCol="0">
              <a:spAutoFit/>
            </a:bodyPr>
            <a:lstStyle/>
            <a:p>
              <a:r>
                <a:rPr lang="zh-CN" altLang="en-US" sz="2400" b="1" dirty="0" smtClean="0">
                  <a:solidFill>
                    <a:schemeClr val="bg1"/>
                  </a:solidFill>
                </a:rPr>
                <a:t>年轻</a:t>
              </a:r>
              <a:endParaRPr lang="zh-CN" altLang="en-US" sz="2400" b="1" dirty="0">
                <a:solidFill>
                  <a:schemeClr val="bg1"/>
                </a:solidFill>
              </a:endParaRPr>
            </a:p>
          </p:txBody>
        </p:sp>
      </p:grpSp>
      <p:grpSp>
        <p:nvGrpSpPr>
          <p:cNvPr id="11" name="组合 10"/>
          <p:cNvGrpSpPr/>
          <p:nvPr/>
        </p:nvGrpSpPr>
        <p:grpSpPr>
          <a:xfrm>
            <a:off x="8455029" y="2184400"/>
            <a:ext cx="1133396" cy="1092200"/>
            <a:chOff x="9024359" y="1320800"/>
            <a:chExt cx="1133396" cy="1092200"/>
          </a:xfrm>
        </p:grpSpPr>
        <p:sp>
          <p:nvSpPr>
            <p:cNvPr id="12" name="椭圆 11"/>
            <p:cNvSpPr/>
            <p:nvPr/>
          </p:nvSpPr>
          <p:spPr>
            <a:xfrm>
              <a:off x="9024359" y="1320800"/>
              <a:ext cx="1092200" cy="10922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24"/>
            <p:cNvSpPr txBox="1"/>
            <p:nvPr/>
          </p:nvSpPr>
          <p:spPr>
            <a:xfrm>
              <a:off x="9049759" y="1648767"/>
              <a:ext cx="1107996" cy="461665"/>
            </a:xfrm>
            <a:prstGeom prst="rect">
              <a:avLst/>
            </a:prstGeom>
            <a:noFill/>
          </p:spPr>
          <p:txBody>
            <a:bodyPr wrap="none" rtlCol="0">
              <a:spAutoFit/>
            </a:bodyPr>
            <a:lstStyle/>
            <a:p>
              <a:r>
                <a:rPr lang="zh-CN" altLang="en-US" sz="2400" b="1" dirty="0" smtClean="0">
                  <a:solidFill>
                    <a:schemeClr val="bg1"/>
                  </a:solidFill>
                </a:rPr>
                <a:t>有梦想</a:t>
              </a:r>
              <a:endParaRPr lang="zh-CN" altLang="en-US" sz="2400" b="1" dirty="0">
                <a:solidFill>
                  <a:schemeClr val="bg1"/>
                </a:solidFill>
              </a:endParaRPr>
            </a:p>
          </p:txBody>
        </p:sp>
      </p:grpSp>
      <p:grpSp>
        <p:nvGrpSpPr>
          <p:cNvPr id="14" name="组合 13"/>
          <p:cNvGrpSpPr/>
          <p:nvPr/>
        </p:nvGrpSpPr>
        <p:grpSpPr>
          <a:xfrm>
            <a:off x="9735559" y="2184400"/>
            <a:ext cx="1148758" cy="1092200"/>
            <a:chOff x="10370559" y="1320800"/>
            <a:chExt cx="1148758" cy="1092200"/>
          </a:xfrm>
        </p:grpSpPr>
        <p:sp>
          <p:nvSpPr>
            <p:cNvPr id="15" name="椭圆 14"/>
            <p:cNvSpPr/>
            <p:nvPr/>
          </p:nvSpPr>
          <p:spPr>
            <a:xfrm>
              <a:off x="10370559" y="1320800"/>
              <a:ext cx="1092200" cy="1092200"/>
            </a:xfrm>
            <a:prstGeom prst="ellipse">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25"/>
            <p:cNvSpPr txBox="1"/>
            <p:nvPr/>
          </p:nvSpPr>
          <p:spPr>
            <a:xfrm>
              <a:off x="10411321" y="1648767"/>
              <a:ext cx="1107996" cy="461665"/>
            </a:xfrm>
            <a:prstGeom prst="rect">
              <a:avLst/>
            </a:prstGeom>
            <a:noFill/>
          </p:spPr>
          <p:txBody>
            <a:bodyPr wrap="none" rtlCol="0">
              <a:spAutoFit/>
            </a:bodyPr>
            <a:lstStyle/>
            <a:p>
              <a:r>
                <a:rPr lang="zh-CN" altLang="en-US" sz="2400" b="1" dirty="0" smtClean="0">
                  <a:solidFill>
                    <a:schemeClr val="bg1"/>
                  </a:solidFill>
                </a:rPr>
                <a:t>高执行</a:t>
              </a:r>
              <a:endParaRPr lang="zh-CN" altLang="en-US" sz="2400" b="1" dirty="0">
                <a:solidFill>
                  <a:schemeClr val="bg1"/>
                </a:solidFill>
              </a:endParaRPr>
            </a:p>
          </p:txBody>
        </p:sp>
      </p:grpSp>
      <p:sp>
        <p:nvSpPr>
          <p:cNvPr id="17" name="Rectangle 5"/>
          <p:cNvSpPr>
            <a:spLocks/>
          </p:cNvSpPr>
          <p:nvPr/>
        </p:nvSpPr>
        <p:spPr bwMode="auto">
          <a:xfrm>
            <a:off x="5880100" y="3655188"/>
            <a:ext cx="5281904" cy="1907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ts val="1200"/>
              </a:spcBef>
              <a:spcAft>
                <a:spcPct val="0"/>
              </a:spcAft>
            </a:pPr>
            <a:r>
              <a:rPr lang="zh-CN" altLang="en-US" sz="1400" dirty="0" smtClean="0">
                <a:solidFill>
                  <a:schemeClr val="tx1">
                    <a:lumMod val="75000"/>
                    <a:lumOff val="25000"/>
                  </a:schemeClr>
                </a:solidFill>
                <a:latin typeface="微软雅黑"/>
                <a:ea typeface="微软雅黑"/>
                <a:cs typeface="Lato Light" charset="0"/>
                <a:sym typeface="Lato Light" charset="0"/>
              </a:rPr>
              <a:t>想要开发出一个好的项目，必定需要一个好的</a:t>
            </a:r>
            <a:r>
              <a:rPr lang="en-US" altLang="zh-CN" sz="1400" dirty="0" smtClean="0">
                <a:solidFill>
                  <a:schemeClr val="tx1">
                    <a:lumMod val="75000"/>
                    <a:lumOff val="25000"/>
                  </a:schemeClr>
                </a:solidFill>
                <a:latin typeface="微软雅黑"/>
                <a:ea typeface="微软雅黑"/>
                <a:cs typeface="Lato Light" charset="0"/>
                <a:sym typeface="Lato Light" charset="0"/>
              </a:rPr>
              <a:t>Team</a:t>
            </a:r>
            <a:r>
              <a:rPr lang="zh-CN" altLang="en-US" sz="1400" dirty="0" smtClean="0">
                <a:solidFill>
                  <a:schemeClr val="tx1">
                    <a:lumMod val="75000"/>
                    <a:lumOff val="25000"/>
                  </a:schemeClr>
                </a:solidFill>
                <a:latin typeface="微软雅黑"/>
                <a:ea typeface="微软雅黑"/>
                <a:cs typeface="Lato Light" charset="0"/>
                <a:sym typeface="Lato Light" charset="0"/>
              </a:rPr>
              <a:t>。我们的团队是由一群有梦想，且专业的年轻人组成。我们虽然年轻，但是我们的专业水准并不差，执行效率也是非常高。</a:t>
            </a:r>
            <a:endParaRPr lang="en-US" sz="1400" dirty="0">
              <a:solidFill>
                <a:schemeClr val="tx1">
                  <a:lumMod val="75000"/>
                  <a:lumOff val="25000"/>
                </a:schemeClr>
              </a:solidFill>
              <a:latin typeface="微软雅黑"/>
              <a:ea typeface="微软雅黑"/>
              <a:cs typeface="Lato Light" charset="0"/>
              <a:sym typeface="Lato Light" charset="0"/>
            </a:endParaRPr>
          </a:p>
        </p:txBody>
      </p:sp>
      <p:sp>
        <p:nvSpPr>
          <p:cNvPr id="18" name="文本框 17"/>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 xmlns:p14="http://schemas.microsoft.com/office/powerpoint/2010/main" val="1744335866"/>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childTnLst>
                          </p:cTn>
                        </p:par>
                        <p:par>
                          <p:cTn id="10" fill="hold">
                            <p:stCondLst>
                              <p:cond delay="300"/>
                            </p:stCondLst>
                            <p:childTnLst>
                              <p:par>
                                <p:cTn id="11" presetID="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6" presetClass="emph" presetSubtype="0" fill="hold" nodeType="withEffect">
                                  <p:stCondLst>
                                    <p:cond delay="500"/>
                                  </p:stCondLst>
                                  <p:childTnLst>
                                    <p:animEffect transition="out" filter="fade">
                                      <p:cBhvr>
                                        <p:cTn id="16" dur="500" tmFilter="0, 0; .2, .5; .8, .5; 1, 0"/>
                                        <p:tgtEl>
                                          <p:spTgt spid="5"/>
                                        </p:tgtEl>
                                      </p:cBhvr>
                                    </p:animEffect>
                                    <p:animScale>
                                      <p:cBhvr>
                                        <p:cTn id="17" dur="250" autoRev="1" fill="hold"/>
                                        <p:tgtEl>
                                          <p:spTgt spid="5"/>
                                        </p:tgtEl>
                                      </p:cBhvr>
                                      <p:by x="105000" y="105000"/>
                                    </p:animScale>
                                  </p:childTnLst>
                                </p:cTn>
                              </p:par>
                              <p:par>
                                <p:cTn id="18" presetID="2" presetClass="entr" presetSubtype="2" fill="hold" nodeType="withEffect">
                                  <p:stCondLst>
                                    <p:cond delay="3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6" presetClass="emph" presetSubtype="0" fill="hold" nodeType="withEffect">
                                  <p:stCondLst>
                                    <p:cond delay="800"/>
                                  </p:stCondLst>
                                  <p:childTnLst>
                                    <p:animEffect transition="out" filter="fade">
                                      <p:cBhvr>
                                        <p:cTn id="23" dur="500" tmFilter="0, 0; .2, .5; .8, .5; 1, 0"/>
                                        <p:tgtEl>
                                          <p:spTgt spid="8"/>
                                        </p:tgtEl>
                                      </p:cBhvr>
                                    </p:animEffect>
                                    <p:animScale>
                                      <p:cBhvr>
                                        <p:cTn id="24" dur="250" autoRev="1" fill="hold"/>
                                        <p:tgtEl>
                                          <p:spTgt spid="8"/>
                                        </p:tgtEl>
                                      </p:cBhvr>
                                      <p:by x="105000" y="105000"/>
                                    </p:animScale>
                                  </p:childTnLst>
                                </p:cTn>
                              </p:par>
                              <p:par>
                                <p:cTn id="25" presetID="2" presetClass="entr" presetSubtype="2" fill="hold" nodeType="withEffect">
                                  <p:stCondLst>
                                    <p:cond delay="6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6" presetClass="emph" presetSubtype="0" fill="hold" nodeType="withEffect">
                                  <p:stCondLst>
                                    <p:cond delay="1000"/>
                                  </p:stCondLst>
                                  <p:childTnLst>
                                    <p:animEffect transition="out" filter="fade">
                                      <p:cBhvr>
                                        <p:cTn id="30" dur="500" tmFilter="0, 0; .2, .5; .8, .5; 1, 0"/>
                                        <p:tgtEl>
                                          <p:spTgt spid="11"/>
                                        </p:tgtEl>
                                      </p:cBhvr>
                                    </p:animEffect>
                                    <p:animScale>
                                      <p:cBhvr>
                                        <p:cTn id="31" dur="250" autoRev="1" fill="hold"/>
                                        <p:tgtEl>
                                          <p:spTgt spid="11"/>
                                        </p:tgtEl>
                                      </p:cBhvr>
                                      <p:by x="105000" y="105000"/>
                                    </p:animScale>
                                  </p:childTnLst>
                                </p:cTn>
                              </p:par>
                              <p:par>
                                <p:cTn id="32" presetID="2" presetClass="entr" presetSubtype="2" fill="hold" nodeType="withEffect">
                                  <p:stCondLst>
                                    <p:cond delay="100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6" presetClass="emph" presetSubtype="0" fill="hold" nodeType="withEffect">
                                  <p:stCondLst>
                                    <p:cond delay="1500"/>
                                  </p:stCondLst>
                                  <p:childTnLst>
                                    <p:animEffect transition="out" filter="fade">
                                      <p:cBhvr>
                                        <p:cTn id="37" dur="500" tmFilter="0, 0; .2, .5; .8, .5; 1, 0"/>
                                        <p:tgtEl>
                                          <p:spTgt spid="14"/>
                                        </p:tgtEl>
                                      </p:cBhvr>
                                    </p:animEffect>
                                    <p:animScale>
                                      <p:cBhvr>
                                        <p:cTn id="38" dur="250" autoRev="1" fill="hold"/>
                                        <p:tgtEl>
                                          <p:spTgt spid="14"/>
                                        </p:tgtEl>
                                      </p:cBhvr>
                                      <p:by x="105000" y="105000"/>
                                    </p:animScale>
                                  </p:childTnLst>
                                </p:cTn>
                              </p:par>
                              <p:par>
                                <p:cTn id="39" presetID="22" presetClass="entr" presetSubtype="1" fill="hold" grpId="0" nodeType="withEffect">
                                  <p:stCondLst>
                                    <p:cond delay="150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46706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a:t>
            </a: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目负责人</a:t>
            </a:r>
            <a:endParaRPr lang="zh-CN" altLang="en-US" sz="20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5" name="矩形 4"/>
          <p:cNvSpPr/>
          <p:nvPr/>
        </p:nvSpPr>
        <p:spPr>
          <a:xfrm>
            <a:off x="1717654" y="1181266"/>
            <a:ext cx="1866900" cy="1107996"/>
          </a:xfrm>
          <a:prstGeom prst="rect">
            <a:avLst/>
          </a:prstGeom>
        </p:spPr>
        <p:txBody>
          <a:bodyPr wrap="square">
            <a:spAutoFit/>
          </a:bodyPr>
          <a:lstStyle/>
          <a:p>
            <a:pPr algn="ctr" fontAlgn="base">
              <a:spcBef>
                <a:spcPct val="0"/>
              </a:spcBef>
              <a:spcAft>
                <a:spcPct val="0"/>
              </a:spcAft>
            </a:pPr>
            <a:r>
              <a:rPr lang="zh-CN" altLang="en-US" sz="2400" b="1" dirty="0" smtClean="0">
                <a:solidFill>
                  <a:schemeClr val="tx2">
                    <a:lumMod val="75000"/>
                  </a:schemeClr>
                </a:solidFill>
                <a:latin typeface="微软雅黑"/>
                <a:cs typeface="Lato Light" charset="0"/>
                <a:sym typeface="Lato Light" charset="0"/>
              </a:rPr>
              <a:t>王根参</a:t>
            </a:r>
            <a:endParaRPr lang="en-US" altLang="zh-CN" sz="2400" b="1" dirty="0" smtClean="0">
              <a:solidFill>
                <a:schemeClr val="tx2">
                  <a:lumMod val="75000"/>
                </a:schemeClr>
              </a:solidFill>
              <a:latin typeface="微软雅黑"/>
              <a:cs typeface="Lato Light" charset="0"/>
              <a:sym typeface="Lato Light" charset="0"/>
            </a:endParaRPr>
          </a:p>
          <a:p>
            <a:pPr algn="ctr" fontAlgn="base">
              <a:spcBef>
                <a:spcPct val="0"/>
              </a:spcBef>
              <a:spcAft>
                <a:spcPct val="0"/>
              </a:spcAft>
            </a:pPr>
            <a:endParaRPr lang="en-US" altLang="zh-CN" sz="1400" dirty="0" smtClean="0">
              <a:solidFill>
                <a:schemeClr val="tx1">
                  <a:lumMod val="50000"/>
                  <a:lumOff val="50000"/>
                </a:schemeClr>
              </a:solidFill>
              <a:latin typeface="微软雅黑"/>
              <a:cs typeface="Lato Light" charset="0"/>
              <a:sym typeface="Lato Light" charset="0"/>
            </a:endParaRPr>
          </a:p>
          <a:p>
            <a:pPr algn="ctr" fontAlgn="base">
              <a:spcBef>
                <a:spcPct val="0"/>
              </a:spcBef>
              <a:spcAft>
                <a:spcPct val="0"/>
              </a:spcAft>
            </a:pPr>
            <a:r>
              <a:rPr lang="zh-CN" altLang="en-US" sz="1400" dirty="0">
                <a:solidFill>
                  <a:schemeClr val="tx1">
                    <a:lumMod val="75000"/>
                    <a:lumOff val="25000"/>
                  </a:schemeClr>
                </a:solidFill>
                <a:latin typeface="微软雅黑"/>
                <a:cs typeface="Lato Light" charset="0"/>
                <a:sym typeface="Lato Light" charset="0"/>
              </a:rPr>
              <a:t>公司总经理，本项目团队负责人</a:t>
            </a:r>
          </a:p>
        </p:txBody>
      </p:sp>
      <p:sp>
        <p:nvSpPr>
          <p:cNvPr id="18" name="矩形 17"/>
          <p:cNvSpPr/>
          <p:nvPr/>
        </p:nvSpPr>
        <p:spPr>
          <a:xfrm>
            <a:off x="4550771" y="1336937"/>
            <a:ext cx="6096000" cy="700576"/>
          </a:xfrm>
          <a:prstGeom prst="rect">
            <a:avLst/>
          </a:prstGeom>
        </p:spPr>
        <p:txBody>
          <a:bodyPr>
            <a:spAutoFit/>
          </a:bodyPr>
          <a:lstStyle/>
          <a:p>
            <a:pPr lvl="0" fontAlgn="base">
              <a:lnSpc>
                <a:spcPct val="150000"/>
              </a:lnSpc>
              <a:spcBef>
                <a:spcPts val="1200"/>
              </a:spcBef>
              <a:spcAft>
                <a:spcPct val="0"/>
              </a:spcAft>
            </a:pPr>
            <a:r>
              <a:rPr lang="zh-CN" altLang="en-US" sz="1400" dirty="0" smtClean="0">
                <a:solidFill>
                  <a:schemeClr val="tx1">
                    <a:lumMod val="75000"/>
                    <a:lumOff val="25000"/>
                  </a:schemeClr>
                </a:solidFill>
                <a:latin typeface="微软雅黑"/>
                <a:sym typeface="Gill Sans" charset="0"/>
              </a:rPr>
              <a:t>一个好的团队必然会有一个好的领导，我们有一个工作经验和项目开发经验都很高的领导带领着我们一起开发。</a:t>
            </a:r>
            <a:endParaRPr lang="en-US" altLang="zh-CN" sz="1400" dirty="0">
              <a:solidFill>
                <a:schemeClr val="tx1">
                  <a:lumMod val="75000"/>
                  <a:lumOff val="25000"/>
                </a:schemeClr>
              </a:solidFill>
              <a:latin typeface="微软雅黑"/>
              <a:sym typeface="Gill Sans" charset="0"/>
            </a:endParaRPr>
          </a:p>
        </p:txBody>
      </p:sp>
      <p:sp>
        <p:nvSpPr>
          <p:cNvPr id="19" name="文本框 1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0" name="矩形 19"/>
          <p:cNvSpPr/>
          <p:nvPr/>
        </p:nvSpPr>
        <p:spPr>
          <a:xfrm>
            <a:off x="1715678" y="2711166"/>
            <a:ext cx="1866900" cy="892552"/>
          </a:xfrm>
          <a:prstGeom prst="rect">
            <a:avLst/>
          </a:prstGeom>
        </p:spPr>
        <p:txBody>
          <a:bodyPr wrap="square">
            <a:spAutoFit/>
          </a:bodyPr>
          <a:lstStyle/>
          <a:p>
            <a:pPr algn="ctr" fontAlgn="base">
              <a:spcBef>
                <a:spcPct val="0"/>
              </a:spcBef>
              <a:spcAft>
                <a:spcPct val="0"/>
              </a:spcAft>
            </a:pPr>
            <a:r>
              <a:rPr lang="zh-CN" altLang="en-US" sz="2400" b="1" dirty="0" smtClean="0">
                <a:solidFill>
                  <a:schemeClr val="tx2">
                    <a:lumMod val="75000"/>
                  </a:schemeClr>
                </a:solidFill>
                <a:latin typeface="微软雅黑"/>
                <a:cs typeface="Lato Light" charset="0"/>
                <a:sym typeface="Lato Light" charset="0"/>
              </a:rPr>
              <a:t>危锦辉</a:t>
            </a:r>
            <a:endParaRPr lang="en-US" altLang="zh-CN" sz="2400" b="1" dirty="0" smtClean="0">
              <a:solidFill>
                <a:schemeClr val="tx2">
                  <a:lumMod val="75000"/>
                </a:schemeClr>
              </a:solidFill>
              <a:latin typeface="微软雅黑"/>
              <a:cs typeface="Lato Light" charset="0"/>
              <a:sym typeface="Lato Light" charset="0"/>
            </a:endParaRPr>
          </a:p>
          <a:p>
            <a:pPr algn="ctr" fontAlgn="base">
              <a:spcBef>
                <a:spcPct val="0"/>
              </a:spcBef>
              <a:spcAft>
                <a:spcPct val="0"/>
              </a:spcAft>
            </a:pPr>
            <a:endParaRPr lang="en-US" altLang="zh-CN" sz="1400" dirty="0" smtClean="0">
              <a:solidFill>
                <a:schemeClr val="tx1">
                  <a:lumMod val="50000"/>
                  <a:lumOff val="50000"/>
                </a:schemeClr>
              </a:solidFill>
              <a:latin typeface="微软雅黑"/>
              <a:cs typeface="Lato Light" charset="0"/>
              <a:sym typeface="Lato Light" charset="0"/>
            </a:endParaRPr>
          </a:p>
          <a:p>
            <a:pPr algn="ctr" fontAlgn="base">
              <a:spcBef>
                <a:spcPct val="0"/>
              </a:spcBef>
              <a:spcAft>
                <a:spcPct val="0"/>
              </a:spcAft>
            </a:pPr>
            <a:r>
              <a:rPr lang="zh-CN" altLang="en-US" sz="1400" dirty="0" smtClean="0">
                <a:solidFill>
                  <a:schemeClr val="tx1">
                    <a:lumMod val="75000"/>
                    <a:lumOff val="25000"/>
                  </a:schemeClr>
                </a:solidFill>
                <a:latin typeface="微软雅黑"/>
                <a:cs typeface="Lato Light" charset="0"/>
                <a:sym typeface="Lato Light" charset="0"/>
              </a:rPr>
              <a:t>本</a:t>
            </a:r>
            <a:r>
              <a:rPr lang="zh-CN" altLang="en-US" sz="1400" dirty="0">
                <a:solidFill>
                  <a:schemeClr val="tx1">
                    <a:lumMod val="75000"/>
                    <a:lumOff val="25000"/>
                  </a:schemeClr>
                </a:solidFill>
                <a:latin typeface="微软雅黑"/>
                <a:cs typeface="Lato Light" charset="0"/>
                <a:sym typeface="Lato Light" charset="0"/>
              </a:rPr>
              <a:t>项目团</a:t>
            </a:r>
            <a:r>
              <a:rPr lang="zh-CN" altLang="en-US" sz="1400" dirty="0" smtClean="0">
                <a:solidFill>
                  <a:schemeClr val="tx1">
                    <a:lumMod val="75000"/>
                    <a:lumOff val="25000"/>
                  </a:schemeClr>
                </a:solidFill>
                <a:latin typeface="微软雅黑"/>
                <a:cs typeface="Lato Light" charset="0"/>
                <a:sym typeface="Lato Light" charset="0"/>
              </a:rPr>
              <a:t>队</a:t>
            </a:r>
            <a:r>
              <a:rPr lang="zh-CN" altLang="en-US" sz="1400" dirty="0" smtClean="0">
                <a:solidFill>
                  <a:schemeClr val="tx1">
                    <a:lumMod val="75000"/>
                    <a:lumOff val="25000"/>
                  </a:schemeClr>
                </a:solidFill>
                <a:latin typeface="微软雅黑"/>
                <a:cs typeface="Lato Light" charset="0"/>
                <a:sym typeface="Lato Light" charset="0"/>
              </a:rPr>
              <a:t>组长</a:t>
            </a:r>
            <a:endParaRPr lang="zh-CN" altLang="en-US" sz="1400" dirty="0">
              <a:solidFill>
                <a:schemeClr val="tx1">
                  <a:lumMod val="75000"/>
                  <a:lumOff val="25000"/>
                </a:schemeClr>
              </a:solidFill>
              <a:latin typeface="微软雅黑"/>
              <a:cs typeface="Lato Light" charset="0"/>
              <a:sym typeface="Lato Light" charset="0"/>
            </a:endParaRPr>
          </a:p>
        </p:txBody>
      </p:sp>
      <p:sp>
        <p:nvSpPr>
          <p:cNvPr id="21" name="矩形 20"/>
          <p:cNvSpPr/>
          <p:nvPr/>
        </p:nvSpPr>
        <p:spPr>
          <a:xfrm>
            <a:off x="1715674" y="4266788"/>
            <a:ext cx="1866900" cy="892552"/>
          </a:xfrm>
          <a:prstGeom prst="rect">
            <a:avLst/>
          </a:prstGeom>
        </p:spPr>
        <p:txBody>
          <a:bodyPr wrap="square">
            <a:spAutoFit/>
          </a:bodyPr>
          <a:lstStyle/>
          <a:p>
            <a:pPr algn="ctr" fontAlgn="base">
              <a:spcBef>
                <a:spcPct val="0"/>
              </a:spcBef>
              <a:spcAft>
                <a:spcPct val="0"/>
              </a:spcAft>
            </a:pPr>
            <a:r>
              <a:rPr lang="zh-CN" altLang="en-US" sz="2400" b="1" dirty="0" smtClean="0">
                <a:solidFill>
                  <a:schemeClr val="tx2">
                    <a:lumMod val="75000"/>
                  </a:schemeClr>
                </a:solidFill>
                <a:latin typeface="微软雅黑"/>
                <a:cs typeface="Lato Light" charset="0"/>
                <a:sym typeface="Lato Light" charset="0"/>
              </a:rPr>
              <a:t>邱康</a:t>
            </a:r>
            <a:endParaRPr lang="en-US" altLang="zh-CN" sz="2400" b="1" dirty="0" smtClean="0">
              <a:solidFill>
                <a:schemeClr val="tx2">
                  <a:lumMod val="75000"/>
                </a:schemeClr>
              </a:solidFill>
              <a:latin typeface="微软雅黑"/>
              <a:cs typeface="Lato Light" charset="0"/>
              <a:sym typeface="Lato Light" charset="0"/>
            </a:endParaRPr>
          </a:p>
          <a:p>
            <a:pPr algn="ctr" fontAlgn="base">
              <a:spcBef>
                <a:spcPct val="0"/>
              </a:spcBef>
              <a:spcAft>
                <a:spcPct val="0"/>
              </a:spcAft>
            </a:pPr>
            <a:endParaRPr lang="en-US" altLang="zh-CN" sz="1400" dirty="0" smtClean="0">
              <a:solidFill>
                <a:schemeClr val="tx1">
                  <a:lumMod val="50000"/>
                  <a:lumOff val="50000"/>
                </a:schemeClr>
              </a:solidFill>
              <a:latin typeface="微软雅黑"/>
              <a:cs typeface="Lato Light" charset="0"/>
              <a:sym typeface="Lato Light" charset="0"/>
            </a:endParaRPr>
          </a:p>
          <a:p>
            <a:pPr algn="ctr" fontAlgn="base">
              <a:spcBef>
                <a:spcPct val="0"/>
              </a:spcBef>
              <a:spcAft>
                <a:spcPct val="0"/>
              </a:spcAft>
            </a:pPr>
            <a:r>
              <a:rPr lang="zh-CN" altLang="en-US" sz="1400" dirty="0" smtClean="0">
                <a:solidFill>
                  <a:schemeClr val="tx1">
                    <a:lumMod val="75000"/>
                    <a:lumOff val="25000"/>
                  </a:schemeClr>
                </a:solidFill>
                <a:latin typeface="微软雅黑"/>
                <a:cs typeface="Lato Light" charset="0"/>
                <a:sym typeface="Lato Light" charset="0"/>
              </a:rPr>
              <a:t>本</a:t>
            </a:r>
            <a:r>
              <a:rPr lang="zh-CN" altLang="en-US" sz="1400" dirty="0">
                <a:solidFill>
                  <a:schemeClr val="tx1">
                    <a:lumMod val="75000"/>
                    <a:lumOff val="25000"/>
                  </a:schemeClr>
                </a:solidFill>
                <a:latin typeface="微软雅黑"/>
                <a:cs typeface="Lato Light" charset="0"/>
                <a:sym typeface="Lato Light" charset="0"/>
              </a:rPr>
              <a:t>项目团</a:t>
            </a:r>
            <a:r>
              <a:rPr lang="zh-CN" altLang="en-US" sz="1400" dirty="0" smtClean="0">
                <a:solidFill>
                  <a:schemeClr val="tx1">
                    <a:lumMod val="75000"/>
                    <a:lumOff val="25000"/>
                  </a:schemeClr>
                </a:solidFill>
                <a:latin typeface="微软雅黑"/>
                <a:cs typeface="Lato Light" charset="0"/>
                <a:sym typeface="Lato Light" charset="0"/>
              </a:rPr>
              <a:t>队</a:t>
            </a:r>
            <a:r>
              <a:rPr lang="zh-CN" altLang="en-US" sz="1400" dirty="0" smtClean="0">
                <a:solidFill>
                  <a:schemeClr val="tx1">
                    <a:lumMod val="75000"/>
                    <a:lumOff val="25000"/>
                  </a:schemeClr>
                </a:solidFill>
                <a:latin typeface="微软雅黑"/>
                <a:cs typeface="Lato Light" charset="0"/>
                <a:sym typeface="Lato Light" charset="0"/>
              </a:rPr>
              <a:t>副组长</a:t>
            </a:r>
            <a:endParaRPr lang="zh-CN" altLang="en-US" sz="1400" dirty="0">
              <a:solidFill>
                <a:schemeClr val="tx1">
                  <a:lumMod val="75000"/>
                  <a:lumOff val="25000"/>
                </a:schemeClr>
              </a:solidFill>
              <a:latin typeface="微软雅黑"/>
              <a:cs typeface="Lato Light" charset="0"/>
              <a:sym typeface="Lato Light" charset="0"/>
            </a:endParaRPr>
          </a:p>
        </p:txBody>
      </p:sp>
      <p:sp>
        <p:nvSpPr>
          <p:cNvPr id="22" name="矩形 21"/>
          <p:cNvSpPr/>
          <p:nvPr/>
        </p:nvSpPr>
        <p:spPr>
          <a:xfrm>
            <a:off x="4548796" y="3009337"/>
            <a:ext cx="6096000" cy="377411"/>
          </a:xfrm>
          <a:prstGeom prst="rect">
            <a:avLst/>
          </a:prstGeom>
        </p:spPr>
        <p:txBody>
          <a:bodyPr>
            <a:spAutoFit/>
          </a:bodyPr>
          <a:lstStyle/>
          <a:p>
            <a:pPr lvl="0" fontAlgn="base">
              <a:lnSpc>
                <a:spcPct val="150000"/>
              </a:lnSpc>
              <a:spcBef>
                <a:spcPts val="1200"/>
              </a:spcBef>
              <a:spcAft>
                <a:spcPct val="0"/>
              </a:spcAft>
            </a:pPr>
            <a:r>
              <a:rPr lang="zh-CN" altLang="en-US" sz="1400" dirty="0" smtClean="0">
                <a:solidFill>
                  <a:schemeClr val="tx1">
                    <a:lumMod val="75000"/>
                    <a:lumOff val="25000"/>
                  </a:schemeClr>
                </a:solidFill>
                <a:latin typeface="微软雅黑"/>
                <a:sym typeface="Gill Sans" charset="0"/>
              </a:rPr>
              <a:t>负</a:t>
            </a:r>
            <a:r>
              <a:rPr lang="zh-CN" altLang="en-US" sz="1400" dirty="0" smtClean="0">
                <a:solidFill>
                  <a:schemeClr val="tx1">
                    <a:lumMod val="75000"/>
                    <a:lumOff val="25000"/>
                  </a:schemeClr>
                </a:solidFill>
                <a:latin typeface="微软雅黑"/>
                <a:sym typeface="Gill Sans" charset="0"/>
              </a:rPr>
              <a:t>责项目的核心开发</a:t>
            </a:r>
            <a:endParaRPr lang="en-US" altLang="zh-CN" sz="1400" dirty="0">
              <a:solidFill>
                <a:schemeClr val="tx1">
                  <a:lumMod val="75000"/>
                  <a:lumOff val="25000"/>
                </a:schemeClr>
              </a:solidFill>
              <a:latin typeface="微软雅黑"/>
              <a:sym typeface="Gill Sans" charset="0"/>
            </a:endParaRPr>
          </a:p>
        </p:txBody>
      </p:sp>
      <p:sp>
        <p:nvSpPr>
          <p:cNvPr id="23" name="矩形 22"/>
          <p:cNvSpPr/>
          <p:nvPr/>
        </p:nvSpPr>
        <p:spPr>
          <a:xfrm>
            <a:off x="4548796" y="4505649"/>
            <a:ext cx="6096000" cy="377411"/>
          </a:xfrm>
          <a:prstGeom prst="rect">
            <a:avLst/>
          </a:prstGeom>
        </p:spPr>
        <p:txBody>
          <a:bodyPr>
            <a:spAutoFit/>
          </a:bodyPr>
          <a:lstStyle/>
          <a:p>
            <a:pPr lvl="0" fontAlgn="base">
              <a:lnSpc>
                <a:spcPct val="150000"/>
              </a:lnSpc>
              <a:spcBef>
                <a:spcPts val="1200"/>
              </a:spcBef>
              <a:spcAft>
                <a:spcPct val="0"/>
              </a:spcAft>
            </a:pPr>
            <a:r>
              <a:rPr lang="zh-CN" altLang="en-US" sz="1400" dirty="0" smtClean="0">
                <a:solidFill>
                  <a:schemeClr val="tx1">
                    <a:lumMod val="75000"/>
                    <a:lumOff val="25000"/>
                  </a:schemeClr>
                </a:solidFill>
                <a:latin typeface="微软雅黑"/>
                <a:sym typeface="Gill Sans" charset="0"/>
              </a:rPr>
              <a:t>主要负责项目的报表和财务统计</a:t>
            </a:r>
            <a:endParaRPr lang="en-US" altLang="zh-CN" sz="1400" dirty="0">
              <a:solidFill>
                <a:schemeClr val="tx1">
                  <a:lumMod val="75000"/>
                  <a:lumOff val="25000"/>
                </a:schemeClr>
              </a:solidFill>
              <a:latin typeface="微软雅黑"/>
              <a:sym typeface="Gill Sans" charset="0"/>
            </a:endParaRPr>
          </a:p>
        </p:txBody>
      </p:sp>
    </p:spTree>
    <p:extLst>
      <p:ext uri="{BB962C8B-B14F-4D97-AF65-F5344CB8AC3E}">
        <p14:creationId xmlns="" xmlns:p14="http://schemas.microsoft.com/office/powerpoint/2010/main" val="2416906270"/>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p:bldP spid="20" grpId="0"/>
      <p:bldP spid="21" grpId="0"/>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Text"/>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A000120140929A68KPBG</Template>
  <TotalTime>707</TotalTime>
  <Words>2953</Words>
  <Application>Microsoft Office PowerPoint</Application>
  <PresentationFormat>自定义</PresentationFormat>
  <Paragraphs>277</Paragraphs>
  <Slides>24</Slides>
  <Notes>24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11商业计划书</dc:title>
  <dc:creator>www.1ppt.com</dc:creator>
  <cp:lastModifiedBy>USER</cp:lastModifiedBy>
  <cp:revision>77</cp:revision>
  <dcterms:created xsi:type="dcterms:W3CDTF">2015-06-24T14:18:22Z</dcterms:created>
  <dcterms:modified xsi:type="dcterms:W3CDTF">2017-05-22T07:02:57Z</dcterms:modified>
</cp:coreProperties>
</file>