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8"/>
  </p:notesMasterIdLst>
  <p:sldIdLst>
    <p:sldId id="325" r:id="rId2"/>
    <p:sldId id="256" r:id="rId3"/>
    <p:sldId id="257" r:id="rId4"/>
    <p:sldId id="318" r:id="rId5"/>
    <p:sldId id="319" r:id="rId6"/>
    <p:sldId id="320" r:id="rId7"/>
    <p:sldId id="321" r:id="rId8"/>
    <p:sldId id="322" r:id="rId9"/>
    <p:sldId id="323" r:id="rId10"/>
    <p:sldId id="324" r:id="rId11"/>
    <p:sldId id="282" r:id="rId12"/>
    <p:sldId id="283" r:id="rId13"/>
    <p:sldId id="284" r:id="rId14"/>
    <p:sldId id="285" r:id="rId15"/>
    <p:sldId id="286" r:id="rId16"/>
    <p:sldId id="287" r:id="rId17"/>
    <p:sldId id="258" r:id="rId18"/>
    <p:sldId id="288" r:id="rId19"/>
    <p:sldId id="259" r:id="rId20"/>
    <p:sldId id="260" r:id="rId21"/>
    <p:sldId id="261" r:id="rId22"/>
    <p:sldId id="262" r:id="rId23"/>
    <p:sldId id="263" r:id="rId24"/>
    <p:sldId id="264" r:id="rId25"/>
    <p:sldId id="265" r:id="rId26"/>
    <p:sldId id="266" r:id="rId27"/>
    <p:sldId id="267" r:id="rId28"/>
    <p:sldId id="268" r:id="rId29"/>
    <p:sldId id="280" r:id="rId30"/>
    <p:sldId id="269" r:id="rId31"/>
    <p:sldId id="270" r:id="rId32"/>
    <p:sldId id="271" r:id="rId33"/>
    <p:sldId id="272" r:id="rId34"/>
    <p:sldId id="273" r:id="rId35"/>
    <p:sldId id="274" r:id="rId36"/>
    <p:sldId id="275" r:id="rId37"/>
    <p:sldId id="276" r:id="rId38"/>
    <p:sldId id="277" r:id="rId39"/>
    <p:sldId id="278" r:id="rId40"/>
    <p:sldId id="279" r:id="rId41"/>
    <p:sldId id="441" r:id="rId42"/>
    <p:sldId id="442" r:id="rId43"/>
    <p:sldId id="443" r:id="rId44"/>
    <p:sldId id="444" r:id="rId45"/>
    <p:sldId id="446" r:id="rId46"/>
    <p:sldId id="317" r:id="rId47"/>
    <p:sldId id="457" r:id="rId48"/>
    <p:sldId id="447" r:id="rId49"/>
    <p:sldId id="448" r:id="rId50"/>
    <p:sldId id="449" r:id="rId51"/>
    <p:sldId id="450" r:id="rId52"/>
    <p:sldId id="451" r:id="rId53"/>
    <p:sldId id="452" r:id="rId54"/>
    <p:sldId id="453" r:id="rId55"/>
    <p:sldId id="454" r:id="rId56"/>
    <p:sldId id="455" r:id="rId57"/>
    <p:sldId id="456" r:id="rId58"/>
    <p:sldId id="371" r:id="rId59"/>
    <p:sldId id="326" r:id="rId60"/>
    <p:sldId id="327" r:id="rId61"/>
    <p:sldId id="328" r:id="rId62"/>
    <p:sldId id="329" r:id="rId63"/>
    <p:sldId id="330" r:id="rId64"/>
    <p:sldId id="343" r:id="rId65"/>
    <p:sldId id="344" r:id="rId66"/>
    <p:sldId id="345" r:id="rId67"/>
    <p:sldId id="346" r:id="rId68"/>
    <p:sldId id="347" r:id="rId69"/>
    <p:sldId id="349" r:id="rId70"/>
    <p:sldId id="350" r:id="rId71"/>
    <p:sldId id="352" r:id="rId72"/>
    <p:sldId id="354" r:id="rId73"/>
    <p:sldId id="355" r:id="rId74"/>
    <p:sldId id="356" r:id="rId75"/>
    <p:sldId id="357" r:id="rId76"/>
    <p:sldId id="358" r:id="rId77"/>
    <p:sldId id="359" r:id="rId78"/>
    <p:sldId id="360" r:id="rId79"/>
    <p:sldId id="361" r:id="rId80"/>
    <p:sldId id="362" r:id="rId81"/>
    <p:sldId id="364" r:id="rId82"/>
    <p:sldId id="365" r:id="rId83"/>
    <p:sldId id="366" r:id="rId84"/>
    <p:sldId id="367" r:id="rId85"/>
    <p:sldId id="368" r:id="rId86"/>
    <p:sldId id="281" r:id="rId87"/>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50000"/>
      </a:spcBef>
      <a:spcAft>
        <a:spcPct val="0"/>
      </a:spcAft>
      <a:buFontTx/>
      <a:buNone/>
      <a:defRPr sz="3200" b="1" i="0" u="none" kern="1200" baseline="0">
        <a:solidFill>
          <a:schemeClr val="accent2"/>
        </a:solidFill>
        <a:latin typeface="Times New Roman" panose="02020603050405020304" pitchFamily="18" charset="0"/>
        <a:ea typeface="楷体_GB2312" pitchFamily="49" charset="-122"/>
        <a:cs typeface="+mn-cs"/>
      </a:defRPr>
    </a:lvl1pPr>
    <a:lvl2pPr marL="457200" lvl="1" indent="0" algn="l" defTabSz="914400" rtl="0" eaLnBrk="1" fontAlgn="base" latinLnBrk="0" hangingPunct="1">
      <a:lnSpc>
        <a:spcPct val="100000"/>
      </a:lnSpc>
      <a:spcBef>
        <a:spcPct val="50000"/>
      </a:spcBef>
      <a:spcAft>
        <a:spcPct val="0"/>
      </a:spcAft>
      <a:buFontTx/>
      <a:buNone/>
      <a:defRPr sz="3200" b="1" i="0" u="none" kern="1200" baseline="0">
        <a:solidFill>
          <a:schemeClr val="accent2"/>
        </a:solidFill>
        <a:latin typeface="Times New Roman" panose="02020603050405020304" pitchFamily="18" charset="0"/>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Tx/>
      <a:buNone/>
      <a:defRPr sz="3200" b="1" i="0" u="none" kern="1200" baseline="0">
        <a:solidFill>
          <a:schemeClr val="accent2"/>
        </a:solidFill>
        <a:latin typeface="Times New Roman" panose="02020603050405020304" pitchFamily="18" charset="0"/>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Tx/>
      <a:buNone/>
      <a:defRPr sz="3200" b="1" i="0" u="none" kern="1200" baseline="0">
        <a:solidFill>
          <a:schemeClr val="accent2"/>
        </a:solidFill>
        <a:latin typeface="Times New Roman" panose="02020603050405020304" pitchFamily="18" charset="0"/>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Tx/>
      <a:buNone/>
      <a:defRPr sz="3200" b="1" i="0" u="none" kern="1200" baseline="0">
        <a:solidFill>
          <a:schemeClr val="accent2"/>
        </a:solidFill>
        <a:latin typeface="Times New Roman" panose="02020603050405020304" pitchFamily="18" charset="0"/>
        <a:ea typeface="楷体_GB2312" pitchFamily="49" charset="-122"/>
        <a:cs typeface="+mn-cs"/>
      </a:defRPr>
    </a:lvl5pPr>
    <a:lvl6pPr marL="2286000" lvl="5" indent="0" algn="l" defTabSz="914400" rtl="0" eaLnBrk="1" fontAlgn="base" latinLnBrk="0" hangingPunct="1">
      <a:lnSpc>
        <a:spcPct val="100000"/>
      </a:lnSpc>
      <a:spcBef>
        <a:spcPct val="50000"/>
      </a:spcBef>
      <a:spcAft>
        <a:spcPct val="0"/>
      </a:spcAft>
      <a:buFontTx/>
      <a:buNone/>
      <a:defRPr sz="3200" b="1" i="0" u="none" kern="1200" baseline="0">
        <a:solidFill>
          <a:schemeClr val="accent2"/>
        </a:solidFill>
        <a:latin typeface="Times New Roman" panose="02020603050405020304" pitchFamily="18" charset="0"/>
        <a:ea typeface="楷体_GB2312" pitchFamily="49" charset="-122"/>
        <a:cs typeface="+mn-cs"/>
      </a:defRPr>
    </a:lvl6pPr>
    <a:lvl7pPr marL="2743200" lvl="6" indent="0" algn="l" defTabSz="914400" rtl="0" eaLnBrk="1" fontAlgn="base" latinLnBrk="0" hangingPunct="1">
      <a:lnSpc>
        <a:spcPct val="100000"/>
      </a:lnSpc>
      <a:spcBef>
        <a:spcPct val="50000"/>
      </a:spcBef>
      <a:spcAft>
        <a:spcPct val="0"/>
      </a:spcAft>
      <a:buFontTx/>
      <a:buNone/>
      <a:defRPr sz="3200" b="1" i="0" u="none" kern="1200" baseline="0">
        <a:solidFill>
          <a:schemeClr val="accent2"/>
        </a:solidFill>
        <a:latin typeface="Times New Roman" panose="02020603050405020304" pitchFamily="18" charset="0"/>
        <a:ea typeface="楷体_GB2312" pitchFamily="49" charset="-122"/>
        <a:cs typeface="+mn-cs"/>
      </a:defRPr>
    </a:lvl7pPr>
    <a:lvl8pPr marL="3200400" lvl="7" indent="0" algn="l" defTabSz="914400" rtl="0" eaLnBrk="1" fontAlgn="base" latinLnBrk="0" hangingPunct="1">
      <a:lnSpc>
        <a:spcPct val="100000"/>
      </a:lnSpc>
      <a:spcBef>
        <a:spcPct val="50000"/>
      </a:spcBef>
      <a:spcAft>
        <a:spcPct val="0"/>
      </a:spcAft>
      <a:buFontTx/>
      <a:buNone/>
      <a:defRPr sz="3200" b="1" i="0" u="none" kern="1200" baseline="0">
        <a:solidFill>
          <a:schemeClr val="accent2"/>
        </a:solidFill>
        <a:latin typeface="Times New Roman" panose="02020603050405020304" pitchFamily="18" charset="0"/>
        <a:ea typeface="楷体_GB2312" pitchFamily="49" charset="-122"/>
        <a:cs typeface="+mn-cs"/>
      </a:defRPr>
    </a:lvl8pPr>
    <a:lvl9pPr marL="3657600" lvl="8" indent="0" algn="l" defTabSz="914400" rtl="0" eaLnBrk="1" fontAlgn="base" latinLnBrk="0" hangingPunct="1">
      <a:lnSpc>
        <a:spcPct val="100000"/>
      </a:lnSpc>
      <a:spcBef>
        <a:spcPct val="50000"/>
      </a:spcBef>
      <a:spcAft>
        <a:spcPct val="0"/>
      </a:spcAft>
      <a:buFontTx/>
      <a:buNone/>
      <a:defRPr sz="3200" b="1" i="0" u="none" kern="1200" baseline="0">
        <a:solidFill>
          <a:schemeClr val="accent2"/>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pos="4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91" autoAdjust="0"/>
    <p:restoredTop sz="94682"/>
  </p:normalViewPr>
  <p:slideViewPr>
    <p:cSldViewPr showGuides="1">
      <p:cViewPr>
        <p:scale>
          <a:sx n="100" d="100"/>
          <a:sy n="100" d="100"/>
        </p:scale>
        <p:origin x="816" y="213"/>
      </p:cViewPr>
      <p:guideLst>
        <p:guide pos="416"/>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54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4e2e619b6dc50370" providerId="LiveId" clId="{926F9B5E-C585-4E26-89DA-D2D95D2A8436}"/>
    <pc:docChg chg="undo delSld modSld">
      <pc:chgData name="" userId="4e2e619b6dc50370" providerId="LiveId" clId="{926F9B5E-C585-4E26-89DA-D2D95D2A8436}" dt="2021-01-12T13:21:32.320" v="100" actId="20577"/>
      <pc:docMkLst>
        <pc:docMk/>
      </pc:docMkLst>
      <pc:sldChg chg="modSp">
        <pc:chgData name="" userId="4e2e619b6dc50370" providerId="LiveId" clId="{926F9B5E-C585-4E26-89DA-D2D95D2A8436}" dt="2021-01-12T11:17:33.155" v="47" actId="20577"/>
        <pc:sldMkLst>
          <pc:docMk/>
          <pc:sldMk cId="0" sldId="256"/>
        </pc:sldMkLst>
        <pc:spChg chg="mod">
          <ac:chgData name="" userId="4e2e619b6dc50370" providerId="LiveId" clId="{926F9B5E-C585-4E26-89DA-D2D95D2A8436}" dt="2021-01-12T11:17:33.155" v="47" actId="20577"/>
          <ac:spMkLst>
            <pc:docMk/>
            <pc:sldMk cId="0" sldId="256"/>
            <ac:spMk id="4098" creationId="{00000000-0000-0000-0000-000000000000}"/>
          </ac:spMkLst>
        </pc:spChg>
      </pc:sldChg>
      <pc:sldChg chg="modSp">
        <pc:chgData name="" userId="4e2e619b6dc50370" providerId="LiveId" clId="{926F9B5E-C585-4E26-89DA-D2D95D2A8436}" dt="2021-01-12T13:21:32.320" v="100" actId="20577"/>
        <pc:sldMkLst>
          <pc:docMk/>
          <pc:sldMk cId="0" sldId="267"/>
        </pc:sldMkLst>
        <pc:spChg chg="mod">
          <ac:chgData name="" userId="4e2e619b6dc50370" providerId="LiveId" clId="{926F9B5E-C585-4E26-89DA-D2D95D2A8436}" dt="2021-01-12T13:21:32.320" v="100" actId="20577"/>
          <ac:spMkLst>
            <pc:docMk/>
            <pc:sldMk cId="0" sldId="267"/>
            <ac:spMk id="41986" creationId="{00000000-0000-0000-0000-000000000000}"/>
          </ac:spMkLst>
        </pc:spChg>
        <pc:graphicFrameChg chg="mod">
          <ac:chgData name="" userId="4e2e619b6dc50370" providerId="LiveId" clId="{926F9B5E-C585-4E26-89DA-D2D95D2A8436}" dt="2021-01-12T13:21:02.173" v="82" actId="1076"/>
          <ac:graphicFrameMkLst>
            <pc:docMk/>
            <pc:sldMk cId="0" sldId="267"/>
            <ac:graphicFrameMk id="41996" creationId="{00000000-0000-0000-0000-000000000000}"/>
          </ac:graphicFrameMkLst>
        </pc:graphicFrameChg>
      </pc:sldChg>
      <pc:sldChg chg="del">
        <pc:chgData name="" userId="4e2e619b6dc50370" providerId="LiveId" clId="{926F9B5E-C585-4E26-89DA-D2D95D2A8436}" dt="2021-01-11T08:07:43.919" v="0" actId="2696"/>
        <pc:sldMkLst>
          <pc:docMk/>
          <pc:sldMk cId="0" sldId="289"/>
        </pc:sldMkLst>
      </pc:sldChg>
      <pc:sldChg chg="del">
        <pc:chgData name="" userId="4e2e619b6dc50370" providerId="LiveId" clId="{926F9B5E-C585-4E26-89DA-D2D95D2A8436}" dt="2021-01-11T08:07:43.921" v="1" actId="2696"/>
        <pc:sldMkLst>
          <pc:docMk/>
          <pc:sldMk cId="0" sldId="290"/>
        </pc:sldMkLst>
      </pc:sldChg>
      <pc:sldChg chg="del">
        <pc:chgData name="" userId="4e2e619b6dc50370" providerId="LiveId" clId="{926F9B5E-C585-4E26-89DA-D2D95D2A8436}" dt="2021-01-11T08:07:43.923" v="2" actId="2696"/>
        <pc:sldMkLst>
          <pc:docMk/>
          <pc:sldMk cId="0" sldId="291"/>
        </pc:sldMkLst>
      </pc:sldChg>
      <pc:sldChg chg="del">
        <pc:chgData name="" userId="4e2e619b6dc50370" providerId="LiveId" clId="{926F9B5E-C585-4E26-89DA-D2D95D2A8436}" dt="2021-01-11T08:07:43.925" v="3" actId="2696"/>
        <pc:sldMkLst>
          <pc:docMk/>
          <pc:sldMk cId="0" sldId="292"/>
        </pc:sldMkLst>
      </pc:sldChg>
      <pc:sldChg chg="del">
        <pc:chgData name="" userId="4e2e619b6dc50370" providerId="LiveId" clId="{926F9B5E-C585-4E26-89DA-D2D95D2A8436}" dt="2021-01-11T08:07:43.927" v="4" actId="2696"/>
        <pc:sldMkLst>
          <pc:docMk/>
          <pc:sldMk cId="0" sldId="293"/>
        </pc:sldMkLst>
      </pc:sldChg>
      <pc:sldChg chg="del">
        <pc:chgData name="" userId="4e2e619b6dc50370" providerId="LiveId" clId="{926F9B5E-C585-4E26-89DA-D2D95D2A8436}" dt="2021-01-11T08:07:43.928" v="5" actId="2696"/>
        <pc:sldMkLst>
          <pc:docMk/>
          <pc:sldMk cId="0" sldId="294"/>
        </pc:sldMkLst>
      </pc:sldChg>
      <pc:sldChg chg="del">
        <pc:chgData name="" userId="4e2e619b6dc50370" providerId="LiveId" clId="{926F9B5E-C585-4E26-89DA-D2D95D2A8436}" dt="2021-01-11T08:07:43.930" v="6" actId="2696"/>
        <pc:sldMkLst>
          <pc:docMk/>
          <pc:sldMk cId="0" sldId="295"/>
        </pc:sldMkLst>
      </pc:sldChg>
      <pc:sldChg chg="del">
        <pc:chgData name="" userId="4e2e619b6dc50370" providerId="LiveId" clId="{926F9B5E-C585-4E26-89DA-D2D95D2A8436}" dt="2021-01-11T08:07:43.932" v="7" actId="2696"/>
        <pc:sldMkLst>
          <pc:docMk/>
          <pc:sldMk cId="0" sldId="296"/>
        </pc:sldMkLst>
      </pc:sldChg>
      <pc:sldChg chg="del">
        <pc:chgData name="" userId="4e2e619b6dc50370" providerId="LiveId" clId="{926F9B5E-C585-4E26-89DA-D2D95D2A8436}" dt="2021-01-11T08:07:43.933" v="8" actId="2696"/>
        <pc:sldMkLst>
          <pc:docMk/>
          <pc:sldMk cId="0" sldId="297"/>
        </pc:sldMkLst>
      </pc:sldChg>
      <pc:sldChg chg="del">
        <pc:chgData name="" userId="4e2e619b6dc50370" providerId="LiveId" clId="{926F9B5E-C585-4E26-89DA-D2D95D2A8436}" dt="2021-01-11T08:07:43.935" v="9" actId="2696"/>
        <pc:sldMkLst>
          <pc:docMk/>
          <pc:sldMk cId="0" sldId="298"/>
        </pc:sldMkLst>
      </pc:sldChg>
      <pc:sldChg chg="del">
        <pc:chgData name="" userId="4e2e619b6dc50370" providerId="LiveId" clId="{926F9B5E-C585-4E26-89DA-D2D95D2A8436}" dt="2021-01-11T08:07:43.937" v="10" actId="2696"/>
        <pc:sldMkLst>
          <pc:docMk/>
          <pc:sldMk cId="0" sldId="299"/>
        </pc:sldMkLst>
      </pc:sldChg>
      <pc:sldChg chg="del">
        <pc:chgData name="" userId="4e2e619b6dc50370" providerId="LiveId" clId="{926F9B5E-C585-4E26-89DA-D2D95D2A8436}" dt="2021-01-11T08:07:43.938" v="11" actId="2696"/>
        <pc:sldMkLst>
          <pc:docMk/>
          <pc:sldMk cId="0" sldId="300"/>
        </pc:sldMkLst>
      </pc:sldChg>
      <pc:sldChg chg="del">
        <pc:chgData name="" userId="4e2e619b6dc50370" providerId="LiveId" clId="{926F9B5E-C585-4E26-89DA-D2D95D2A8436}" dt="2021-01-11T08:07:43.940" v="12" actId="2696"/>
        <pc:sldMkLst>
          <pc:docMk/>
          <pc:sldMk cId="0" sldId="301"/>
        </pc:sldMkLst>
      </pc:sldChg>
      <pc:sldChg chg="del">
        <pc:chgData name="" userId="4e2e619b6dc50370" providerId="LiveId" clId="{926F9B5E-C585-4E26-89DA-D2D95D2A8436}" dt="2021-01-11T08:07:43.942" v="13" actId="2696"/>
        <pc:sldMkLst>
          <pc:docMk/>
          <pc:sldMk cId="0" sldId="302"/>
        </pc:sldMkLst>
      </pc:sldChg>
      <pc:sldChg chg="del">
        <pc:chgData name="" userId="4e2e619b6dc50370" providerId="LiveId" clId="{926F9B5E-C585-4E26-89DA-D2D95D2A8436}" dt="2021-01-11T08:07:43.943" v="14" actId="2696"/>
        <pc:sldMkLst>
          <pc:docMk/>
          <pc:sldMk cId="0" sldId="303"/>
        </pc:sldMkLst>
      </pc:sldChg>
      <pc:sldChg chg="del">
        <pc:chgData name="" userId="4e2e619b6dc50370" providerId="LiveId" clId="{926F9B5E-C585-4E26-89DA-D2D95D2A8436}" dt="2021-01-11T08:07:43.945" v="15" actId="2696"/>
        <pc:sldMkLst>
          <pc:docMk/>
          <pc:sldMk cId="0" sldId="304"/>
        </pc:sldMkLst>
      </pc:sldChg>
      <pc:sldChg chg="del">
        <pc:chgData name="" userId="4e2e619b6dc50370" providerId="LiveId" clId="{926F9B5E-C585-4E26-89DA-D2D95D2A8436}" dt="2021-01-11T08:07:43.947" v="16" actId="2696"/>
        <pc:sldMkLst>
          <pc:docMk/>
          <pc:sldMk cId="0" sldId="305"/>
        </pc:sldMkLst>
      </pc:sldChg>
      <pc:sldChg chg="del">
        <pc:chgData name="" userId="4e2e619b6dc50370" providerId="LiveId" clId="{926F9B5E-C585-4E26-89DA-D2D95D2A8436}" dt="2021-01-11T08:07:43.949" v="17" actId="2696"/>
        <pc:sldMkLst>
          <pc:docMk/>
          <pc:sldMk cId="0" sldId="306"/>
        </pc:sldMkLst>
      </pc:sldChg>
      <pc:sldChg chg="del">
        <pc:chgData name="" userId="4e2e619b6dc50370" providerId="LiveId" clId="{926F9B5E-C585-4E26-89DA-D2D95D2A8436}" dt="2021-01-11T08:07:43.951" v="18" actId="2696"/>
        <pc:sldMkLst>
          <pc:docMk/>
          <pc:sldMk cId="0" sldId="307"/>
        </pc:sldMkLst>
      </pc:sldChg>
      <pc:sldChg chg="del">
        <pc:chgData name="" userId="4e2e619b6dc50370" providerId="LiveId" clId="{926F9B5E-C585-4E26-89DA-D2D95D2A8436}" dt="2021-01-11T08:07:43.952" v="19" actId="2696"/>
        <pc:sldMkLst>
          <pc:docMk/>
          <pc:sldMk cId="0" sldId="308"/>
        </pc:sldMkLst>
      </pc:sldChg>
      <pc:sldChg chg="del">
        <pc:chgData name="" userId="4e2e619b6dc50370" providerId="LiveId" clId="{926F9B5E-C585-4E26-89DA-D2D95D2A8436}" dt="2021-01-11T08:07:43.954" v="20" actId="2696"/>
        <pc:sldMkLst>
          <pc:docMk/>
          <pc:sldMk cId="0" sldId="309"/>
        </pc:sldMkLst>
      </pc:sldChg>
      <pc:sldChg chg="del">
        <pc:chgData name="" userId="4e2e619b6dc50370" providerId="LiveId" clId="{926F9B5E-C585-4E26-89DA-D2D95D2A8436}" dt="2021-01-11T08:07:43.956" v="21" actId="2696"/>
        <pc:sldMkLst>
          <pc:docMk/>
          <pc:sldMk cId="0" sldId="310"/>
        </pc:sldMkLst>
      </pc:sldChg>
      <pc:sldChg chg="del">
        <pc:chgData name="" userId="4e2e619b6dc50370" providerId="LiveId" clId="{926F9B5E-C585-4E26-89DA-D2D95D2A8436}" dt="2021-01-11T08:07:43.958" v="22" actId="2696"/>
        <pc:sldMkLst>
          <pc:docMk/>
          <pc:sldMk cId="0" sldId="311"/>
        </pc:sldMkLst>
      </pc:sldChg>
      <pc:sldChg chg="del">
        <pc:chgData name="" userId="4e2e619b6dc50370" providerId="LiveId" clId="{926F9B5E-C585-4E26-89DA-D2D95D2A8436}" dt="2021-01-11T08:07:43.959" v="23" actId="2696"/>
        <pc:sldMkLst>
          <pc:docMk/>
          <pc:sldMk cId="0" sldId="312"/>
        </pc:sldMkLst>
      </pc:sldChg>
      <pc:sldChg chg="del">
        <pc:chgData name="" userId="4e2e619b6dc50370" providerId="LiveId" clId="{926F9B5E-C585-4E26-89DA-D2D95D2A8436}" dt="2021-01-11T08:07:43.961" v="24" actId="2696"/>
        <pc:sldMkLst>
          <pc:docMk/>
          <pc:sldMk cId="0" sldId="313"/>
        </pc:sldMkLst>
      </pc:sldChg>
      <pc:sldChg chg="del">
        <pc:chgData name="" userId="4e2e619b6dc50370" providerId="LiveId" clId="{926F9B5E-C585-4E26-89DA-D2D95D2A8436}" dt="2021-01-11T08:07:43.963" v="25" actId="2696"/>
        <pc:sldMkLst>
          <pc:docMk/>
          <pc:sldMk cId="0" sldId="314"/>
        </pc:sldMkLst>
      </pc:sldChg>
      <pc:sldChg chg="del">
        <pc:chgData name="" userId="4e2e619b6dc50370" providerId="LiveId" clId="{926F9B5E-C585-4E26-89DA-D2D95D2A8436}" dt="2021-01-11T08:07:43.965" v="26" actId="2696"/>
        <pc:sldMkLst>
          <pc:docMk/>
          <pc:sldMk cId="0" sldId="315"/>
        </pc:sldMkLst>
      </pc:sldChg>
      <pc:sldChg chg="del">
        <pc:chgData name="" userId="4e2e619b6dc50370" providerId="LiveId" clId="{926F9B5E-C585-4E26-89DA-D2D95D2A8436}" dt="2021-01-11T08:07:43.966" v="27" actId="2696"/>
        <pc:sldMkLst>
          <pc:docMk/>
          <pc:sldMk cId="0" sldId="316"/>
        </pc:sldMkLst>
      </pc:sldChg>
      <pc:sldChg chg="del">
        <pc:chgData name="" userId="4e2e619b6dc50370" providerId="LiveId" clId="{926F9B5E-C585-4E26-89DA-D2D95D2A8436}" dt="2021-01-12T11:07:43.364" v="34" actId="2696"/>
        <pc:sldMkLst>
          <pc:docMk/>
          <pc:sldMk cId="0" sldId="331"/>
        </pc:sldMkLst>
      </pc:sldChg>
      <pc:sldChg chg="del">
        <pc:chgData name="" userId="4e2e619b6dc50370" providerId="LiveId" clId="{926F9B5E-C585-4E26-89DA-D2D95D2A8436}" dt="2021-01-12T11:07:43.366" v="35" actId="2696"/>
        <pc:sldMkLst>
          <pc:docMk/>
          <pc:sldMk cId="0" sldId="332"/>
        </pc:sldMkLst>
      </pc:sldChg>
      <pc:sldChg chg="del">
        <pc:chgData name="" userId="4e2e619b6dc50370" providerId="LiveId" clId="{926F9B5E-C585-4E26-89DA-D2D95D2A8436}" dt="2021-01-12T11:07:43.368" v="36" actId="2696"/>
        <pc:sldMkLst>
          <pc:docMk/>
          <pc:sldMk cId="0" sldId="333"/>
        </pc:sldMkLst>
      </pc:sldChg>
      <pc:sldChg chg="del">
        <pc:chgData name="" userId="4e2e619b6dc50370" providerId="LiveId" clId="{926F9B5E-C585-4E26-89DA-D2D95D2A8436}" dt="2021-01-12T11:07:43.370" v="37" actId="2696"/>
        <pc:sldMkLst>
          <pc:docMk/>
          <pc:sldMk cId="0" sldId="334"/>
        </pc:sldMkLst>
      </pc:sldChg>
      <pc:sldChg chg="del">
        <pc:chgData name="" userId="4e2e619b6dc50370" providerId="LiveId" clId="{926F9B5E-C585-4E26-89DA-D2D95D2A8436}" dt="2021-01-12T11:07:43.372" v="38" actId="2696"/>
        <pc:sldMkLst>
          <pc:docMk/>
          <pc:sldMk cId="0" sldId="335"/>
        </pc:sldMkLst>
      </pc:sldChg>
      <pc:sldChg chg="del">
        <pc:chgData name="" userId="4e2e619b6dc50370" providerId="LiveId" clId="{926F9B5E-C585-4E26-89DA-D2D95D2A8436}" dt="2021-01-12T11:07:43.375" v="39" actId="2696"/>
        <pc:sldMkLst>
          <pc:docMk/>
          <pc:sldMk cId="0" sldId="336"/>
        </pc:sldMkLst>
      </pc:sldChg>
      <pc:sldChg chg="del">
        <pc:chgData name="" userId="4e2e619b6dc50370" providerId="LiveId" clId="{926F9B5E-C585-4E26-89DA-D2D95D2A8436}" dt="2021-01-12T11:07:43.377" v="40" actId="2696"/>
        <pc:sldMkLst>
          <pc:docMk/>
          <pc:sldMk cId="0" sldId="337"/>
        </pc:sldMkLst>
      </pc:sldChg>
      <pc:sldChg chg="del">
        <pc:chgData name="" userId="4e2e619b6dc50370" providerId="LiveId" clId="{926F9B5E-C585-4E26-89DA-D2D95D2A8436}" dt="2021-01-12T11:07:43.387" v="41" actId="2696"/>
        <pc:sldMkLst>
          <pc:docMk/>
          <pc:sldMk cId="0" sldId="338"/>
        </pc:sldMkLst>
      </pc:sldChg>
      <pc:sldChg chg="del">
        <pc:chgData name="" userId="4e2e619b6dc50370" providerId="LiveId" clId="{926F9B5E-C585-4E26-89DA-D2D95D2A8436}" dt="2021-01-12T11:07:43.389" v="42" actId="2696"/>
        <pc:sldMkLst>
          <pc:docMk/>
          <pc:sldMk cId="0" sldId="339"/>
        </pc:sldMkLst>
      </pc:sldChg>
      <pc:sldChg chg="del">
        <pc:chgData name="" userId="4e2e619b6dc50370" providerId="LiveId" clId="{926F9B5E-C585-4E26-89DA-D2D95D2A8436}" dt="2021-01-12T11:07:43.397" v="43" actId="2696"/>
        <pc:sldMkLst>
          <pc:docMk/>
          <pc:sldMk cId="0" sldId="340"/>
        </pc:sldMkLst>
      </pc:sldChg>
      <pc:sldChg chg="del">
        <pc:chgData name="" userId="4e2e619b6dc50370" providerId="LiveId" clId="{926F9B5E-C585-4E26-89DA-D2D95D2A8436}" dt="2021-01-12T11:07:43.406" v="44" actId="2696"/>
        <pc:sldMkLst>
          <pc:docMk/>
          <pc:sldMk cId="0" sldId="341"/>
        </pc:sldMkLst>
      </pc:sldChg>
      <pc:sldChg chg="del">
        <pc:chgData name="" userId="4e2e619b6dc50370" providerId="LiveId" clId="{926F9B5E-C585-4E26-89DA-D2D95D2A8436}" dt="2021-01-12T11:07:43.408" v="45" actId="2696"/>
        <pc:sldMkLst>
          <pc:docMk/>
          <pc:sldMk cId="0" sldId="342"/>
        </pc:sldMkLst>
      </pc:sldChg>
      <pc:sldChg chg="del">
        <pc:chgData name="" userId="4e2e619b6dc50370" providerId="LiveId" clId="{926F9B5E-C585-4E26-89DA-D2D95D2A8436}" dt="2021-01-11T08:08:13.423" v="29" actId="2696"/>
        <pc:sldMkLst>
          <pc:docMk/>
          <pc:sldMk cId="0" sldId="348"/>
        </pc:sldMkLst>
      </pc:sldChg>
      <pc:sldChg chg="del">
        <pc:chgData name="" userId="4e2e619b6dc50370" providerId="LiveId" clId="{926F9B5E-C585-4E26-89DA-D2D95D2A8436}" dt="2021-01-11T08:08:12.823" v="28" actId="2696"/>
        <pc:sldMkLst>
          <pc:docMk/>
          <pc:sldMk cId="0" sldId="351"/>
        </pc:sldMkLst>
      </pc:sldChg>
      <pc:sldChg chg="del">
        <pc:chgData name="" userId="4e2e619b6dc50370" providerId="LiveId" clId="{926F9B5E-C585-4E26-89DA-D2D95D2A8436}" dt="2021-01-11T08:08:14.428" v="30" actId="2696"/>
        <pc:sldMkLst>
          <pc:docMk/>
          <pc:sldMk cId="0" sldId="353"/>
        </pc:sldMkLst>
      </pc:sldChg>
      <pc:sldChg chg="del">
        <pc:chgData name="" userId="4e2e619b6dc50370" providerId="LiveId" clId="{926F9B5E-C585-4E26-89DA-D2D95D2A8436}" dt="2021-01-11T08:08:16.859" v="31" actId="2696"/>
        <pc:sldMkLst>
          <pc:docMk/>
          <pc:sldMk cId="0" sldId="363"/>
        </pc:sldMkLst>
      </pc:sldChg>
      <pc:sldChg chg="del">
        <pc:chgData name="" userId="4e2e619b6dc50370" providerId="LiveId" clId="{926F9B5E-C585-4E26-89DA-D2D95D2A8436}" dt="2021-01-11T08:08:17.637" v="32" actId="2696"/>
        <pc:sldMkLst>
          <pc:docMk/>
          <pc:sldMk cId="0" sldId="369"/>
        </pc:sldMkLst>
      </pc:sldChg>
      <pc:sldChg chg="del">
        <pc:chgData name="" userId="4e2e619b6dc50370" providerId="LiveId" clId="{926F9B5E-C585-4E26-89DA-D2D95D2A8436}" dt="2021-01-11T08:08:18.266" v="33" actId="2696"/>
        <pc:sldMkLst>
          <pc:docMk/>
          <pc:sldMk cId="0" sldId="370"/>
        </pc:sldMkLst>
      </pc:sldChg>
      <pc:sldChg chg="modSp">
        <pc:chgData name="" userId="4e2e619b6dc50370" providerId="LiveId" clId="{926F9B5E-C585-4E26-89DA-D2D95D2A8436}" dt="2021-01-12T12:36:33.175" v="60" actId="1036"/>
        <pc:sldMkLst>
          <pc:docMk/>
          <pc:sldMk cId="0" sldId="452"/>
        </pc:sldMkLst>
        <pc:spChg chg="mod">
          <ac:chgData name="" userId="4e2e619b6dc50370" providerId="LiveId" clId="{926F9B5E-C585-4E26-89DA-D2D95D2A8436}" dt="2021-01-12T12:36:33.175" v="60" actId="1036"/>
          <ac:spMkLst>
            <pc:docMk/>
            <pc:sldMk cId="0" sldId="452"/>
            <ac:spMk id="529413" creationId="{00000000-0000-0000-0000-000000000000}"/>
          </ac:spMkLst>
        </pc:spChg>
        <pc:graphicFrameChg chg="mod">
          <ac:chgData name="" userId="4e2e619b6dc50370" providerId="LiveId" clId="{926F9B5E-C585-4E26-89DA-D2D95D2A8436}" dt="2021-01-12T12:32:33.200" v="52" actId="1076"/>
          <ac:graphicFrameMkLst>
            <pc:docMk/>
            <pc:sldMk cId="0" sldId="452"/>
            <ac:graphicFrameMk id="529418" creationId="{00000000-0000-0000-0000-000000000000}"/>
          </ac:graphicFrameMkLst>
        </pc:graphicFrame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image" Target="../media/image44.wmf"/><Relationship Id="rId7" Type="http://schemas.openxmlformats.org/officeDocument/2006/relationships/image" Target="../media/image48.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 Id="rId9" Type="http://schemas.openxmlformats.org/officeDocument/2006/relationships/image" Target="../media/image5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21.wmf"/><Relationship Id="rId12" Type="http://schemas.openxmlformats.org/officeDocument/2006/relationships/image" Target="../media/image26.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11" Type="http://schemas.openxmlformats.org/officeDocument/2006/relationships/image" Target="../media/image25.wmf"/><Relationship Id="rId5" Type="http://schemas.openxmlformats.org/officeDocument/2006/relationships/image" Target="../media/image19.wmf"/><Relationship Id="rId10" Type="http://schemas.openxmlformats.org/officeDocument/2006/relationships/image" Target="../media/image24.wmf"/><Relationship Id="rId4" Type="http://schemas.openxmlformats.org/officeDocument/2006/relationships/image" Target="../media/image18.wmf"/><Relationship Id="rId9"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defRPr sz="1200" b="0">
                <a:solidFill>
                  <a:schemeClr val="tx1"/>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67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defRPr sz="1200" b="0">
                <a:solidFill>
                  <a:schemeClr val="tx1"/>
                </a:solidFill>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2"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867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2867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defRPr sz="1200" b="0">
                <a:solidFill>
                  <a:schemeClr val="tx1"/>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67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spcBef>
                <a:spcPct val="0"/>
              </a:spcBef>
            </a:pPr>
            <a:fld id="{9A0DB2DC-4C9A-4742-B13C-FB6460FD3503}" type="slidenum">
              <a:rPr lang="en-US" altLang="zh-CN" sz="1200" b="0" strike="noStrike" noProof="1" dirty="0">
                <a:solidFill>
                  <a:schemeClr val="tx1"/>
                </a:solidFill>
                <a:latin typeface="Times New Roman" panose="02020603050405020304" pitchFamily="18" charset="0"/>
                <a:ea typeface="宋体" panose="02010600030101010101" pitchFamily="2" charset="-122"/>
                <a:cs typeface="+mn-cs"/>
              </a:rPr>
              <a:t>‹#›</a:t>
            </a:fld>
            <a:endParaRPr lang="en-US" altLang="zh-CN" sz="1200" b="0" strike="noStrike" noProof="1">
              <a:solidFill>
                <a:schemeClr val="tx1"/>
              </a:solidFill>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lstStyle/>
          <a:p>
            <a:pPr lvl="0" indent="0" algn="r">
              <a:spcBef>
                <a:spcPct val="0"/>
              </a:spcBef>
            </a:pPr>
            <a:fld id="{9A0DB2DC-4C9A-4742-B13C-FB6460FD3503}" type="slidenum">
              <a:rPr lang="en-US" altLang="zh-CN" sz="1200" b="0" dirty="0">
                <a:solidFill>
                  <a:schemeClr val="tx1"/>
                </a:solidFill>
                <a:ea typeface="宋体" panose="02010600030101010101" pitchFamily="2" charset="-122"/>
              </a:rPr>
              <a:t>2</a:t>
            </a:fld>
            <a:endParaRPr lang="en-US" altLang="zh-CN" sz="1200" b="0" dirty="0">
              <a:solidFill>
                <a:schemeClr val="tx1"/>
              </a:solidFill>
              <a:ea typeface="宋体" panose="02010600030101010101" pitchFamily="2" charset="-122"/>
            </a:endParaRPr>
          </a:p>
        </p:txBody>
      </p:sp>
      <p:sp>
        <p:nvSpPr>
          <p:cNvPr id="5122" name="Rectangle 2"/>
          <p:cNvSpPr>
            <a:spLocks noGrp="1" noRot="1" noChangeAspect="1" noTextEdit="1"/>
          </p:cNvSpPr>
          <p:nvPr>
            <p:ph type="sldImg"/>
          </p:nvPr>
        </p:nvSpPr>
        <p:spPr>
          <a:ln/>
        </p:spPr>
      </p:sp>
      <p:sp>
        <p:nvSpPr>
          <p:cNvPr id="5123" name="Rectangle 3"/>
          <p:cNvSpPr>
            <a:spLocks noGrp="1"/>
          </p:cNvSpPr>
          <p:nvPr>
            <p:ph type="body"/>
          </p:nvPr>
        </p:nvSpPr>
        <p:spP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lstStyle/>
          <a:p>
            <a:pPr lvl="0" indent="0" algn="r">
              <a:spcBef>
                <a:spcPct val="0"/>
              </a:spcBef>
            </a:pPr>
            <a:fld id="{9A0DB2DC-4C9A-4742-B13C-FB6460FD3503}" type="slidenum">
              <a:rPr lang="en-US" altLang="zh-CN" sz="1200" b="0" dirty="0">
                <a:solidFill>
                  <a:schemeClr val="tx1"/>
                </a:solidFill>
                <a:ea typeface="宋体" panose="02010600030101010101" pitchFamily="2" charset="-122"/>
              </a:rPr>
              <a:t>24</a:t>
            </a:fld>
            <a:endParaRPr lang="en-US" altLang="zh-CN" sz="1200" b="0" dirty="0">
              <a:solidFill>
                <a:schemeClr val="tx1"/>
              </a:solidFill>
              <a:ea typeface="宋体" panose="02010600030101010101" pitchFamily="2" charset="-122"/>
            </a:endParaRPr>
          </a:p>
        </p:txBody>
      </p:sp>
      <p:sp>
        <p:nvSpPr>
          <p:cNvPr id="36866" name="Rectangle 2"/>
          <p:cNvSpPr>
            <a:spLocks noGrp="1" noRot="1" noChangeAspect="1" noTextEdit="1"/>
          </p:cNvSpPr>
          <p:nvPr>
            <p:ph type="sldImg"/>
          </p:nvPr>
        </p:nvSpPr>
        <p:spPr>
          <a:ln/>
        </p:spPr>
      </p:sp>
      <p:sp>
        <p:nvSpPr>
          <p:cNvPr id="36867" name="Rectangle 3"/>
          <p:cNvSpPr>
            <a:spLocks noGrp="1"/>
          </p:cNvSpPr>
          <p:nvPr>
            <p:ph type="body"/>
          </p:nvPr>
        </p:nvSpPr>
        <p:spP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lstStyle/>
          <a:p>
            <a:pPr lvl="0" indent="0" algn="r">
              <a:spcBef>
                <a:spcPct val="0"/>
              </a:spcBef>
            </a:pPr>
            <a:fld id="{9A0DB2DC-4C9A-4742-B13C-FB6460FD3503}" type="slidenum">
              <a:rPr lang="en-US" altLang="zh-CN" sz="1200" b="0" dirty="0">
                <a:solidFill>
                  <a:schemeClr val="tx1"/>
                </a:solidFill>
                <a:ea typeface="宋体" panose="02010600030101010101" pitchFamily="2" charset="-122"/>
              </a:rPr>
              <a:t>25</a:t>
            </a:fld>
            <a:endParaRPr lang="en-US" altLang="zh-CN" sz="1200" b="0" dirty="0">
              <a:solidFill>
                <a:schemeClr val="tx1"/>
              </a:solidFill>
              <a:ea typeface="宋体" panose="02010600030101010101" pitchFamily="2" charset="-122"/>
            </a:endParaRPr>
          </a:p>
        </p:txBody>
      </p:sp>
      <p:sp>
        <p:nvSpPr>
          <p:cNvPr id="38914" name="Rectangle 2"/>
          <p:cNvSpPr>
            <a:spLocks noGrp="1" noRot="1" noChangeAspect="1" noTextEdit="1"/>
          </p:cNvSpPr>
          <p:nvPr>
            <p:ph type="sldImg"/>
          </p:nvPr>
        </p:nvSpPr>
        <p:spPr>
          <a:ln/>
        </p:spPr>
      </p:sp>
      <p:sp>
        <p:nvSpPr>
          <p:cNvPr id="38915" name="Rectangle 3"/>
          <p:cNvSpPr>
            <a:spLocks noGrp="1"/>
          </p:cNvSpPr>
          <p:nvPr>
            <p:ph type="body"/>
          </p:nvPr>
        </p:nvSpPr>
        <p:spP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lstStyle/>
          <a:p>
            <a:pPr lvl="0" indent="0" algn="r">
              <a:spcBef>
                <a:spcPct val="0"/>
              </a:spcBef>
            </a:pPr>
            <a:fld id="{9A0DB2DC-4C9A-4742-B13C-FB6460FD3503}" type="slidenum">
              <a:rPr lang="en-US" altLang="zh-CN" sz="1200" b="0" dirty="0">
                <a:solidFill>
                  <a:schemeClr val="tx1"/>
                </a:solidFill>
                <a:ea typeface="宋体" panose="02010600030101010101" pitchFamily="2" charset="-122"/>
              </a:rPr>
              <a:t>26</a:t>
            </a:fld>
            <a:endParaRPr lang="en-US" altLang="zh-CN" sz="1200" b="0" dirty="0">
              <a:solidFill>
                <a:schemeClr val="tx1"/>
              </a:solidFill>
              <a:ea typeface="宋体" panose="02010600030101010101" pitchFamily="2" charset="-122"/>
            </a:endParaRPr>
          </a:p>
        </p:txBody>
      </p:sp>
      <p:sp>
        <p:nvSpPr>
          <p:cNvPr id="40962" name="Rectangle 2"/>
          <p:cNvSpPr>
            <a:spLocks noGrp="1" noRot="1" noChangeAspect="1" noTextEdit="1"/>
          </p:cNvSpPr>
          <p:nvPr>
            <p:ph type="sldImg"/>
          </p:nvPr>
        </p:nvSpPr>
        <p:spPr>
          <a:ln/>
        </p:spPr>
      </p:sp>
      <p:sp>
        <p:nvSpPr>
          <p:cNvPr id="40963" name="Rectangle 3"/>
          <p:cNvSpPr>
            <a:spLocks noGrp="1"/>
          </p:cNvSpPr>
          <p:nvPr>
            <p:ph type="body"/>
          </p:nvPr>
        </p:nvSpPr>
        <p:spP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lstStyle/>
          <a:p>
            <a:pPr lvl="0" indent="0" algn="r">
              <a:spcBef>
                <a:spcPct val="0"/>
              </a:spcBef>
            </a:pPr>
            <a:fld id="{9A0DB2DC-4C9A-4742-B13C-FB6460FD3503}" type="slidenum">
              <a:rPr lang="en-US" altLang="zh-CN" sz="1200" b="0" dirty="0">
                <a:solidFill>
                  <a:schemeClr val="tx1"/>
                </a:solidFill>
                <a:ea typeface="宋体" panose="02010600030101010101" pitchFamily="2" charset="-122"/>
              </a:rPr>
              <a:t>27</a:t>
            </a:fld>
            <a:endParaRPr lang="en-US" altLang="zh-CN" sz="1200" b="0" dirty="0">
              <a:solidFill>
                <a:schemeClr val="tx1"/>
              </a:solidFill>
              <a:ea typeface="宋体" panose="02010600030101010101" pitchFamily="2" charset="-122"/>
            </a:endParaRPr>
          </a:p>
        </p:txBody>
      </p:sp>
      <p:sp>
        <p:nvSpPr>
          <p:cNvPr id="43010" name="Rectangle 2"/>
          <p:cNvSpPr>
            <a:spLocks noGrp="1" noRot="1" noChangeAspect="1" noTextEdit="1"/>
          </p:cNvSpPr>
          <p:nvPr>
            <p:ph type="sldImg"/>
          </p:nvPr>
        </p:nvSpPr>
        <p:spPr>
          <a:ln/>
        </p:spPr>
      </p:sp>
      <p:sp>
        <p:nvSpPr>
          <p:cNvPr id="43011" name="Rectangle 3"/>
          <p:cNvSpPr>
            <a:spLocks noGrp="1"/>
          </p:cNvSpPr>
          <p:nvPr>
            <p:ph type="body"/>
          </p:nvPr>
        </p:nvSpPr>
        <p:spP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lstStyle/>
          <a:p>
            <a:pPr lvl="0" indent="0" algn="r">
              <a:spcBef>
                <a:spcPct val="0"/>
              </a:spcBef>
            </a:pPr>
            <a:fld id="{9A0DB2DC-4C9A-4742-B13C-FB6460FD3503}" type="slidenum">
              <a:rPr lang="en-US" altLang="zh-CN" sz="1200" b="0" dirty="0">
                <a:solidFill>
                  <a:schemeClr val="tx1"/>
                </a:solidFill>
                <a:ea typeface="宋体" panose="02010600030101010101" pitchFamily="2" charset="-122"/>
              </a:rPr>
              <a:t>28</a:t>
            </a:fld>
            <a:endParaRPr lang="en-US" altLang="zh-CN" sz="1200" b="0" dirty="0">
              <a:solidFill>
                <a:schemeClr val="tx1"/>
              </a:solidFill>
              <a:ea typeface="宋体" panose="02010600030101010101" pitchFamily="2" charset="-122"/>
            </a:endParaRPr>
          </a:p>
        </p:txBody>
      </p:sp>
      <p:sp>
        <p:nvSpPr>
          <p:cNvPr id="45058" name="Rectangle 2"/>
          <p:cNvSpPr>
            <a:spLocks noGrp="1" noRot="1" noChangeAspect="1" noTextEdit="1"/>
          </p:cNvSpPr>
          <p:nvPr>
            <p:ph type="sldImg"/>
          </p:nvPr>
        </p:nvSpPr>
        <p:spPr>
          <a:ln/>
        </p:spPr>
      </p:sp>
      <p:sp>
        <p:nvSpPr>
          <p:cNvPr id="45059" name="Rectangle 3"/>
          <p:cNvSpPr>
            <a:spLocks noGrp="1"/>
          </p:cNvSpPr>
          <p:nvPr>
            <p:ph type="body"/>
          </p:nvPr>
        </p:nvSpPr>
        <p:spP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lstStyle/>
          <a:p>
            <a:pPr lvl="0" indent="0" algn="r">
              <a:spcBef>
                <a:spcPct val="0"/>
              </a:spcBef>
            </a:pPr>
            <a:fld id="{9A0DB2DC-4C9A-4742-B13C-FB6460FD3503}" type="slidenum">
              <a:rPr lang="en-US" altLang="zh-CN" sz="1200" b="0" dirty="0">
                <a:solidFill>
                  <a:schemeClr val="tx1"/>
                </a:solidFill>
                <a:ea typeface="宋体" panose="02010600030101010101" pitchFamily="2" charset="-122"/>
              </a:rPr>
              <a:t>29</a:t>
            </a:fld>
            <a:endParaRPr lang="en-US" altLang="zh-CN" sz="1200" b="0" dirty="0">
              <a:solidFill>
                <a:schemeClr val="tx1"/>
              </a:solidFill>
              <a:ea typeface="宋体" panose="02010600030101010101" pitchFamily="2" charset="-122"/>
            </a:endParaRPr>
          </a:p>
        </p:txBody>
      </p:sp>
      <p:sp>
        <p:nvSpPr>
          <p:cNvPr id="47106" name="Rectangle 2"/>
          <p:cNvSpPr>
            <a:spLocks noGrp="1" noRot="1" noChangeAspect="1" noTextEdit="1"/>
          </p:cNvSpPr>
          <p:nvPr>
            <p:ph type="sldImg"/>
          </p:nvPr>
        </p:nvSpPr>
        <p:spPr>
          <a:ln/>
        </p:spPr>
      </p:sp>
      <p:sp>
        <p:nvSpPr>
          <p:cNvPr id="47107" name="Rectangle 3"/>
          <p:cNvSpPr>
            <a:spLocks noGrp="1"/>
          </p:cNvSpPr>
          <p:nvPr>
            <p:ph type="body"/>
          </p:nvPr>
        </p:nvSpPr>
        <p:spP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lstStyle/>
          <a:p>
            <a:pPr lvl="0" indent="0" algn="r">
              <a:spcBef>
                <a:spcPct val="0"/>
              </a:spcBef>
            </a:pPr>
            <a:fld id="{9A0DB2DC-4C9A-4742-B13C-FB6460FD3503}" type="slidenum">
              <a:rPr lang="en-US" altLang="zh-CN" sz="1200" b="0" dirty="0">
                <a:solidFill>
                  <a:schemeClr val="tx1"/>
                </a:solidFill>
                <a:ea typeface="宋体" panose="02010600030101010101" pitchFamily="2" charset="-122"/>
              </a:rPr>
              <a:t>30</a:t>
            </a:fld>
            <a:endParaRPr lang="en-US" altLang="zh-CN" sz="1200" b="0" dirty="0">
              <a:solidFill>
                <a:schemeClr val="tx1"/>
              </a:solidFill>
              <a:ea typeface="宋体" panose="02010600030101010101" pitchFamily="2" charset="-122"/>
            </a:endParaRPr>
          </a:p>
        </p:txBody>
      </p:sp>
      <p:sp>
        <p:nvSpPr>
          <p:cNvPr id="49154" name="Rectangle 2"/>
          <p:cNvSpPr>
            <a:spLocks noGrp="1" noRot="1" noChangeAspect="1" noTextEdit="1"/>
          </p:cNvSpPr>
          <p:nvPr>
            <p:ph type="sldImg"/>
          </p:nvPr>
        </p:nvSpPr>
        <p:spPr>
          <a:ln/>
        </p:spPr>
      </p:sp>
      <p:sp>
        <p:nvSpPr>
          <p:cNvPr id="49155" name="Rectangle 3"/>
          <p:cNvSpPr>
            <a:spLocks noGrp="1"/>
          </p:cNvSpPr>
          <p:nvPr>
            <p:ph type="body"/>
          </p:nvPr>
        </p:nvSpPr>
        <p:spP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lstStyle/>
          <a:p>
            <a:pPr lvl="0" indent="0" algn="r">
              <a:spcBef>
                <a:spcPct val="0"/>
              </a:spcBef>
            </a:pPr>
            <a:fld id="{9A0DB2DC-4C9A-4742-B13C-FB6460FD3503}" type="slidenum">
              <a:rPr lang="en-US" altLang="zh-CN" sz="1200" b="0" dirty="0">
                <a:solidFill>
                  <a:schemeClr val="tx1"/>
                </a:solidFill>
                <a:ea typeface="宋体" panose="02010600030101010101" pitchFamily="2" charset="-122"/>
              </a:rPr>
              <a:t>31</a:t>
            </a:fld>
            <a:endParaRPr lang="en-US" altLang="zh-CN" sz="1200" b="0" dirty="0">
              <a:solidFill>
                <a:schemeClr val="tx1"/>
              </a:solidFill>
              <a:ea typeface="宋体" panose="02010600030101010101" pitchFamily="2" charset="-122"/>
            </a:endParaRPr>
          </a:p>
        </p:txBody>
      </p:sp>
      <p:sp>
        <p:nvSpPr>
          <p:cNvPr id="51202" name="Rectangle 2"/>
          <p:cNvSpPr>
            <a:spLocks noGrp="1" noRot="1" noChangeAspect="1" noTextEdit="1"/>
          </p:cNvSpPr>
          <p:nvPr>
            <p:ph type="sldImg"/>
          </p:nvPr>
        </p:nvSpPr>
        <p:spPr>
          <a:ln/>
        </p:spPr>
      </p:sp>
      <p:sp>
        <p:nvSpPr>
          <p:cNvPr id="51203" name="Rectangle 3"/>
          <p:cNvSpPr>
            <a:spLocks noGrp="1"/>
          </p:cNvSpPr>
          <p:nvPr>
            <p:ph type="body"/>
          </p:nvPr>
        </p:nvSpPr>
        <p:spP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lstStyle/>
          <a:p>
            <a:pPr lvl="0" indent="0" algn="r">
              <a:spcBef>
                <a:spcPct val="0"/>
              </a:spcBef>
            </a:pPr>
            <a:fld id="{9A0DB2DC-4C9A-4742-B13C-FB6460FD3503}" type="slidenum">
              <a:rPr lang="en-US" altLang="zh-CN" sz="1200" b="0" dirty="0">
                <a:solidFill>
                  <a:schemeClr val="tx1"/>
                </a:solidFill>
                <a:ea typeface="宋体" panose="02010600030101010101" pitchFamily="2" charset="-122"/>
              </a:rPr>
              <a:t>32</a:t>
            </a:fld>
            <a:endParaRPr lang="en-US" altLang="zh-CN" sz="1200" b="0" dirty="0">
              <a:solidFill>
                <a:schemeClr val="tx1"/>
              </a:solidFill>
              <a:ea typeface="宋体" panose="02010600030101010101" pitchFamily="2" charset="-122"/>
            </a:endParaRPr>
          </a:p>
        </p:txBody>
      </p:sp>
      <p:sp>
        <p:nvSpPr>
          <p:cNvPr id="53250" name="Rectangle 2"/>
          <p:cNvSpPr>
            <a:spLocks noGrp="1" noRot="1" noChangeAspect="1" noTextEdit="1"/>
          </p:cNvSpPr>
          <p:nvPr>
            <p:ph type="sldImg"/>
          </p:nvPr>
        </p:nvSpPr>
        <p:spPr>
          <a:ln/>
        </p:spPr>
      </p:sp>
      <p:sp>
        <p:nvSpPr>
          <p:cNvPr id="53251" name="Rectangle 3"/>
          <p:cNvSpPr>
            <a:spLocks noGrp="1"/>
          </p:cNvSpPr>
          <p:nvPr>
            <p:ph type="body"/>
          </p:nvPr>
        </p:nvSpPr>
        <p:spP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lstStyle/>
          <a:p>
            <a:pPr lvl="0" indent="0" algn="r">
              <a:spcBef>
                <a:spcPct val="0"/>
              </a:spcBef>
            </a:pPr>
            <a:fld id="{9A0DB2DC-4C9A-4742-B13C-FB6460FD3503}" type="slidenum">
              <a:rPr lang="en-US" altLang="zh-CN" sz="1200" b="0" dirty="0">
                <a:solidFill>
                  <a:schemeClr val="tx1"/>
                </a:solidFill>
                <a:ea typeface="宋体" panose="02010600030101010101" pitchFamily="2" charset="-122"/>
              </a:rPr>
              <a:t>33</a:t>
            </a:fld>
            <a:endParaRPr lang="en-US" altLang="zh-CN" sz="1200" b="0" dirty="0">
              <a:solidFill>
                <a:schemeClr val="tx1"/>
              </a:solidFill>
              <a:ea typeface="宋体" panose="02010600030101010101" pitchFamily="2" charset="-122"/>
            </a:endParaRPr>
          </a:p>
        </p:txBody>
      </p:sp>
      <p:sp>
        <p:nvSpPr>
          <p:cNvPr id="55298" name="Rectangle 2"/>
          <p:cNvSpPr>
            <a:spLocks noGrp="1" noRot="1" noChangeAspect="1" noTextEdit="1"/>
          </p:cNvSpPr>
          <p:nvPr>
            <p:ph type="sldImg"/>
          </p:nvPr>
        </p:nvSpPr>
        <p:spPr>
          <a:ln/>
        </p:spPr>
      </p:sp>
      <p:sp>
        <p:nvSpPr>
          <p:cNvPr id="55299" name="Rectangle 3"/>
          <p:cNvSpPr>
            <a:spLocks noGrp="1"/>
          </p:cNvSpPr>
          <p:nvPr>
            <p:ph type="body"/>
          </p:nvPr>
        </p:nvSpPr>
        <p:spP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lstStyle/>
          <a:p>
            <a:pPr lvl="0" indent="0" algn="r">
              <a:spcBef>
                <a:spcPct val="0"/>
              </a:spcBef>
            </a:pPr>
            <a:fld id="{9A0DB2DC-4C9A-4742-B13C-FB6460FD3503}" type="slidenum">
              <a:rPr lang="en-US" altLang="zh-CN" sz="1200" b="0" dirty="0">
                <a:solidFill>
                  <a:schemeClr val="tx1"/>
                </a:solidFill>
                <a:ea typeface="宋体" panose="02010600030101010101" pitchFamily="2" charset="-122"/>
              </a:rPr>
              <a:t>3</a:t>
            </a:fld>
            <a:endParaRPr lang="en-US" altLang="zh-CN" sz="1200" b="0" dirty="0">
              <a:solidFill>
                <a:schemeClr val="tx1"/>
              </a:solidFill>
              <a:ea typeface="宋体" panose="02010600030101010101" pitchFamily="2" charset="-122"/>
            </a:endParaRPr>
          </a:p>
        </p:txBody>
      </p:sp>
      <p:sp>
        <p:nvSpPr>
          <p:cNvPr id="7170" name="Rectangle 2"/>
          <p:cNvSpPr>
            <a:spLocks noGrp="1" noRot="1" noChangeAspect="1" noTextEdit="1"/>
          </p:cNvSpPr>
          <p:nvPr>
            <p:ph type="sldImg"/>
          </p:nvPr>
        </p:nvSpPr>
        <p:spPr>
          <a:ln/>
        </p:spPr>
      </p:sp>
      <p:sp>
        <p:nvSpPr>
          <p:cNvPr id="7171" name="Rectangle 3"/>
          <p:cNvSpPr>
            <a:spLocks noGrp="1"/>
          </p:cNvSpPr>
          <p:nvPr>
            <p:ph type="body"/>
          </p:nvPr>
        </p:nvSpPr>
        <p:spP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lstStyle/>
          <a:p>
            <a:pPr lvl="0" indent="0" algn="r">
              <a:spcBef>
                <a:spcPct val="0"/>
              </a:spcBef>
            </a:pPr>
            <a:fld id="{9A0DB2DC-4C9A-4742-B13C-FB6460FD3503}" type="slidenum">
              <a:rPr lang="en-US" altLang="zh-CN" sz="1200" b="0" dirty="0">
                <a:solidFill>
                  <a:schemeClr val="tx1"/>
                </a:solidFill>
                <a:ea typeface="宋体" panose="02010600030101010101" pitchFamily="2" charset="-122"/>
              </a:rPr>
              <a:t>34</a:t>
            </a:fld>
            <a:endParaRPr lang="en-US" altLang="zh-CN" sz="1200" b="0" dirty="0">
              <a:solidFill>
                <a:schemeClr val="tx1"/>
              </a:solidFill>
              <a:ea typeface="宋体" panose="02010600030101010101" pitchFamily="2" charset="-122"/>
            </a:endParaRPr>
          </a:p>
        </p:txBody>
      </p:sp>
      <p:sp>
        <p:nvSpPr>
          <p:cNvPr id="57346" name="Rectangle 2"/>
          <p:cNvSpPr>
            <a:spLocks noGrp="1" noRot="1" noChangeAspect="1" noTextEdit="1"/>
          </p:cNvSpPr>
          <p:nvPr>
            <p:ph type="sldImg"/>
          </p:nvPr>
        </p:nvSpPr>
        <p:spPr>
          <a:ln/>
        </p:spPr>
      </p:sp>
      <p:sp>
        <p:nvSpPr>
          <p:cNvPr id="57347" name="Rectangle 3"/>
          <p:cNvSpPr>
            <a:spLocks noGrp="1"/>
          </p:cNvSpPr>
          <p:nvPr>
            <p:ph type="body"/>
          </p:nvPr>
        </p:nvSpPr>
        <p:spP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lstStyle/>
          <a:p>
            <a:pPr lvl="0" indent="0" algn="r">
              <a:spcBef>
                <a:spcPct val="0"/>
              </a:spcBef>
            </a:pPr>
            <a:fld id="{9A0DB2DC-4C9A-4742-B13C-FB6460FD3503}" type="slidenum">
              <a:rPr lang="en-US" altLang="zh-CN" sz="1200" b="0" dirty="0">
                <a:solidFill>
                  <a:schemeClr val="tx1"/>
                </a:solidFill>
                <a:ea typeface="宋体" panose="02010600030101010101" pitchFamily="2" charset="-122"/>
              </a:rPr>
              <a:t>35</a:t>
            </a:fld>
            <a:endParaRPr lang="en-US" altLang="zh-CN" sz="1200" b="0" dirty="0">
              <a:solidFill>
                <a:schemeClr val="tx1"/>
              </a:solidFill>
              <a:ea typeface="宋体" panose="02010600030101010101" pitchFamily="2" charset="-122"/>
            </a:endParaRPr>
          </a:p>
        </p:txBody>
      </p:sp>
      <p:sp>
        <p:nvSpPr>
          <p:cNvPr id="59394" name="Rectangle 2"/>
          <p:cNvSpPr>
            <a:spLocks noGrp="1" noRot="1" noChangeAspect="1" noTextEdit="1"/>
          </p:cNvSpPr>
          <p:nvPr>
            <p:ph type="sldImg"/>
          </p:nvPr>
        </p:nvSpPr>
        <p:spPr>
          <a:ln/>
        </p:spPr>
      </p:sp>
      <p:sp>
        <p:nvSpPr>
          <p:cNvPr id="59395" name="Rectangle 3"/>
          <p:cNvSpPr>
            <a:spLocks noGrp="1"/>
          </p:cNvSpPr>
          <p:nvPr>
            <p:ph type="body"/>
          </p:nvPr>
        </p:nvSpPr>
        <p:spP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lstStyle/>
          <a:p>
            <a:pPr lvl="0" indent="0" algn="r">
              <a:spcBef>
                <a:spcPct val="0"/>
              </a:spcBef>
            </a:pPr>
            <a:fld id="{9A0DB2DC-4C9A-4742-B13C-FB6460FD3503}" type="slidenum">
              <a:rPr lang="en-US" altLang="zh-CN" sz="1200" b="0" dirty="0">
                <a:solidFill>
                  <a:schemeClr val="tx1"/>
                </a:solidFill>
                <a:ea typeface="宋体" panose="02010600030101010101" pitchFamily="2" charset="-122"/>
              </a:rPr>
              <a:t>36</a:t>
            </a:fld>
            <a:endParaRPr lang="en-US" altLang="zh-CN" sz="1200" b="0" dirty="0">
              <a:solidFill>
                <a:schemeClr val="tx1"/>
              </a:solidFill>
              <a:ea typeface="宋体" panose="02010600030101010101" pitchFamily="2" charset="-122"/>
            </a:endParaRPr>
          </a:p>
        </p:txBody>
      </p:sp>
      <p:sp>
        <p:nvSpPr>
          <p:cNvPr id="61442" name="Rectangle 2"/>
          <p:cNvSpPr>
            <a:spLocks noGrp="1" noRot="1" noChangeAspect="1" noTextEdit="1"/>
          </p:cNvSpPr>
          <p:nvPr>
            <p:ph type="sldImg"/>
          </p:nvPr>
        </p:nvSpPr>
        <p:spPr>
          <a:ln/>
        </p:spPr>
      </p:sp>
      <p:sp>
        <p:nvSpPr>
          <p:cNvPr id="61443" name="Rectangle 3"/>
          <p:cNvSpPr>
            <a:spLocks noGrp="1"/>
          </p:cNvSpPr>
          <p:nvPr>
            <p:ph type="body"/>
          </p:nvPr>
        </p:nvSpPr>
        <p:spP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lstStyle/>
          <a:p>
            <a:pPr lvl="0" indent="0" algn="r">
              <a:spcBef>
                <a:spcPct val="0"/>
              </a:spcBef>
            </a:pPr>
            <a:fld id="{9A0DB2DC-4C9A-4742-B13C-FB6460FD3503}" type="slidenum">
              <a:rPr lang="en-US" altLang="zh-CN" sz="1200" b="0" dirty="0">
                <a:solidFill>
                  <a:schemeClr val="tx1"/>
                </a:solidFill>
                <a:ea typeface="宋体" panose="02010600030101010101" pitchFamily="2" charset="-122"/>
              </a:rPr>
              <a:t>37</a:t>
            </a:fld>
            <a:endParaRPr lang="en-US" altLang="zh-CN" sz="1200" b="0" dirty="0">
              <a:solidFill>
                <a:schemeClr val="tx1"/>
              </a:solidFill>
              <a:ea typeface="宋体" panose="02010600030101010101" pitchFamily="2" charset="-122"/>
            </a:endParaRPr>
          </a:p>
        </p:txBody>
      </p:sp>
      <p:sp>
        <p:nvSpPr>
          <p:cNvPr id="63490" name="Rectangle 2"/>
          <p:cNvSpPr>
            <a:spLocks noGrp="1" noRot="1" noChangeAspect="1" noTextEdit="1"/>
          </p:cNvSpPr>
          <p:nvPr>
            <p:ph type="sldImg"/>
          </p:nvPr>
        </p:nvSpPr>
        <p:spPr>
          <a:ln/>
        </p:spPr>
      </p:sp>
      <p:sp>
        <p:nvSpPr>
          <p:cNvPr id="63491" name="Rectangle 3"/>
          <p:cNvSpPr>
            <a:spLocks noGrp="1"/>
          </p:cNvSpPr>
          <p:nvPr>
            <p:ph type="body"/>
          </p:nvPr>
        </p:nvSpPr>
        <p:spP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lstStyle/>
          <a:p>
            <a:pPr lvl="0" indent="0" algn="r">
              <a:spcBef>
                <a:spcPct val="0"/>
              </a:spcBef>
            </a:pPr>
            <a:fld id="{9A0DB2DC-4C9A-4742-B13C-FB6460FD3503}" type="slidenum">
              <a:rPr lang="en-US" altLang="zh-CN" sz="1200" b="0" dirty="0">
                <a:solidFill>
                  <a:schemeClr val="tx1"/>
                </a:solidFill>
                <a:ea typeface="宋体" panose="02010600030101010101" pitchFamily="2" charset="-122"/>
              </a:rPr>
              <a:t>38</a:t>
            </a:fld>
            <a:endParaRPr lang="en-US" altLang="zh-CN" sz="1200" b="0" dirty="0">
              <a:solidFill>
                <a:schemeClr val="tx1"/>
              </a:solidFill>
              <a:ea typeface="宋体" panose="02010600030101010101" pitchFamily="2" charset="-122"/>
            </a:endParaRPr>
          </a:p>
        </p:txBody>
      </p:sp>
      <p:sp>
        <p:nvSpPr>
          <p:cNvPr id="65538" name="Rectangle 2"/>
          <p:cNvSpPr>
            <a:spLocks noGrp="1" noRot="1" noChangeAspect="1" noTextEdit="1"/>
          </p:cNvSpPr>
          <p:nvPr>
            <p:ph type="sldImg"/>
          </p:nvPr>
        </p:nvSpPr>
        <p:spPr>
          <a:ln/>
        </p:spPr>
      </p:sp>
      <p:sp>
        <p:nvSpPr>
          <p:cNvPr id="65539" name="Rectangle 3"/>
          <p:cNvSpPr>
            <a:spLocks noGrp="1"/>
          </p:cNvSpPr>
          <p:nvPr>
            <p:ph type="body"/>
          </p:nvPr>
        </p:nvSpPr>
        <p:spP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lstStyle/>
          <a:p>
            <a:pPr lvl="0" indent="0" algn="r">
              <a:spcBef>
                <a:spcPct val="0"/>
              </a:spcBef>
            </a:pPr>
            <a:fld id="{9A0DB2DC-4C9A-4742-B13C-FB6460FD3503}" type="slidenum">
              <a:rPr lang="en-US" altLang="zh-CN" sz="1200" b="0" dirty="0">
                <a:solidFill>
                  <a:schemeClr val="tx1"/>
                </a:solidFill>
                <a:ea typeface="宋体" panose="02010600030101010101" pitchFamily="2" charset="-122"/>
              </a:rPr>
              <a:t>39</a:t>
            </a:fld>
            <a:endParaRPr lang="en-US" altLang="zh-CN" sz="1200" b="0" dirty="0">
              <a:solidFill>
                <a:schemeClr val="tx1"/>
              </a:solidFill>
              <a:ea typeface="宋体" panose="02010600030101010101" pitchFamily="2" charset="-122"/>
            </a:endParaRPr>
          </a:p>
        </p:txBody>
      </p:sp>
      <p:sp>
        <p:nvSpPr>
          <p:cNvPr id="67586" name="Rectangle 2"/>
          <p:cNvSpPr>
            <a:spLocks noGrp="1" noRot="1" noChangeAspect="1" noTextEdit="1"/>
          </p:cNvSpPr>
          <p:nvPr>
            <p:ph type="sldImg"/>
          </p:nvPr>
        </p:nvSpPr>
        <p:spPr>
          <a:ln/>
        </p:spPr>
      </p:sp>
      <p:sp>
        <p:nvSpPr>
          <p:cNvPr id="67587" name="Rectangle 3"/>
          <p:cNvSpPr>
            <a:spLocks noGrp="1"/>
          </p:cNvSpPr>
          <p:nvPr>
            <p:ph type="body"/>
          </p:nvPr>
        </p:nvSpPr>
        <p:spP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lstStyle/>
          <a:p>
            <a:pPr lvl="0" indent="0" algn="r">
              <a:spcBef>
                <a:spcPct val="0"/>
              </a:spcBef>
            </a:pPr>
            <a:fld id="{9A0DB2DC-4C9A-4742-B13C-FB6460FD3503}" type="slidenum">
              <a:rPr lang="en-US" altLang="zh-CN" sz="1200" b="0" dirty="0">
                <a:solidFill>
                  <a:schemeClr val="tx1"/>
                </a:solidFill>
                <a:ea typeface="宋体" panose="02010600030101010101" pitchFamily="2" charset="-122"/>
              </a:rPr>
              <a:t>40</a:t>
            </a:fld>
            <a:endParaRPr lang="en-US" altLang="zh-CN" sz="1200" b="0" dirty="0">
              <a:solidFill>
                <a:schemeClr val="tx1"/>
              </a:solidFill>
              <a:ea typeface="宋体" panose="02010600030101010101" pitchFamily="2" charset="-122"/>
            </a:endParaRPr>
          </a:p>
        </p:txBody>
      </p:sp>
      <p:sp>
        <p:nvSpPr>
          <p:cNvPr id="69634" name="Rectangle 2"/>
          <p:cNvSpPr>
            <a:spLocks noGrp="1" noRot="1" noChangeAspect="1" noTextEdit="1"/>
          </p:cNvSpPr>
          <p:nvPr>
            <p:ph type="sldImg"/>
          </p:nvPr>
        </p:nvSpPr>
        <p:spPr>
          <a:ln/>
        </p:spPr>
      </p:sp>
      <p:sp>
        <p:nvSpPr>
          <p:cNvPr id="69635" name="Rectangle 3"/>
          <p:cNvSpPr>
            <a:spLocks noGrp="1"/>
          </p:cNvSpPr>
          <p:nvPr>
            <p:ph type="body"/>
          </p:nvPr>
        </p:nvSpPr>
        <p:spP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幻灯片图像占位符 1"/>
          <p:cNvSpPr>
            <a:spLocks noGrp="1" noRot="1" noChangeAspect="1" noTextEdit="1"/>
          </p:cNvSpPr>
          <p:nvPr>
            <p:ph type="sldImg"/>
          </p:nvPr>
        </p:nvSpPr>
        <p:spPr>
          <a:ln/>
        </p:spPr>
      </p:sp>
      <p:sp>
        <p:nvSpPr>
          <p:cNvPr id="121858" name="备注占位符 2"/>
          <p:cNvSpPr>
            <a:spLocks noGrp="1"/>
          </p:cNvSpPr>
          <p:nvPr>
            <p:ph type="body"/>
          </p:nvPr>
        </p:nvSpPr>
        <p:spPr>
          <a:ln/>
        </p:spPr>
        <p:txBody>
          <a:bodyPr wrap="square" lIns="91440" tIns="45720" rIns="91440" bIns="45720" anchor="t"/>
          <a:lstStyle/>
          <a:p>
            <a:pPr lvl="0" eaLnBrk="1" hangingPunct="1"/>
            <a:endParaRPr lang="zh-CN" altLang="en-US" dirty="0"/>
          </a:p>
        </p:txBody>
      </p:sp>
      <p:sp>
        <p:nvSpPr>
          <p:cNvPr id="121859" name="灯片编号占位符 3"/>
          <p:cNvSpPr txBox="1">
            <a:spLocks noGrp="1"/>
          </p:cNvSpPr>
          <p:nvPr/>
        </p:nvSpPr>
        <p:spPr>
          <a:xfrm>
            <a:off x="3884613" y="8685213"/>
            <a:ext cx="2971800" cy="457200"/>
          </a:xfrm>
          <a:prstGeom prst="rect">
            <a:avLst/>
          </a:prstGeom>
          <a:noFill/>
          <a:ln w="9525">
            <a:noFill/>
          </a:ln>
        </p:spPr>
        <p:txBody>
          <a:bodyPr lIns="91440" tIns="45720" rIns="91440" bIns="45720" anchor="b"/>
          <a:lstStyle/>
          <a:p>
            <a:pPr lvl="0" indent="0" algn="r">
              <a:spcBef>
                <a:spcPct val="0"/>
              </a:spcBef>
            </a:pPr>
            <a:fld id="{9A0DB2DC-4C9A-4742-B13C-FB6460FD3503}" type="slidenum">
              <a:rPr lang="zh-CN" altLang="en-US" sz="1200" b="0" dirty="0">
                <a:solidFill>
                  <a:schemeClr val="tx1"/>
                </a:solidFill>
                <a:latin typeface="Calibri" panose="020F0502020204030204" pitchFamily="34" charset="0"/>
                <a:ea typeface="宋体" panose="02010600030101010101" pitchFamily="2" charset="-122"/>
              </a:rPr>
              <a:t>64</a:t>
            </a:fld>
            <a:endParaRPr lang="zh-CN" altLang="en-US" sz="1200" b="0" dirty="0">
              <a:solidFill>
                <a:schemeClr val="tx1"/>
              </a:solidFill>
              <a:latin typeface="Calibri" panose="020F0502020204030204" pitchFamily="34" charset="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幻灯片图像占位符 1"/>
          <p:cNvSpPr>
            <a:spLocks noGrp="1" noRot="1" noChangeAspect="1" noTextEdit="1"/>
          </p:cNvSpPr>
          <p:nvPr>
            <p:ph type="sldImg"/>
          </p:nvPr>
        </p:nvSpPr>
        <p:spPr>
          <a:ln/>
        </p:spPr>
      </p:sp>
      <p:sp>
        <p:nvSpPr>
          <p:cNvPr id="125954" name="备注占位符 2"/>
          <p:cNvSpPr>
            <a:spLocks noGrp="1"/>
          </p:cNvSpPr>
          <p:nvPr>
            <p:ph type="body"/>
          </p:nvPr>
        </p:nvSpPr>
        <p:spPr>
          <a:ln/>
        </p:spPr>
        <p:txBody>
          <a:bodyPr wrap="square" lIns="91440" tIns="45720" rIns="91440" bIns="45720" anchor="t"/>
          <a:lstStyle/>
          <a:p>
            <a:pPr lvl="0" eaLnBrk="1" hangingPunct="1"/>
            <a:r>
              <a:rPr lang="zh-CN" altLang="en-US" dirty="0">
                <a:latin typeface="宋体" panose="02010600030101010101" pitchFamily="2" charset="-122"/>
              </a:rPr>
              <a:t>设计一个高效的并行算法并非易事</a:t>
            </a:r>
            <a:r>
              <a:rPr lang="en-US" altLang="zh-CN" dirty="0">
                <a:latin typeface="宋体" panose="02010600030101010101" pitchFamily="2" charset="-122"/>
              </a:rPr>
              <a:t>,</a:t>
            </a:r>
            <a:r>
              <a:rPr lang="zh-CN" altLang="en-US" dirty="0">
                <a:latin typeface="宋体" panose="02010600030101010101" pitchFamily="2" charset="-122"/>
              </a:rPr>
              <a:t>过程很复杂</a:t>
            </a:r>
            <a:r>
              <a:rPr lang="en-US" altLang="zh-CN" dirty="0">
                <a:latin typeface="宋体" panose="02010600030101010101" pitchFamily="2" charset="-122"/>
              </a:rPr>
              <a:t>,</a:t>
            </a:r>
            <a:r>
              <a:rPr lang="zh-CN" altLang="en-US" dirty="0">
                <a:latin typeface="宋体" panose="02010600030101010101" pitchFamily="2" charset="-122"/>
              </a:rPr>
              <a:t>往往要几经反复方能达到要求</a:t>
            </a:r>
            <a:endParaRPr lang="en-US" altLang="zh-CN" dirty="0">
              <a:latin typeface="宋体" panose="02010600030101010101" pitchFamily="2" charset="-122"/>
            </a:endParaRPr>
          </a:p>
          <a:p>
            <a:pPr lvl="0" eaLnBrk="1" hangingPunct="1"/>
            <a:r>
              <a:rPr lang="zh-CN" altLang="en-US" dirty="0">
                <a:latin typeface="宋体" panose="02010600030101010101" pitchFamily="2" charset="-122"/>
              </a:rPr>
              <a:t>我们从给定问题的描述出发</a:t>
            </a:r>
            <a:r>
              <a:rPr lang="en-US" altLang="zh-CN" dirty="0">
                <a:latin typeface="宋体" panose="02010600030101010101" pitchFamily="2" charset="-122"/>
              </a:rPr>
              <a:t>,</a:t>
            </a:r>
            <a:r>
              <a:rPr lang="zh-CN" altLang="en-US" dirty="0">
                <a:latin typeface="宋体" panose="02010600030101010101" pitchFamily="2" charset="-122"/>
              </a:rPr>
              <a:t>通过一系列步骤</a:t>
            </a:r>
            <a:r>
              <a:rPr lang="en-US" altLang="zh-CN" dirty="0">
                <a:latin typeface="宋体" panose="02010600030101010101" pitchFamily="2" charset="-122"/>
              </a:rPr>
              <a:t>,</a:t>
            </a:r>
            <a:r>
              <a:rPr lang="zh-CN" altLang="en-US" dirty="0">
                <a:latin typeface="宋体" panose="02010600030101010101" pitchFamily="2" charset="-122"/>
              </a:rPr>
              <a:t>最终设计出一个能展示并发性</a:t>
            </a:r>
            <a:r>
              <a:rPr lang="en-US" altLang="zh-CN" dirty="0">
                <a:latin typeface="宋体" panose="02010600030101010101" pitchFamily="2" charset="-122"/>
              </a:rPr>
              <a:t>,</a:t>
            </a:r>
            <a:r>
              <a:rPr lang="zh-CN" altLang="en-US" dirty="0">
                <a:latin typeface="宋体" panose="02010600030101010101" pitchFamily="2" charset="-122"/>
              </a:rPr>
              <a:t>可扩放性</a:t>
            </a:r>
            <a:r>
              <a:rPr lang="en-US" altLang="zh-CN" dirty="0">
                <a:latin typeface="宋体" panose="02010600030101010101" pitchFamily="2" charset="-122"/>
              </a:rPr>
              <a:t>,</a:t>
            </a:r>
            <a:r>
              <a:rPr lang="zh-CN" altLang="en-US" dirty="0">
                <a:latin typeface="宋体" panose="02010600030101010101" pitchFamily="2" charset="-122"/>
              </a:rPr>
              <a:t>局部性和模块性的并行算法</a:t>
            </a:r>
            <a:endParaRPr lang="en-US" altLang="zh-CN" dirty="0">
              <a:latin typeface="宋体" panose="02010600030101010101" pitchFamily="2" charset="-122"/>
            </a:endParaRPr>
          </a:p>
          <a:p>
            <a:pPr lvl="0" eaLnBrk="1" hangingPunct="1"/>
            <a:endParaRPr lang="zh-CN" altLang="en-US" dirty="0"/>
          </a:p>
        </p:txBody>
      </p:sp>
      <p:sp>
        <p:nvSpPr>
          <p:cNvPr id="125955" name="灯片编号占位符 3"/>
          <p:cNvSpPr txBox="1">
            <a:spLocks noGrp="1"/>
          </p:cNvSpPr>
          <p:nvPr/>
        </p:nvSpPr>
        <p:spPr>
          <a:xfrm>
            <a:off x="3884613" y="8685213"/>
            <a:ext cx="2971800" cy="457200"/>
          </a:xfrm>
          <a:prstGeom prst="rect">
            <a:avLst/>
          </a:prstGeom>
          <a:noFill/>
          <a:ln w="9525">
            <a:noFill/>
          </a:ln>
        </p:spPr>
        <p:txBody>
          <a:bodyPr lIns="91440" tIns="45720" rIns="91440" bIns="45720" anchor="b"/>
          <a:lstStyle/>
          <a:p>
            <a:pPr lvl="0" indent="0" algn="r">
              <a:spcBef>
                <a:spcPct val="0"/>
              </a:spcBef>
            </a:pPr>
            <a:fld id="{9A0DB2DC-4C9A-4742-B13C-FB6460FD3503}" type="slidenum">
              <a:rPr lang="zh-CN" altLang="en-US" sz="1200" b="0" dirty="0">
                <a:solidFill>
                  <a:schemeClr val="tx1"/>
                </a:solidFill>
                <a:latin typeface="Calibri" panose="020F0502020204030204" pitchFamily="34" charset="0"/>
                <a:ea typeface="宋体" panose="02010600030101010101" pitchFamily="2" charset="-122"/>
              </a:rPr>
              <a:t>67</a:t>
            </a:fld>
            <a:endParaRPr lang="zh-CN" altLang="en-US" sz="1200" b="0" dirty="0">
              <a:solidFill>
                <a:schemeClr val="tx1"/>
              </a:solidFill>
              <a:latin typeface="Calibri" panose="020F0502020204030204" pitchFamily="34" charset="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幻灯片图像占位符 1"/>
          <p:cNvSpPr>
            <a:spLocks noGrp="1" noRot="1" noChangeAspect="1" noTextEdit="1"/>
          </p:cNvSpPr>
          <p:nvPr>
            <p:ph type="sldImg"/>
          </p:nvPr>
        </p:nvSpPr>
        <p:spPr>
          <a:ln/>
        </p:spPr>
      </p:sp>
      <p:sp>
        <p:nvSpPr>
          <p:cNvPr id="128002" name="备注占位符 2"/>
          <p:cNvSpPr>
            <a:spLocks noGrp="1"/>
          </p:cNvSpPr>
          <p:nvPr>
            <p:ph type="body"/>
          </p:nvPr>
        </p:nvSpPr>
        <p:spPr>
          <a:ln/>
        </p:spPr>
        <p:txBody>
          <a:bodyPr wrap="square" lIns="91440" tIns="45720" rIns="91440" bIns="45720" anchor="t"/>
          <a:lstStyle/>
          <a:p>
            <a:pPr lvl="0" eaLnBrk="1" hangingPunct="1"/>
            <a:r>
              <a:rPr lang="zh-CN" altLang="en-US" dirty="0">
                <a:latin typeface="宋体" panose="02010600030101010101" pitchFamily="2" charset="-122"/>
              </a:rPr>
              <a:t>考虑与机器特性无关的特性</a:t>
            </a:r>
            <a:r>
              <a:rPr lang="en-US" altLang="zh-CN" dirty="0">
                <a:latin typeface="宋体" panose="02010600030101010101" pitchFamily="2" charset="-122"/>
              </a:rPr>
              <a:t>:</a:t>
            </a:r>
            <a:r>
              <a:rPr lang="zh-CN" altLang="en-US" dirty="0">
                <a:latin typeface="宋体" panose="02010600030101010101" pitchFamily="2" charset="-122"/>
              </a:rPr>
              <a:t>并行性和可扩放性</a:t>
            </a:r>
            <a:r>
              <a:rPr lang="en-US" altLang="zh-CN" dirty="0">
                <a:latin typeface="宋体" panose="02010600030101010101" pitchFamily="2" charset="-122"/>
              </a:rPr>
              <a:t>,</a:t>
            </a:r>
            <a:r>
              <a:rPr lang="zh-CN" altLang="en-US" dirty="0">
                <a:latin typeface="宋体" panose="02010600030101010101" pitchFamily="2" charset="-122"/>
              </a:rPr>
              <a:t>寻求具有 </a:t>
            </a:r>
            <a:endParaRPr lang="en-US" altLang="zh-CN" dirty="0">
              <a:latin typeface="宋体" panose="02010600030101010101" pitchFamily="2" charset="-122"/>
            </a:endParaRPr>
          </a:p>
          <a:p>
            <a:pPr lvl="0" eaLnBrk="1" hangingPunct="1"/>
            <a:r>
              <a:rPr lang="zh-CN" altLang="en-US" dirty="0">
                <a:latin typeface="宋体" panose="02010600030101010101" pitchFamily="2" charset="-122"/>
              </a:rPr>
              <a:t>   这些特性的算法</a:t>
            </a:r>
            <a:endParaRPr lang="en-US" altLang="zh-CN" dirty="0">
              <a:latin typeface="宋体" panose="02010600030101010101" pitchFamily="2" charset="-122"/>
            </a:endParaRPr>
          </a:p>
          <a:p>
            <a:pPr lvl="0"/>
            <a:endParaRPr lang="en-US" altLang="zh-CN" dirty="0"/>
          </a:p>
          <a:p>
            <a:pPr lvl="0"/>
            <a:r>
              <a:rPr lang="zh-CN" altLang="en-US" dirty="0">
                <a:latin typeface="宋体" panose="02010600030101010101" pitchFamily="2" charset="-122"/>
              </a:rPr>
              <a:t>考虑与机器相关的特性</a:t>
            </a:r>
            <a:r>
              <a:rPr lang="en-US" altLang="zh-CN" dirty="0">
                <a:latin typeface="宋体" panose="02010600030101010101" pitchFamily="2" charset="-122"/>
              </a:rPr>
              <a:t>:</a:t>
            </a:r>
            <a:r>
              <a:rPr lang="zh-CN" altLang="en-US" dirty="0">
                <a:latin typeface="宋体" panose="02010600030101010101" pitchFamily="2" charset="-122"/>
              </a:rPr>
              <a:t>局部性等与性能有关的问题</a:t>
            </a:r>
            <a:endParaRPr lang="en-US" altLang="zh-CN" dirty="0">
              <a:latin typeface="宋体" panose="02010600030101010101" pitchFamily="2" charset="-122"/>
            </a:endParaRPr>
          </a:p>
          <a:p>
            <a:pPr lvl="0"/>
            <a:endParaRPr lang="en-US" altLang="zh-CN" dirty="0">
              <a:latin typeface="宋体" panose="02010600030101010101" pitchFamily="2" charset="-122"/>
            </a:endParaRPr>
          </a:p>
          <a:p>
            <a:pPr lvl="0" eaLnBrk="1" hangingPunct="1"/>
            <a:r>
              <a:rPr lang="zh-CN" altLang="en-US" dirty="0">
                <a:latin typeface="宋体" panose="02010600030101010101" pitchFamily="2" charset="-122"/>
              </a:rPr>
              <a:t>任务划分</a:t>
            </a:r>
            <a:endParaRPr lang="en-US" altLang="zh-CN" dirty="0">
              <a:latin typeface="宋体" panose="02010600030101010101" pitchFamily="2" charset="-122"/>
            </a:endParaRPr>
          </a:p>
          <a:p>
            <a:pPr lvl="0" eaLnBrk="1" hangingPunct="1"/>
            <a:r>
              <a:rPr lang="zh-CN" altLang="en-US" dirty="0">
                <a:latin typeface="宋体" panose="02010600030101010101" pitchFamily="2" charset="-122"/>
              </a:rPr>
              <a:t>将整个计算分解为一些小任务</a:t>
            </a:r>
            <a:r>
              <a:rPr lang="en-US" altLang="zh-CN" dirty="0">
                <a:latin typeface="宋体" panose="02010600030101010101" pitchFamily="2" charset="-122"/>
              </a:rPr>
              <a:t>,</a:t>
            </a:r>
            <a:r>
              <a:rPr lang="zh-CN" altLang="en-US" dirty="0">
                <a:latin typeface="宋体" panose="02010600030101010101" pitchFamily="2" charset="-122"/>
              </a:rPr>
              <a:t>其目的是尽量开拓并行执行的机会</a:t>
            </a:r>
            <a:endParaRPr lang="en-US" altLang="zh-CN" dirty="0">
              <a:latin typeface="宋体" panose="02010600030101010101" pitchFamily="2" charset="-122"/>
            </a:endParaRPr>
          </a:p>
          <a:p>
            <a:pPr lvl="0" eaLnBrk="1" hangingPunct="1"/>
            <a:r>
              <a:rPr lang="zh-CN" altLang="en-US" dirty="0">
                <a:latin typeface="宋体" panose="02010600030101010101" pitchFamily="2" charset="-122"/>
              </a:rPr>
              <a:t>通信</a:t>
            </a:r>
            <a:endParaRPr lang="en-US" altLang="zh-CN" dirty="0">
              <a:latin typeface="宋体" panose="02010600030101010101" pitchFamily="2" charset="-122"/>
            </a:endParaRPr>
          </a:p>
          <a:p>
            <a:pPr lvl="0" eaLnBrk="1" hangingPunct="1"/>
            <a:r>
              <a:rPr lang="zh-CN" altLang="en-US" dirty="0">
                <a:latin typeface="宋体" panose="02010600030101010101" pitchFamily="2" charset="-122"/>
              </a:rPr>
              <a:t>确定诸任务执行中所需要交换的数据和协调诸任务的执行</a:t>
            </a:r>
            <a:r>
              <a:rPr lang="en-US" altLang="zh-CN" dirty="0">
                <a:latin typeface="宋体" panose="02010600030101010101" pitchFamily="2" charset="-122"/>
              </a:rPr>
              <a:t>,</a:t>
            </a:r>
            <a:r>
              <a:rPr lang="zh-CN" altLang="en-US" dirty="0">
                <a:latin typeface="宋体" panose="02010600030101010101" pitchFamily="2" charset="-122"/>
              </a:rPr>
              <a:t>由此检测上述划分的合理性</a:t>
            </a:r>
            <a:endParaRPr lang="en-US" altLang="zh-CN" dirty="0">
              <a:latin typeface="宋体" panose="02010600030101010101" pitchFamily="2" charset="-122"/>
            </a:endParaRPr>
          </a:p>
          <a:p>
            <a:pPr lvl="0" eaLnBrk="1" hangingPunct="1"/>
            <a:r>
              <a:rPr lang="zh-CN" altLang="en-US" dirty="0">
                <a:latin typeface="宋体" panose="02010600030101010101" pitchFamily="2" charset="-122"/>
              </a:rPr>
              <a:t>任务组合</a:t>
            </a:r>
            <a:endParaRPr lang="en-US" altLang="zh-CN" dirty="0">
              <a:latin typeface="宋体" panose="02010600030101010101" pitchFamily="2" charset="-122"/>
            </a:endParaRPr>
          </a:p>
          <a:p>
            <a:pPr lvl="0" eaLnBrk="1" hangingPunct="1"/>
            <a:r>
              <a:rPr lang="zh-CN" altLang="en-US" dirty="0">
                <a:latin typeface="宋体" panose="02010600030101010101" pitchFamily="2" charset="-122"/>
              </a:rPr>
              <a:t>按性能要求和实现的代价来考察前两阶段的结果</a:t>
            </a:r>
            <a:r>
              <a:rPr lang="en-US" altLang="zh-CN" dirty="0">
                <a:latin typeface="宋体" panose="02010600030101010101" pitchFamily="2" charset="-122"/>
              </a:rPr>
              <a:t>,</a:t>
            </a:r>
            <a:r>
              <a:rPr lang="zh-CN" altLang="en-US" dirty="0">
                <a:latin typeface="宋体" panose="02010600030101010101" pitchFamily="2" charset="-122"/>
              </a:rPr>
              <a:t>必要时可将一些小任务组合成更大的任务以提高性能和减少通信开销</a:t>
            </a:r>
            <a:endParaRPr lang="en-US" altLang="zh-CN" dirty="0">
              <a:latin typeface="宋体" panose="02010600030101010101" pitchFamily="2" charset="-122"/>
            </a:endParaRPr>
          </a:p>
          <a:p>
            <a:pPr lvl="0" eaLnBrk="1" hangingPunct="1"/>
            <a:r>
              <a:rPr lang="zh-CN" altLang="en-US" dirty="0">
                <a:latin typeface="宋体" panose="02010600030101010101" pitchFamily="2" charset="-122"/>
              </a:rPr>
              <a:t>处理器映射</a:t>
            </a:r>
            <a:endParaRPr lang="en-US" altLang="zh-CN" dirty="0">
              <a:latin typeface="宋体" panose="02010600030101010101" pitchFamily="2" charset="-122"/>
            </a:endParaRPr>
          </a:p>
          <a:p>
            <a:pPr lvl="0" eaLnBrk="1" hangingPunct="1"/>
            <a:r>
              <a:rPr lang="zh-CN" altLang="en-US" dirty="0">
                <a:latin typeface="宋体" panose="02010600030101010101" pitchFamily="2" charset="-122"/>
              </a:rPr>
              <a:t>将每个任务分配到一个处理器上</a:t>
            </a:r>
            <a:r>
              <a:rPr lang="en-US" altLang="zh-CN" dirty="0">
                <a:latin typeface="宋体" panose="02010600030101010101" pitchFamily="2" charset="-122"/>
              </a:rPr>
              <a:t>,</a:t>
            </a:r>
            <a:r>
              <a:rPr lang="zh-CN" altLang="en-US" dirty="0">
                <a:latin typeface="宋体" panose="02010600030101010101" pitchFamily="2" charset="-122"/>
              </a:rPr>
              <a:t>其目的是最小化全局执行时间和通信成本以及最大化处理器的利用率</a:t>
            </a:r>
          </a:p>
          <a:p>
            <a:pPr lvl="0"/>
            <a:endParaRPr lang="zh-CN" altLang="en-US" dirty="0"/>
          </a:p>
        </p:txBody>
      </p:sp>
      <p:sp>
        <p:nvSpPr>
          <p:cNvPr id="128003" name="灯片编号占位符 3"/>
          <p:cNvSpPr txBox="1">
            <a:spLocks noGrp="1"/>
          </p:cNvSpPr>
          <p:nvPr/>
        </p:nvSpPr>
        <p:spPr>
          <a:xfrm>
            <a:off x="3884613" y="8685213"/>
            <a:ext cx="2971800" cy="457200"/>
          </a:xfrm>
          <a:prstGeom prst="rect">
            <a:avLst/>
          </a:prstGeom>
          <a:noFill/>
          <a:ln w="9525">
            <a:noFill/>
          </a:ln>
        </p:spPr>
        <p:txBody>
          <a:bodyPr lIns="91440" tIns="45720" rIns="91440" bIns="45720" anchor="b"/>
          <a:lstStyle/>
          <a:p>
            <a:pPr lvl="0" indent="0" algn="r">
              <a:spcBef>
                <a:spcPct val="0"/>
              </a:spcBef>
            </a:pPr>
            <a:fld id="{9A0DB2DC-4C9A-4742-B13C-FB6460FD3503}" type="slidenum">
              <a:rPr lang="zh-CN" altLang="en-US" sz="1200" b="0" dirty="0">
                <a:solidFill>
                  <a:schemeClr val="tx1"/>
                </a:solidFill>
                <a:latin typeface="Calibri" panose="020F0502020204030204" pitchFamily="34" charset="0"/>
                <a:ea typeface="宋体" panose="02010600030101010101" pitchFamily="2" charset="-122"/>
              </a:rPr>
              <a:t>68</a:t>
            </a:fld>
            <a:endParaRPr lang="zh-CN" altLang="en-US" sz="1200" b="0" dirty="0">
              <a:solidFill>
                <a:schemeClr val="tx1"/>
              </a:solidFill>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69633"/>
          <p:cNvSpPr>
            <a:spLocks noGrp="1" noRot="1" noChangeAspect="1" noTextEdit="1"/>
          </p:cNvSpPr>
          <p:nvPr>
            <p:ph type="sldImg"/>
          </p:nvPr>
        </p:nvSpPr>
        <p:spPr>
          <a:xfrm>
            <a:off x="1144588" y="685800"/>
            <a:ext cx="4572000" cy="3429000"/>
          </a:xfrm>
          <a:ln/>
        </p:spPr>
      </p:sp>
      <p:sp>
        <p:nvSpPr>
          <p:cNvPr id="17410" name="文本占位符 69634"/>
          <p:cNvSpPr>
            <a:spLocks noGrp="1"/>
          </p:cNvSpPr>
          <p:nvPr>
            <p:ph type="body"/>
          </p:nvPr>
        </p:nvSpPr>
        <p:spPr>
          <a:xfrm>
            <a:off x="914400" y="4343400"/>
            <a:ext cx="5029200" cy="4114800"/>
          </a:xfrm>
          <a:ln/>
        </p:spPr>
        <p:txBody>
          <a:bodyPr wrap="square" lIns="91440" tIns="45720" rIns="91440" bIns="45720" anchor="t"/>
          <a:lstStyle/>
          <a:p>
            <a:pPr lvl="0"/>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幻灯片图像占位符 1"/>
          <p:cNvSpPr>
            <a:spLocks noGrp="1" noRot="1" noChangeAspect="1" noTextEdit="1"/>
          </p:cNvSpPr>
          <p:nvPr>
            <p:ph type="sldImg"/>
          </p:nvPr>
        </p:nvSpPr>
        <p:spPr>
          <a:ln/>
        </p:spPr>
      </p:sp>
      <p:sp>
        <p:nvSpPr>
          <p:cNvPr id="131074" name="备注占位符 2"/>
          <p:cNvSpPr>
            <a:spLocks noGrp="1"/>
          </p:cNvSpPr>
          <p:nvPr>
            <p:ph type="body"/>
          </p:nvPr>
        </p:nvSpPr>
        <p:spPr>
          <a:ln/>
        </p:spPr>
        <p:txBody>
          <a:bodyPr wrap="square" lIns="91440" tIns="45720" rIns="91440" bIns="45720" anchor="t"/>
          <a:lstStyle/>
          <a:p>
            <a:pPr lvl="0" eaLnBrk="1" hangingPunct="1"/>
            <a:r>
              <a:rPr lang="zh-CN" altLang="en-US" dirty="0"/>
              <a:t>若否</a:t>
            </a:r>
            <a:r>
              <a:rPr lang="en-US" altLang="zh-CN" dirty="0"/>
              <a:t>,</a:t>
            </a:r>
            <a:r>
              <a:rPr lang="zh-CN" altLang="en-US" dirty="0"/>
              <a:t>后继的设计步骤缺少灵活性</a:t>
            </a:r>
            <a:endParaRPr lang="en-US" altLang="zh-CN" dirty="0"/>
          </a:p>
          <a:p>
            <a:pPr lvl="0" eaLnBrk="1" hangingPunct="1"/>
            <a:r>
              <a:rPr lang="zh-CN" altLang="en-US" dirty="0"/>
              <a:t>若否</a:t>
            </a:r>
            <a:r>
              <a:rPr lang="en-US" altLang="zh-CN" dirty="0"/>
              <a:t>,</a:t>
            </a:r>
            <a:r>
              <a:rPr lang="zh-CN" altLang="en-US" dirty="0"/>
              <a:t>则产生的算法对大型问题可能是不可扩放的</a:t>
            </a:r>
            <a:endParaRPr lang="en-US" altLang="zh-CN" dirty="0"/>
          </a:p>
          <a:p>
            <a:pPr lvl="0" eaLnBrk="1" hangingPunct="1"/>
            <a:r>
              <a:rPr lang="zh-CN" altLang="en-US" dirty="0"/>
              <a:t>若否</a:t>
            </a:r>
            <a:r>
              <a:rPr lang="en-US" altLang="zh-CN" dirty="0"/>
              <a:t>,</a:t>
            </a:r>
            <a:r>
              <a:rPr lang="zh-CN" altLang="en-US" dirty="0"/>
              <a:t>分配处理器时很难做到工作量均衡</a:t>
            </a:r>
            <a:endParaRPr lang="en-US" altLang="zh-CN" dirty="0"/>
          </a:p>
          <a:p>
            <a:pPr lvl="0" eaLnBrk="1" hangingPunct="1"/>
            <a:r>
              <a:rPr lang="zh-CN" altLang="en-US" dirty="0"/>
              <a:t>理想情况下</a:t>
            </a:r>
            <a:r>
              <a:rPr lang="en-US" altLang="zh-CN" dirty="0"/>
              <a:t>,</a:t>
            </a:r>
            <a:r>
              <a:rPr lang="zh-CN" altLang="en-US" dirty="0"/>
              <a:t>问题尺寸的增加应引起任务数的增加而不是任务尺寸的增加</a:t>
            </a:r>
          </a:p>
        </p:txBody>
      </p:sp>
      <p:sp>
        <p:nvSpPr>
          <p:cNvPr id="131075" name="灯片编号占位符 3"/>
          <p:cNvSpPr txBox="1">
            <a:spLocks noGrp="1"/>
          </p:cNvSpPr>
          <p:nvPr/>
        </p:nvSpPr>
        <p:spPr>
          <a:xfrm>
            <a:off x="3884613" y="8685213"/>
            <a:ext cx="2971800" cy="457200"/>
          </a:xfrm>
          <a:prstGeom prst="rect">
            <a:avLst/>
          </a:prstGeom>
          <a:noFill/>
          <a:ln w="9525">
            <a:noFill/>
          </a:ln>
        </p:spPr>
        <p:txBody>
          <a:bodyPr lIns="91440" tIns="45720" rIns="91440" bIns="45720" anchor="b"/>
          <a:lstStyle/>
          <a:p>
            <a:pPr lvl="0" indent="0" algn="r">
              <a:spcBef>
                <a:spcPct val="0"/>
              </a:spcBef>
            </a:pPr>
            <a:fld id="{9A0DB2DC-4C9A-4742-B13C-FB6460FD3503}" type="slidenum">
              <a:rPr lang="zh-CN" altLang="en-US" sz="1200" b="0" dirty="0">
                <a:solidFill>
                  <a:schemeClr val="tx1"/>
                </a:solidFill>
                <a:latin typeface="Calibri" panose="020F0502020204030204" pitchFamily="34" charset="0"/>
                <a:ea typeface="宋体" panose="02010600030101010101" pitchFamily="2" charset="-122"/>
              </a:rPr>
              <a:t>69</a:t>
            </a:fld>
            <a:endParaRPr lang="zh-CN" altLang="en-US" sz="1200" b="0" dirty="0">
              <a:solidFill>
                <a:schemeClr val="tx1"/>
              </a:solidFill>
              <a:latin typeface="Calibri" panose="020F0502020204030204" pitchFamily="34" charset="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幻灯片图像占位符 1"/>
          <p:cNvSpPr>
            <a:spLocks noGrp="1" noRot="1" noChangeAspect="1" noTextEdit="1"/>
          </p:cNvSpPr>
          <p:nvPr>
            <p:ph type="sldImg"/>
          </p:nvPr>
        </p:nvSpPr>
        <p:spPr>
          <a:ln/>
        </p:spPr>
      </p:sp>
      <p:sp>
        <p:nvSpPr>
          <p:cNvPr id="133122" name="备注占位符 2"/>
          <p:cNvSpPr>
            <a:spLocks noGrp="1"/>
          </p:cNvSpPr>
          <p:nvPr>
            <p:ph type="body"/>
          </p:nvPr>
        </p:nvSpPr>
        <p:spPr>
          <a:ln/>
        </p:spPr>
        <p:txBody>
          <a:bodyPr wrap="square" lIns="91440" tIns="45720" rIns="91440" bIns="45720" anchor="t"/>
          <a:lstStyle/>
          <a:p>
            <a:pPr lvl="0"/>
            <a:r>
              <a:rPr lang="zh-CN" altLang="en-US" dirty="0">
                <a:latin typeface="宋体" panose="02010600030101010101" pitchFamily="2" charset="-122"/>
              </a:rPr>
              <a:t>局部：只与较少的几个近邻通信；全局：与很多任务交换数据</a:t>
            </a:r>
          </a:p>
          <a:p>
            <a:pPr lvl="0" eaLnBrk="1" hangingPunct="1"/>
            <a:r>
              <a:rPr lang="en-US" altLang="zh-CN" dirty="0">
                <a:latin typeface="宋体" panose="02010600030101010101" pitchFamily="2" charset="-122"/>
              </a:rPr>
              <a:t> </a:t>
            </a:r>
            <a:r>
              <a:rPr lang="zh-CN" altLang="en-US" dirty="0">
                <a:latin typeface="宋体" panose="02010600030101010101" pitchFamily="2" charset="-122"/>
              </a:rPr>
              <a:t>结构化</a:t>
            </a:r>
            <a:r>
              <a:rPr lang="en-US" altLang="zh-CN" dirty="0">
                <a:latin typeface="宋体" panose="02010600030101010101" pitchFamily="2" charset="-122"/>
              </a:rPr>
              <a:t>:</a:t>
            </a:r>
            <a:r>
              <a:rPr lang="zh-CN" altLang="en-US" dirty="0">
                <a:latin typeface="宋体" panose="02010600030101010101" pitchFamily="2" charset="-122"/>
              </a:rPr>
              <a:t>一个任务与其近邻形成规整的结构</a:t>
            </a:r>
            <a:r>
              <a:rPr lang="en-US" altLang="zh-CN" dirty="0">
                <a:latin typeface="宋体" panose="02010600030101010101" pitchFamily="2" charset="-122"/>
              </a:rPr>
              <a:t>(</a:t>
            </a:r>
            <a:r>
              <a:rPr lang="zh-CN" altLang="en-US" dirty="0">
                <a:latin typeface="宋体" panose="02010600030101010101" pitchFamily="2" charset="-122"/>
              </a:rPr>
              <a:t>如</a:t>
            </a:r>
            <a:r>
              <a:rPr lang="en-US" altLang="zh-CN" dirty="0">
                <a:latin typeface="宋体" panose="02010600030101010101" pitchFamily="2" charset="-122"/>
              </a:rPr>
              <a:t>:</a:t>
            </a:r>
            <a:r>
              <a:rPr lang="zh-CN" altLang="en-US" dirty="0">
                <a:latin typeface="宋体" panose="02010600030101010101" pitchFamily="2" charset="-122"/>
              </a:rPr>
              <a:t>树</a:t>
            </a:r>
            <a:r>
              <a:rPr lang="en-US" altLang="zh-CN" dirty="0">
                <a:latin typeface="宋体" panose="02010600030101010101" pitchFamily="2" charset="-122"/>
              </a:rPr>
              <a:t>,</a:t>
            </a:r>
            <a:r>
              <a:rPr lang="zh-CN" altLang="en-US" dirty="0">
                <a:latin typeface="宋体" panose="02010600030101010101" pitchFamily="2" charset="-122"/>
              </a:rPr>
              <a:t>网格等</a:t>
            </a:r>
            <a:r>
              <a:rPr lang="en-US" altLang="zh-CN" dirty="0">
                <a:latin typeface="宋体" panose="02010600030101010101" pitchFamily="2" charset="-122"/>
              </a:rPr>
              <a:t>)</a:t>
            </a:r>
          </a:p>
          <a:p>
            <a:pPr lvl="0" eaLnBrk="1" hangingPunct="1"/>
            <a:r>
              <a:rPr lang="en-US" altLang="zh-CN" dirty="0">
                <a:latin typeface="宋体" panose="02010600030101010101" pitchFamily="2" charset="-122"/>
              </a:rPr>
              <a:t>  </a:t>
            </a:r>
            <a:r>
              <a:rPr lang="zh-CN" altLang="en-US" dirty="0">
                <a:latin typeface="宋体" panose="02010600030101010101" pitchFamily="2" charset="-122"/>
              </a:rPr>
              <a:t>非结构化</a:t>
            </a:r>
            <a:r>
              <a:rPr lang="en-US" altLang="zh-CN" dirty="0">
                <a:latin typeface="宋体" panose="02010600030101010101" pitchFamily="2" charset="-122"/>
              </a:rPr>
              <a:t>:</a:t>
            </a:r>
            <a:r>
              <a:rPr lang="zh-CN" altLang="en-US" dirty="0">
                <a:latin typeface="宋体" panose="02010600030101010101" pitchFamily="2" charset="-122"/>
              </a:rPr>
              <a:t>通信网可能是任意图</a:t>
            </a:r>
            <a:endParaRPr lang="en-US" altLang="zh-CN" dirty="0">
              <a:latin typeface="宋体" panose="02010600030101010101" pitchFamily="2" charset="-122"/>
            </a:endParaRPr>
          </a:p>
          <a:p>
            <a:pPr lvl="0" eaLnBrk="1" hangingPunct="1">
              <a:buFont typeface="Wingdings" panose="05000000000000000000" pitchFamily="2" charset="2"/>
              <a:buChar char="•"/>
            </a:pPr>
            <a:r>
              <a:rPr lang="zh-CN" altLang="en-US" dirty="0">
                <a:latin typeface="宋体" panose="02010600030101010101" pitchFamily="2" charset="-122"/>
              </a:rPr>
              <a:t>静态</a:t>
            </a:r>
            <a:r>
              <a:rPr lang="en-US" altLang="zh-CN" dirty="0">
                <a:latin typeface="宋体" panose="02010600030101010101" pitchFamily="2" charset="-122"/>
              </a:rPr>
              <a:t>:</a:t>
            </a:r>
            <a:r>
              <a:rPr lang="zh-CN" altLang="en-US" dirty="0">
                <a:latin typeface="宋体" panose="02010600030101010101" pitchFamily="2" charset="-122"/>
              </a:rPr>
              <a:t>通信伙伴的身份不随时间改变</a:t>
            </a:r>
            <a:endParaRPr lang="en-US" altLang="zh-CN" dirty="0">
              <a:latin typeface="宋体" panose="02010600030101010101" pitchFamily="2" charset="-122"/>
            </a:endParaRPr>
          </a:p>
          <a:p>
            <a:pPr lvl="0" eaLnBrk="1" hangingPunct="1">
              <a:buFont typeface="Wingdings" panose="05000000000000000000" pitchFamily="2" charset="2"/>
              <a:buChar char="•"/>
            </a:pPr>
            <a:r>
              <a:rPr lang="zh-CN" altLang="en-US" dirty="0">
                <a:latin typeface="宋体" panose="02010600030101010101" pitchFamily="2" charset="-122"/>
              </a:rPr>
              <a:t>动态：通信伙伴的身份可能由运行时所计算的数据决定且是可变的</a:t>
            </a:r>
            <a:endParaRPr lang="en-US" altLang="zh-CN" dirty="0">
              <a:latin typeface="宋体" panose="02010600030101010101" pitchFamily="2" charset="-122"/>
            </a:endParaRPr>
          </a:p>
          <a:p>
            <a:pPr lvl="0" eaLnBrk="1" hangingPunct="1">
              <a:buFont typeface="Wingdings" panose="05000000000000000000" pitchFamily="2" charset="2"/>
              <a:buChar char="•"/>
            </a:pPr>
            <a:r>
              <a:rPr lang="zh-CN" altLang="en-US" dirty="0">
                <a:latin typeface="宋体" panose="02010600030101010101" pitchFamily="2" charset="-122"/>
              </a:rPr>
              <a:t>同步：双方知道何时进行通信，发送方显示的发给接收 方；</a:t>
            </a:r>
            <a:endParaRPr lang="en-US" altLang="zh-CN" dirty="0">
              <a:latin typeface="宋体" panose="02010600030101010101" pitchFamily="2" charset="-122"/>
            </a:endParaRPr>
          </a:p>
          <a:p>
            <a:pPr lvl="0" eaLnBrk="1" hangingPunct="1">
              <a:buFont typeface="Wingdings" panose="05000000000000000000" pitchFamily="2" charset="2"/>
              <a:buChar char="•"/>
            </a:pPr>
            <a:r>
              <a:rPr lang="zh-CN" altLang="en-US" dirty="0">
                <a:latin typeface="宋体" panose="02010600030101010101" pitchFamily="2" charset="-122"/>
              </a:rPr>
              <a:t>异步：不确定，接收方明确地从发送者请求数据</a:t>
            </a:r>
            <a:endParaRPr lang="en-US" altLang="zh-CN" dirty="0"/>
          </a:p>
          <a:p>
            <a:pPr lvl="0"/>
            <a:endParaRPr lang="zh-CN" altLang="en-US" dirty="0"/>
          </a:p>
        </p:txBody>
      </p:sp>
      <p:sp>
        <p:nvSpPr>
          <p:cNvPr id="133123" name="灯片编号占位符 3"/>
          <p:cNvSpPr txBox="1">
            <a:spLocks noGrp="1"/>
          </p:cNvSpPr>
          <p:nvPr/>
        </p:nvSpPr>
        <p:spPr>
          <a:xfrm>
            <a:off x="3884613" y="8685213"/>
            <a:ext cx="2971800" cy="457200"/>
          </a:xfrm>
          <a:prstGeom prst="rect">
            <a:avLst/>
          </a:prstGeom>
          <a:noFill/>
          <a:ln w="9525">
            <a:noFill/>
          </a:ln>
        </p:spPr>
        <p:txBody>
          <a:bodyPr lIns="91440" tIns="45720" rIns="91440" bIns="45720" anchor="b"/>
          <a:lstStyle/>
          <a:p>
            <a:pPr lvl="0" indent="0" algn="r">
              <a:spcBef>
                <a:spcPct val="0"/>
              </a:spcBef>
            </a:pPr>
            <a:fld id="{9A0DB2DC-4C9A-4742-B13C-FB6460FD3503}" type="slidenum">
              <a:rPr lang="zh-CN" altLang="en-US" sz="1200" b="0" dirty="0">
                <a:solidFill>
                  <a:schemeClr val="tx1"/>
                </a:solidFill>
                <a:latin typeface="Calibri" panose="020F0502020204030204" pitchFamily="34" charset="0"/>
                <a:ea typeface="宋体" panose="02010600030101010101" pitchFamily="2" charset="-122"/>
              </a:rPr>
              <a:t>70</a:t>
            </a:fld>
            <a:endParaRPr lang="zh-CN" altLang="en-US" sz="1200" b="0" dirty="0">
              <a:solidFill>
                <a:schemeClr val="tx1"/>
              </a:solidFill>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lstStyle/>
          <a:p>
            <a:pPr lvl="0" indent="0" algn="r">
              <a:spcBef>
                <a:spcPct val="0"/>
              </a:spcBef>
            </a:pPr>
            <a:fld id="{9A0DB2DC-4C9A-4742-B13C-FB6460FD3503}" type="slidenum">
              <a:rPr lang="en-US" altLang="zh-CN" sz="1200" b="0" dirty="0">
                <a:solidFill>
                  <a:schemeClr val="tx1"/>
                </a:solidFill>
                <a:ea typeface="宋体" panose="02010600030101010101" pitchFamily="2" charset="-122"/>
              </a:rPr>
              <a:t>17</a:t>
            </a:fld>
            <a:endParaRPr lang="en-US" altLang="zh-CN" sz="1200" b="0" dirty="0">
              <a:solidFill>
                <a:schemeClr val="tx1"/>
              </a:solidFill>
              <a:ea typeface="宋体" panose="02010600030101010101" pitchFamily="2" charset="-122"/>
            </a:endParaRPr>
          </a:p>
        </p:txBody>
      </p:sp>
      <p:sp>
        <p:nvSpPr>
          <p:cNvPr id="23554" name="Rectangle 2"/>
          <p:cNvSpPr>
            <a:spLocks noGrp="1" noRot="1" noChangeAspect="1" noTextEdit="1"/>
          </p:cNvSpPr>
          <p:nvPr>
            <p:ph type="sldImg"/>
          </p:nvPr>
        </p:nvSpPr>
        <p:spPr>
          <a:ln/>
        </p:spPr>
      </p:sp>
      <p:sp>
        <p:nvSpPr>
          <p:cNvPr id="23555" name="Rectangle 3"/>
          <p:cNvSpPr>
            <a:spLocks noGrp="1"/>
          </p:cNvSpPr>
          <p:nvPr>
            <p:ph type="body"/>
          </p:nvPr>
        </p:nvSpPr>
        <p:spP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lstStyle/>
          <a:p>
            <a:pPr lvl="0" indent="0" algn="r">
              <a:spcBef>
                <a:spcPct val="0"/>
              </a:spcBef>
            </a:pPr>
            <a:fld id="{9A0DB2DC-4C9A-4742-B13C-FB6460FD3503}" type="slidenum">
              <a:rPr lang="en-US" altLang="zh-CN" sz="1200" b="0" dirty="0">
                <a:solidFill>
                  <a:schemeClr val="tx1"/>
                </a:solidFill>
                <a:ea typeface="宋体" panose="02010600030101010101" pitchFamily="2" charset="-122"/>
              </a:rPr>
              <a:t>19</a:t>
            </a:fld>
            <a:endParaRPr lang="en-US" altLang="zh-CN" sz="1200" b="0" dirty="0">
              <a:solidFill>
                <a:schemeClr val="tx1"/>
              </a:solidFill>
              <a:ea typeface="宋体" panose="02010600030101010101" pitchFamily="2" charset="-122"/>
            </a:endParaRPr>
          </a:p>
        </p:txBody>
      </p:sp>
      <p:sp>
        <p:nvSpPr>
          <p:cNvPr id="26626" name="Rectangle 2"/>
          <p:cNvSpPr>
            <a:spLocks noGrp="1" noRot="1" noChangeAspect="1" noTextEdit="1"/>
          </p:cNvSpPr>
          <p:nvPr>
            <p:ph type="sldImg"/>
          </p:nvPr>
        </p:nvSpPr>
        <p:spPr>
          <a:ln/>
        </p:spPr>
      </p:sp>
      <p:sp>
        <p:nvSpPr>
          <p:cNvPr id="26627" name="Rectangle 3"/>
          <p:cNvSpPr>
            <a:spLocks noGrp="1"/>
          </p:cNvSpPr>
          <p:nvPr>
            <p:ph type="body"/>
          </p:nvPr>
        </p:nvSpPr>
        <p:spP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lstStyle/>
          <a:p>
            <a:pPr lvl="0" indent="0" algn="r">
              <a:spcBef>
                <a:spcPct val="0"/>
              </a:spcBef>
            </a:pPr>
            <a:fld id="{9A0DB2DC-4C9A-4742-B13C-FB6460FD3503}" type="slidenum">
              <a:rPr lang="en-US" altLang="zh-CN" sz="1200" b="0" dirty="0">
                <a:solidFill>
                  <a:schemeClr val="tx1"/>
                </a:solidFill>
                <a:ea typeface="宋体" panose="02010600030101010101" pitchFamily="2" charset="-122"/>
              </a:rPr>
              <a:t>20</a:t>
            </a:fld>
            <a:endParaRPr lang="en-US" altLang="zh-CN" sz="1200" b="0" dirty="0">
              <a:solidFill>
                <a:schemeClr val="tx1"/>
              </a:solidFill>
              <a:ea typeface="宋体" panose="02010600030101010101" pitchFamily="2" charset="-122"/>
            </a:endParaRPr>
          </a:p>
        </p:txBody>
      </p:sp>
      <p:sp>
        <p:nvSpPr>
          <p:cNvPr id="28674" name="Rectangle 2"/>
          <p:cNvSpPr>
            <a:spLocks noGrp="1" noRot="1" noChangeAspect="1" noTextEdit="1"/>
          </p:cNvSpPr>
          <p:nvPr>
            <p:ph type="sldImg"/>
          </p:nvPr>
        </p:nvSpPr>
        <p:spPr>
          <a:ln/>
        </p:spPr>
      </p:sp>
      <p:sp>
        <p:nvSpPr>
          <p:cNvPr id="28675" name="Rectangle 3"/>
          <p:cNvSpPr>
            <a:spLocks noGrp="1"/>
          </p:cNvSpPr>
          <p:nvPr>
            <p:ph type="body"/>
          </p:nvPr>
        </p:nvSpPr>
        <p:spP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lstStyle/>
          <a:p>
            <a:pPr lvl="0" indent="0" algn="r">
              <a:spcBef>
                <a:spcPct val="0"/>
              </a:spcBef>
            </a:pPr>
            <a:fld id="{9A0DB2DC-4C9A-4742-B13C-FB6460FD3503}" type="slidenum">
              <a:rPr lang="en-US" altLang="zh-CN" sz="1200" b="0" dirty="0">
                <a:solidFill>
                  <a:schemeClr val="tx1"/>
                </a:solidFill>
                <a:ea typeface="宋体" panose="02010600030101010101" pitchFamily="2" charset="-122"/>
              </a:rPr>
              <a:t>21</a:t>
            </a:fld>
            <a:endParaRPr lang="en-US" altLang="zh-CN" sz="1200" b="0" dirty="0">
              <a:solidFill>
                <a:schemeClr val="tx1"/>
              </a:solidFill>
              <a:ea typeface="宋体" panose="02010600030101010101" pitchFamily="2" charset="-122"/>
            </a:endParaRPr>
          </a:p>
        </p:txBody>
      </p:sp>
      <p:sp>
        <p:nvSpPr>
          <p:cNvPr id="30722" name="Rectangle 2"/>
          <p:cNvSpPr>
            <a:spLocks noGrp="1" noRot="1" noChangeAspect="1" noTextEdit="1"/>
          </p:cNvSpPr>
          <p:nvPr>
            <p:ph type="sldImg"/>
          </p:nvPr>
        </p:nvSpPr>
        <p:spPr>
          <a:ln/>
        </p:spPr>
      </p:sp>
      <p:sp>
        <p:nvSpPr>
          <p:cNvPr id="30723" name="Rectangle 3"/>
          <p:cNvSpPr>
            <a:spLocks noGrp="1"/>
          </p:cNvSpPr>
          <p:nvPr>
            <p:ph type="body"/>
          </p:nvPr>
        </p:nvSpPr>
        <p:spP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lstStyle/>
          <a:p>
            <a:pPr lvl="0" indent="0" algn="r">
              <a:spcBef>
                <a:spcPct val="0"/>
              </a:spcBef>
            </a:pPr>
            <a:fld id="{9A0DB2DC-4C9A-4742-B13C-FB6460FD3503}" type="slidenum">
              <a:rPr lang="en-US" altLang="zh-CN" sz="1200" b="0" dirty="0">
                <a:solidFill>
                  <a:schemeClr val="tx1"/>
                </a:solidFill>
                <a:ea typeface="宋体" panose="02010600030101010101" pitchFamily="2" charset="-122"/>
              </a:rPr>
              <a:t>22</a:t>
            </a:fld>
            <a:endParaRPr lang="en-US" altLang="zh-CN" sz="1200" b="0" dirty="0">
              <a:solidFill>
                <a:schemeClr val="tx1"/>
              </a:solidFill>
              <a:ea typeface="宋体" panose="02010600030101010101" pitchFamily="2" charset="-122"/>
            </a:endParaRPr>
          </a:p>
        </p:txBody>
      </p:sp>
      <p:sp>
        <p:nvSpPr>
          <p:cNvPr id="32770" name="Rectangle 2"/>
          <p:cNvSpPr>
            <a:spLocks noGrp="1" noRot="1" noChangeAspect="1" noTextEdit="1"/>
          </p:cNvSpPr>
          <p:nvPr>
            <p:ph type="sldImg"/>
          </p:nvPr>
        </p:nvSpPr>
        <p:spPr>
          <a:ln/>
        </p:spPr>
      </p:sp>
      <p:sp>
        <p:nvSpPr>
          <p:cNvPr id="32771" name="Rectangle 3"/>
          <p:cNvSpPr>
            <a:spLocks noGrp="1"/>
          </p:cNvSpPr>
          <p:nvPr>
            <p:ph type="body"/>
          </p:nvPr>
        </p:nvSpPr>
        <p:spP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lstStyle/>
          <a:p>
            <a:pPr lvl="0" indent="0" algn="r">
              <a:spcBef>
                <a:spcPct val="0"/>
              </a:spcBef>
            </a:pPr>
            <a:fld id="{9A0DB2DC-4C9A-4742-B13C-FB6460FD3503}" type="slidenum">
              <a:rPr lang="en-US" altLang="zh-CN" sz="1200" b="0" dirty="0">
                <a:solidFill>
                  <a:schemeClr val="tx1"/>
                </a:solidFill>
                <a:ea typeface="宋体" panose="02010600030101010101" pitchFamily="2" charset="-122"/>
              </a:rPr>
              <a:t>23</a:t>
            </a:fld>
            <a:endParaRPr lang="en-US" altLang="zh-CN" sz="1200" b="0" dirty="0">
              <a:solidFill>
                <a:schemeClr val="tx1"/>
              </a:solidFill>
              <a:ea typeface="宋体" panose="02010600030101010101" pitchFamily="2" charset="-122"/>
            </a:endParaRPr>
          </a:p>
        </p:txBody>
      </p:sp>
      <p:sp>
        <p:nvSpPr>
          <p:cNvPr id="34818" name="Rectangle 2"/>
          <p:cNvSpPr>
            <a:spLocks noGrp="1" noRot="1" noChangeAspect="1" noTextEdit="1"/>
          </p:cNvSpPr>
          <p:nvPr>
            <p:ph type="sldImg"/>
          </p:nvPr>
        </p:nvSpPr>
        <p:spPr>
          <a:ln/>
        </p:spPr>
      </p:sp>
      <p:sp>
        <p:nvSpPr>
          <p:cNvPr id="34819" name="Rectangle 3"/>
          <p:cNvSpPr>
            <a:spLocks noGrp="1"/>
          </p:cNvSpPr>
          <p:nvPr>
            <p:ph type="body"/>
          </p:nvPr>
        </p:nvSpPr>
        <p:spPr>
          <a:ln/>
        </p:spPr>
        <p:txBody>
          <a:bodyPr wrap="square" lIns="91440" tIns="45720" rIns="91440" bIns="45720" anchor="t"/>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spcBef>
                <a:spcPct val="0"/>
              </a:spcBef>
            </a:pPr>
            <a:fld id="{9A0DB2DC-4C9A-4742-B13C-FB6460FD3503}" type="slidenum">
              <a:rPr lang="en-US" altLang="zh-CN" strike="noStrike" noProof="1">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spcBef>
                <a:spcPct val="0"/>
              </a:spcBef>
            </a:pPr>
            <a:fld id="{9A0DB2DC-4C9A-4742-B13C-FB6460FD3503}" type="slidenum">
              <a:rPr lang="en-US" altLang="zh-CN" strike="noStrike" noProof="1">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spcBef>
                <a:spcPct val="0"/>
              </a:spcBef>
            </a:pPr>
            <a:fld id="{9A0DB2DC-4C9A-4742-B13C-FB6460FD3503}" type="slidenum">
              <a:rPr lang="en-US" altLang="zh-CN" strike="noStrike" noProof="1">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981200"/>
            <a:ext cx="3810000" cy="4114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spcBef>
                <a:spcPct val="0"/>
              </a:spcBef>
            </a:pPr>
            <a:fld id="{9A0DB2DC-4C9A-4742-B13C-FB6460FD3503}" type="slidenum">
              <a:rPr lang="en-US" altLang="zh-CN" strike="noStrike" noProof="1">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29150" y="1825625"/>
            <a:ext cx="3886200" cy="2098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29150" y="4076700"/>
            <a:ext cx="3886200" cy="21002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p:txBody>
          <a:bodyPr/>
          <a:lstStyle/>
          <a:p>
            <a:pPr lvl="0"/>
            <a:fld id="{BB962C8B-B14F-4D97-AF65-F5344CB8AC3E}" type="datetime1">
              <a:rPr lang="zh-CN" altLang="en-US" dirty="0"/>
              <a:t>2021/1/12</a:t>
            </a:fld>
            <a:endParaRPr lang="zh-CN" altLang="en-US" dirty="0">
              <a:latin typeface="Comic Sans MS" panose="030F0702030302020204" pitchFamily="66" charset="0"/>
            </a:endParaRPr>
          </a:p>
        </p:txBody>
      </p:sp>
      <p:sp>
        <p:nvSpPr>
          <p:cNvPr id="7" name="页脚占位符 6"/>
          <p:cNvSpPr>
            <a:spLocks noGrp="1"/>
          </p:cNvSpPr>
          <p:nvPr>
            <p:ph type="ftr" sz="quarter" idx="11"/>
          </p:nvPr>
        </p:nvSpPr>
        <p:spPr/>
        <p:txBody>
          <a:bodyPr/>
          <a:lstStyle/>
          <a:p>
            <a:pPr lvl="0"/>
            <a:endParaRPr lang="zh-CN" altLang="en-US" dirty="0"/>
          </a:p>
        </p:txBody>
      </p:sp>
      <p:sp>
        <p:nvSpPr>
          <p:cNvPr id="8" name="灯片编号占位符 7"/>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Comic Sans MS" panose="030F0702030302020204" pitchFamily="66"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29150" y="1825625"/>
            <a:ext cx="3886200" cy="2098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29150" y="4076700"/>
            <a:ext cx="3886200" cy="21002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p:txBody>
          <a:bodyPr/>
          <a:lstStyle/>
          <a:p>
            <a:pPr lvl="0"/>
            <a:fld id="{BB962C8B-B14F-4D97-AF65-F5344CB8AC3E}" type="datetime1">
              <a:rPr lang="zh-CN" altLang="en-US" dirty="0"/>
              <a:t>2021/1/12</a:t>
            </a:fld>
            <a:endParaRPr lang="zh-CN" altLang="en-US" dirty="0">
              <a:latin typeface="Comic Sans MS" panose="030F0702030302020204" pitchFamily="66" charset="0"/>
            </a:endParaRPr>
          </a:p>
        </p:txBody>
      </p:sp>
      <p:sp>
        <p:nvSpPr>
          <p:cNvPr id="7" name="页脚占位符 6"/>
          <p:cNvSpPr>
            <a:spLocks noGrp="1"/>
          </p:cNvSpPr>
          <p:nvPr>
            <p:ph type="ftr" sz="quarter" idx="11"/>
          </p:nvPr>
        </p:nvSpPr>
        <p:spPr/>
        <p:txBody>
          <a:bodyPr/>
          <a:lstStyle/>
          <a:p>
            <a:pPr lvl="0"/>
            <a:endParaRPr lang="zh-CN" altLang="en-US" dirty="0"/>
          </a:p>
        </p:txBody>
      </p:sp>
      <p:sp>
        <p:nvSpPr>
          <p:cNvPr id="8" name="灯片编号占位符 7"/>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Comic Sans MS" panose="030F0702030302020204" pitchFamily="66"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spcBef>
                <a:spcPct val="0"/>
              </a:spcBef>
            </a:pPr>
            <a:fld id="{9A0DB2DC-4C9A-4742-B13C-FB6460FD3503}" type="slidenum">
              <a:rPr lang="en-US" altLang="zh-CN" strike="noStrike" noProof="1">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spcBef>
                <a:spcPct val="0"/>
              </a:spcBef>
            </a:pPr>
            <a:fld id="{9A0DB2DC-4C9A-4742-B13C-FB6460FD3503}" type="slidenum">
              <a:rPr lang="en-US" altLang="zh-CN" strike="noStrike" noProof="1">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spcBef>
                <a:spcPct val="0"/>
              </a:spcBef>
            </a:pPr>
            <a:fld id="{9A0DB2DC-4C9A-4742-B13C-FB6460FD3503}" type="slidenum">
              <a:rPr lang="en-US" altLang="zh-CN" strike="noStrike" noProof="1">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9" name="灯片编号占位符 8"/>
          <p:cNvSpPr>
            <a:spLocks noGrp="1"/>
          </p:cNvSpPr>
          <p:nvPr>
            <p:ph type="sldNum" sz="quarter" idx="12"/>
          </p:nvPr>
        </p:nvSpPr>
        <p:spPr/>
        <p:txBody>
          <a:bodyPr/>
          <a:lstStyle/>
          <a:p>
            <a:pPr lvl="0" eaLnBrk="1" fontAlgn="base" hangingPunct="1">
              <a:spcBef>
                <a:spcPct val="0"/>
              </a:spcBef>
            </a:pPr>
            <a:fld id="{9A0DB2DC-4C9A-4742-B13C-FB6460FD3503}" type="slidenum">
              <a:rPr lang="en-US" altLang="zh-CN" strike="noStrike" noProof="1">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灯片编号占位符 4"/>
          <p:cNvSpPr>
            <a:spLocks noGrp="1"/>
          </p:cNvSpPr>
          <p:nvPr>
            <p:ph type="sldNum" sz="quarter" idx="12"/>
          </p:nvPr>
        </p:nvSpPr>
        <p:spPr/>
        <p:txBody>
          <a:bodyPr/>
          <a:lstStyle/>
          <a:p>
            <a:pPr lvl="0" eaLnBrk="1" fontAlgn="base" hangingPunct="1">
              <a:spcBef>
                <a:spcPct val="0"/>
              </a:spcBef>
            </a:pPr>
            <a:fld id="{9A0DB2DC-4C9A-4742-B13C-FB6460FD3503}" type="slidenum">
              <a:rPr lang="en-US" altLang="zh-CN" strike="noStrike" noProof="1">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 name="灯片编号占位符 3"/>
          <p:cNvSpPr>
            <a:spLocks noGrp="1"/>
          </p:cNvSpPr>
          <p:nvPr>
            <p:ph type="sldNum" sz="quarter" idx="12"/>
          </p:nvPr>
        </p:nvSpPr>
        <p:spPr/>
        <p:txBody>
          <a:bodyPr/>
          <a:lstStyle/>
          <a:p>
            <a:pPr lvl="0" eaLnBrk="1" fontAlgn="base" hangingPunct="1">
              <a:spcBef>
                <a:spcPct val="0"/>
              </a:spcBef>
            </a:pPr>
            <a:fld id="{9A0DB2DC-4C9A-4742-B13C-FB6460FD3503}" type="slidenum">
              <a:rPr lang="en-US" altLang="zh-CN" strike="noStrike" noProof="1">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spcBef>
                <a:spcPct val="0"/>
              </a:spcBef>
            </a:pPr>
            <a:fld id="{9A0DB2DC-4C9A-4742-B13C-FB6460FD3503}" type="slidenum">
              <a:rPr lang="en-US" altLang="zh-CN" strike="noStrike" noProof="1">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spcBef>
                <a:spcPct val="0"/>
              </a:spcBef>
            </a:pPr>
            <a:fld id="{9A0DB2DC-4C9A-4742-B13C-FB6460FD3503}" type="slidenum">
              <a:rPr lang="en-US" altLang="zh-CN" strike="noStrike" noProof="1">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p:nvPr>
        </p:nvSpPr>
        <p:spPr>
          <a:xfrm>
            <a:off x="685800" y="1981200"/>
            <a:ext cx="7772400" cy="4114800"/>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defRPr sz="1400" b="0">
                <a:solidFill>
                  <a:schemeClr val="tx1"/>
                </a:solidFill>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spcBef>
                <a:spcPct val="0"/>
              </a:spcBef>
              <a:defRPr sz="1400" b="0">
                <a:solidFill>
                  <a:schemeClr val="tx1"/>
                </a:solidFill>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b="0">
                <a:solidFill>
                  <a:schemeClr val="tx1"/>
                </a:solidFill>
                <a:ea typeface="宋体" panose="02010600030101010101" pitchFamily="2" charset="-122"/>
              </a:defRPr>
            </a:lvl1pPr>
          </a:lstStyle>
          <a:p>
            <a:pPr lvl="0" eaLnBrk="1" fontAlgn="base" hangingPunct="1">
              <a:spcBef>
                <a:spcPct val="0"/>
              </a:spcBef>
            </a:pPr>
            <a:fld id="{9A0DB2DC-4C9A-4742-B13C-FB6460FD3503}" type="slidenum">
              <a:rPr lang="en-US" altLang="zh-CN" strike="noStrike" noProof="1">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13.xml"/><Relationship Id="rId7" Type="http://schemas.openxmlformats.org/officeDocument/2006/relationships/oleObject" Target="../embeddings/oleObject5.bin"/><Relationship Id="rId12" Type="http://schemas.openxmlformats.org/officeDocument/2006/relationships/image" Target="../media/image7.w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oleObject" Target="../embeddings/oleObject7.bin"/><Relationship Id="rId5" Type="http://schemas.openxmlformats.org/officeDocument/2006/relationships/image" Target="../media/image4.wmf"/><Relationship Id="rId10" Type="http://schemas.openxmlformats.org/officeDocument/2006/relationships/image" Target="../media/image6.wmf"/><Relationship Id="rId4" Type="http://schemas.openxmlformats.org/officeDocument/2006/relationships/oleObject" Target="../embeddings/oleObject3.bin"/><Relationship Id="rId9" Type="http://schemas.openxmlformats.org/officeDocument/2006/relationships/oleObject" Target="../embeddings/oleObject6.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15.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8.wmf"/><Relationship Id="rId4" Type="http://schemas.openxmlformats.org/officeDocument/2006/relationships/oleObject" Target="../embeddings/oleObject8.bin"/><Relationship Id="rId9" Type="http://schemas.openxmlformats.org/officeDocument/2006/relationships/image" Target="../media/image10.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16.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2.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3.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19.wmf"/><Relationship Id="rId18" Type="http://schemas.openxmlformats.org/officeDocument/2006/relationships/oleObject" Target="../embeddings/oleObject22.bin"/><Relationship Id="rId26" Type="http://schemas.openxmlformats.org/officeDocument/2006/relationships/oleObject" Target="../embeddings/oleObject26.bin"/><Relationship Id="rId3" Type="http://schemas.openxmlformats.org/officeDocument/2006/relationships/notesSlide" Target="../notesSlides/notesSlide17.xml"/><Relationship Id="rId21" Type="http://schemas.openxmlformats.org/officeDocument/2006/relationships/image" Target="../media/image23.wmf"/><Relationship Id="rId7" Type="http://schemas.openxmlformats.org/officeDocument/2006/relationships/image" Target="../media/image16.wmf"/><Relationship Id="rId12" Type="http://schemas.openxmlformats.org/officeDocument/2006/relationships/oleObject" Target="../embeddings/oleObject19.bin"/><Relationship Id="rId17" Type="http://schemas.openxmlformats.org/officeDocument/2006/relationships/image" Target="../media/image21.wmf"/><Relationship Id="rId25" Type="http://schemas.openxmlformats.org/officeDocument/2006/relationships/image" Target="../media/image25.wmf"/><Relationship Id="rId2" Type="http://schemas.openxmlformats.org/officeDocument/2006/relationships/slideLayout" Target="../slideLayouts/slideLayout2.xml"/><Relationship Id="rId16" Type="http://schemas.openxmlformats.org/officeDocument/2006/relationships/oleObject" Target="../embeddings/oleObject21.bin"/><Relationship Id="rId20" Type="http://schemas.openxmlformats.org/officeDocument/2006/relationships/oleObject" Target="../embeddings/oleObject23.bin"/><Relationship Id="rId1" Type="http://schemas.openxmlformats.org/officeDocument/2006/relationships/vmlDrawing" Target="../drawings/vmlDrawing6.vml"/><Relationship Id="rId6" Type="http://schemas.openxmlformats.org/officeDocument/2006/relationships/oleObject" Target="../embeddings/oleObject16.bin"/><Relationship Id="rId11" Type="http://schemas.openxmlformats.org/officeDocument/2006/relationships/image" Target="../media/image18.wmf"/><Relationship Id="rId24" Type="http://schemas.openxmlformats.org/officeDocument/2006/relationships/oleObject" Target="../embeddings/oleObject25.bin"/><Relationship Id="rId5" Type="http://schemas.openxmlformats.org/officeDocument/2006/relationships/image" Target="../media/image15.wmf"/><Relationship Id="rId15" Type="http://schemas.openxmlformats.org/officeDocument/2006/relationships/image" Target="../media/image20.wmf"/><Relationship Id="rId23" Type="http://schemas.openxmlformats.org/officeDocument/2006/relationships/image" Target="../media/image24.wmf"/><Relationship Id="rId10" Type="http://schemas.openxmlformats.org/officeDocument/2006/relationships/oleObject" Target="../embeddings/oleObject18.bin"/><Relationship Id="rId19" Type="http://schemas.openxmlformats.org/officeDocument/2006/relationships/image" Target="../media/image22.wmf"/><Relationship Id="rId4" Type="http://schemas.openxmlformats.org/officeDocument/2006/relationships/oleObject" Target="../embeddings/oleObject15.bin"/><Relationship Id="rId9" Type="http://schemas.openxmlformats.org/officeDocument/2006/relationships/image" Target="../media/image17.wmf"/><Relationship Id="rId14" Type="http://schemas.openxmlformats.org/officeDocument/2006/relationships/oleObject" Target="../embeddings/oleObject20.bin"/><Relationship Id="rId22" Type="http://schemas.openxmlformats.org/officeDocument/2006/relationships/oleObject" Target="../embeddings/oleObject24.bin"/><Relationship Id="rId27" Type="http://schemas.openxmlformats.org/officeDocument/2006/relationships/image" Target="../media/image26.w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7.wmf"/><Relationship Id="rId5" Type="http://schemas.openxmlformats.org/officeDocument/2006/relationships/oleObject" Target="../embeddings/oleObject27.bin"/><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0.wmf"/><Relationship Id="rId4" Type="http://schemas.openxmlformats.org/officeDocument/2006/relationships/oleObject" Target="../embeddings/oleObject28.bin"/></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34.wmf"/><Relationship Id="rId18" Type="http://schemas.openxmlformats.org/officeDocument/2006/relationships/oleObject" Target="../embeddings/oleObject38.bin"/><Relationship Id="rId3" Type="http://schemas.openxmlformats.org/officeDocument/2006/relationships/notesSlide" Target="../notesSlides/notesSlide23.xml"/><Relationship Id="rId21" Type="http://schemas.openxmlformats.org/officeDocument/2006/relationships/image" Target="../media/image37.wmf"/><Relationship Id="rId7" Type="http://schemas.openxmlformats.org/officeDocument/2006/relationships/image" Target="../media/image33.wmf"/><Relationship Id="rId12" Type="http://schemas.openxmlformats.org/officeDocument/2006/relationships/oleObject" Target="../embeddings/oleObject35.bin"/><Relationship Id="rId17" Type="http://schemas.openxmlformats.org/officeDocument/2006/relationships/image" Target="../media/image36.wmf"/><Relationship Id="rId2" Type="http://schemas.openxmlformats.org/officeDocument/2006/relationships/slideLayout" Target="../slideLayouts/slideLayout2.xml"/><Relationship Id="rId16" Type="http://schemas.openxmlformats.org/officeDocument/2006/relationships/oleObject" Target="../embeddings/oleObject37.bin"/><Relationship Id="rId20" Type="http://schemas.openxmlformats.org/officeDocument/2006/relationships/oleObject" Target="../embeddings/oleObject40.bin"/><Relationship Id="rId1" Type="http://schemas.openxmlformats.org/officeDocument/2006/relationships/vmlDrawing" Target="../drawings/vmlDrawing9.vml"/><Relationship Id="rId6" Type="http://schemas.openxmlformats.org/officeDocument/2006/relationships/oleObject" Target="../embeddings/oleObject30.bin"/><Relationship Id="rId11" Type="http://schemas.openxmlformats.org/officeDocument/2006/relationships/oleObject" Target="../embeddings/oleObject34.bin"/><Relationship Id="rId5" Type="http://schemas.openxmlformats.org/officeDocument/2006/relationships/image" Target="../media/image32.wmf"/><Relationship Id="rId15" Type="http://schemas.openxmlformats.org/officeDocument/2006/relationships/image" Target="../media/image35.wmf"/><Relationship Id="rId10" Type="http://schemas.openxmlformats.org/officeDocument/2006/relationships/oleObject" Target="../embeddings/oleObject33.bin"/><Relationship Id="rId19" Type="http://schemas.openxmlformats.org/officeDocument/2006/relationships/oleObject" Target="../embeddings/oleObject39.bin"/><Relationship Id="rId4" Type="http://schemas.openxmlformats.org/officeDocument/2006/relationships/oleObject" Target="../embeddings/oleObject29.bin"/><Relationship Id="rId9" Type="http://schemas.openxmlformats.org/officeDocument/2006/relationships/oleObject" Target="../embeddings/oleObject32.bin"/><Relationship Id="rId14" Type="http://schemas.openxmlformats.org/officeDocument/2006/relationships/oleObject" Target="../embeddings/oleObject36.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42.bin"/><Relationship Id="rId5" Type="http://schemas.openxmlformats.org/officeDocument/2006/relationships/image" Target="../media/image38.wmf"/><Relationship Id="rId4" Type="http://schemas.openxmlformats.org/officeDocument/2006/relationships/oleObject" Target="../embeddings/oleObject41.bin"/></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48.bin"/><Relationship Id="rId18" Type="http://schemas.openxmlformats.org/officeDocument/2006/relationships/image" Target="../media/image49.wmf"/><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46.wmf"/><Relationship Id="rId17" Type="http://schemas.openxmlformats.org/officeDocument/2006/relationships/oleObject" Target="../embeddings/oleObject50.bin"/><Relationship Id="rId2" Type="http://schemas.openxmlformats.org/officeDocument/2006/relationships/slideLayout" Target="../slideLayouts/slideLayout2.xml"/><Relationship Id="rId16" Type="http://schemas.openxmlformats.org/officeDocument/2006/relationships/image" Target="../media/image48.wmf"/><Relationship Id="rId20" Type="http://schemas.openxmlformats.org/officeDocument/2006/relationships/image" Target="../media/image50.wmf"/><Relationship Id="rId1" Type="http://schemas.openxmlformats.org/officeDocument/2006/relationships/vmlDrawing" Target="../drawings/vmlDrawing11.vml"/><Relationship Id="rId6" Type="http://schemas.openxmlformats.org/officeDocument/2006/relationships/image" Target="../media/image43.wmf"/><Relationship Id="rId11" Type="http://schemas.openxmlformats.org/officeDocument/2006/relationships/oleObject" Target="../embeddings/oleObject47.bin"/><Relationship Id="rId5" Type="http://schemas.openxmlformats.org/officeDocument/2006/relationships/oleObject" Target="../embeddings/oleObject44.bin"/><Relationship Id="rId15" Type="http://schemas.openxmlformats.org/officeDocument/2006/relationships/oleObject" Target="../embeddings/oleObject49.bin"/><Relationship Id="rId10" Type="http://schemas.openxmlformats.org/officeDocument/2006/relationships/image" Target="../media/image45.wmf"/><Relationship Id="rId19" Type="http://schemas.openxmlformats.org/officeDocument/2006/relationships/oleObject" Target="../embeddings/oleObject51.bin"/><Relationship Id="rId4" Type="http://schemas.openxmlformats.org/officeDocument/2006/relationships/image" Target="../media/image42.wmf"/><Relationship Id="rId9" Type="http://schemas.openxmlformats.org/officeDocument/2006/relationships/oleObject" Target="../embeddings/oleObject46.bin"/><Relationship Id="rId14" Type="http://schemas.openxmlformats.org/officeDocument/2006/relationships/image" Target="../media/image47.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2.wmf"/><Relationship Id="rId5" Type="http://schemas.openxmlformats.org/officeDocument/2006/relationships/oleObject" Target="../embeddings/oleObject53.bin"/><Relationship Id="rId4" Type="http://schemas.openxmlformats.org/officeDocument/2006/relationships/image" Target="../media/image51.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image" Target="../media/image55.wmf"/><Relationship Id="rId5" Type="http://schemas.openxmlformats.org/officeDocument/2006/relationships/oleObject" Target="../embeddings/oleObject56.bin"/><Relationship Id="rId4" Type="http://schemas.openxmlformats.org/officeDocument/2006/relationships/image" Target="../media/image54.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57.wmf"/></Relationships>
</file>

<file path=ppt/slides/_rels/slide53.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14.xml"/><Relationship Id="rId1" Type="http://schemas.openxmlformats.org/officeDocument/2006/relationships/vmlDrawing" Target="../drawings/vmlDrawing15.vml"/><Relationship Id="rId6" Type="http://schemas.openxmlformats.org/officeDocument/2006/relationships/image" Target="../media/image59.wmf"/><Relationship Id="rId5" Type="http://schemas.openxmlformats.org/officeDocument/2006/relationships/oleObject" Target="../embeddings/oleObject60.bin"/><Relationship Id="rId4" Type="http://schemas.openxmlformats.org/officeDocument/2006/relationships/image" Target="../media/image58.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61.wmf"/></Relationships>
</file>

<file path=ppt/slides/_rels/slide55.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14.xml"/><Relationship Id="rId1" Type="http://schemas.openxmlformats.org/officeDocument/2006/relationships/vmlDrawing" Target="../drawings/vmlDrawing17.vml"/><Relationship Id="rId6" Type="http://schemas.openxmlformats.org/officeDocument/2006/relationships/image" Target="../media/image63.wmf"/><Relationship Id="rId5" Type="http://schemas.openxmlformats.org/officeDocument/2006/relationships/oleObject" Target="../embeddings/oleObject64.bin"/><Relationship Id="rId4" Type="http://schemas.openxmlformats.org/officeDocument/2006/relationships/image" Target="../media/image62.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65.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notesSlide" Target="../notesSlides/notesSlide27.xml"/><Relationship Id="rId7" Type="http://schemas.openxmlformats.org/officeDocument/2006/relationships/image" Target="../media/image68.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68.bin"/><Relationship Id="rId5" Type="http://schemas.openxmlformats.org/officeDocument/2006/relationships/image" Target="../media/image67.wmf"/><Relationship Id="rId4" Type="http://schemas.openxmlformats.org/officeDocument/2006/relationships/oleObject" Target="../embeddings/oleObject67.bin"/></Relationships>
</file>

<file path=ppt/slides/_rels/slide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72.wmf"/><Relationship Id="rId5" Type="http://schemas.openxmlformats.org/officeDocument/2006/relationships/oleObject" Target="../embeddings/oleObject70.bin"/><Relationship Id="rId4" Type="http://schemas.openxmlformats.org/officeDocument/2006/relationships/image" Target="../media/image71.wmf"/></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74.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112641"/>
          <p:cNvSpPr>
            <a:spLocks noGrp="1"/>
          </p:cNvSpPr>
          <p:nvPr>
            <p:ph type="title"/>
          </p:nvPr>
        </p:nvSpPr>
        <p:spPr>
          <a:ln/>
        </p:spPr>
        <p:txBody>
          <a:bodyPr anchor="ctr"/>
          <a:lstStyle/>
          <a:p>
            <a:r>
              <a:rPr lang="zh-CN" altLang="en-US" sz="4800" dirty="0">
                <a:solidFill>
                  <a:srgbClr val="003399"/>
                </a:solidFill>
                <a:ea typeface="华文新魏" pitchFamily="2" charset="-122"/>
              </a:rPr>
              <a:t>第二讲 并行算法</a:t>
            </a:r>
          </a:p>
        </p:txBody>
      </p:sp>
      <p:sp>
        <p:nvSpPr>
          <p:cNvPr id="3074" name="文本占位符 112642"/>
          <p:cNvSpPr>
            <a:spLocks noGrp="1"/>
          </p:cNvSpPr>
          <p:nvPr>
            <p:ph idx="1"/>
          </p:nvPr>
        </p:nvSpPr>
        <p:spPr>
          <a:ln/>
        </p:spPr>
        <p:txBody>
          <a:bodyPr anchor="t"/>
          <a:lstStyle/>
          <a:p>
            <a:r>
              <a:rPr lang="en-US" altLang="zh-CN" dirty="0">
                <a:solidFill>
                  <a:schemeClr val="tx2"/>
                </a:solidFill>
                <a:ea typeface="华文新魏" pitchFamily="2" charset="-122"/>
              </a:rPr>
              <a:t>1.</a:t>
            </a:r>
            <a:r>
              <a:rPr lang="zh-CN" altLang="en-US" dirty="0">
                <a:solidFill>
                  <a:schemeClr val="tx2"/>
                </a:solidFill>
                <a:ea typeface="华文新魏" pitchFamily="2" charset="-122"/>
              </a:rPr>
              <a:t>并行算法的基础知识</a:t>
            </a:r>
          </a:p>
          <a:p>
            <a:r>
              <a:rPr lang="en-US" altLang="zh-CN" dirty="0">
                <a:solidFill>
                  <a:schemeClr val="tx2"/>
                </a:solidFill>
                <a:ea typeface="华文新魏" pitchFamily="2" charset="-122"/>
              </a:rPr>
              <a:t>2.</a:t>
            </a:r>
            <a:r>
              <a:rPr lang="zh-CN" altLang="en-US" dirty="0">
                <a:solidFill>
                  <a:schemeClr val="tx2"/>
                </a:solidFill>
                <a:ea typeface="华文新魏" pitchFamily="2" charset="-122"/>
              </a:rPr>
              <a:t>并行计算模型</a:t>
            </a:r>
          </a:p>
          <a:p>
            <a:r>
              <a:rPr lang="en-US" altLang="zh-CN" dirty="0">
                <a:solidFill>
                  <a:schemeClr val="tx2"/>
                </a:solidFill>
                <a:ea typeface="华文新魏" pitchFamily="2" charset="-122"/>
              </a:rPr>
              <a:t>3.</a:t>
            </a:r>
            <a:r>
              <a:rPr lang="zh-CN" altLang="en-US" dirty="0">
                <a:solidFill>
                  <a:schemeClr val="tx2"/>
                </a:solidFill>
                <a:ea typeface="华文新魏" pitchFamily="2" charset="-122"/>
              </a:rPr>
              <a:t>并行化方法</a:t>
            </a:r>
          </a:p>
          <a:p>
            <a:r>
              <a:rPr lang="en-US" altLang="zh-CN" dirty="0">
                <a:solidFill>
                  <a:schemeClr val="tx2"/>
                </a:solidFill>
                <a:ea typeface="华文新魏" pitchFamily="2" charset="-122"/>
              </a:rPr>
              <a:t>4.</a:t>
            </a:r>
            <a:r>
              <a:rPr lang="zh-CN" altLang="en-US" dirty="0">
                <a:solidFill>
                  <a:schemeClr val="tx2"/>
                </a:solidFill>
                <a:ea typeface="华文新魏" pitchFamily="2" charset="-122"/>
              </a:rPr>
              <a:t>重点介绍：</a:t>
            </a:r>
            <a:r>
              <a:rPr lang="en-US" altLang="zh-CN" dirty="0">
                <a:solidFill>
                  <a:schemeClr val="tx2"/>
                </a:solidFill>
                <a:ea typeface="华文新魏" pitchFamily="2" charset="-122"/>
              </a:rPr>
              <a:t>PRAM</a:t>
            </a:r>
            <a:r>
              <a:rPr lang="zh-CN" altLang="en-US" dirty="0">
                <a:solidFill>
                  <a:schemeClr val="tx2"/>
                </a:solidFill>
                <a:ea typeface="华文新魏" pitchFamily="2" charset="-122"/>
              </a:rPr>
              <a:t>模型以及实例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11617"/>
          <p:cNvSpPr>
            <a:spLocks noGrp="1"/>
          </p:cNvSpPr>
          <p:nvPr>
            <p:ph type="ctrTitle"/>
          </p:nvPr>
        </p:nvSpPr>
        <p:spPr>
          <a:ln/>
        </p:spPr>
        <p:txBody>
          <a:bodyPr anchor="ctr"/>
          <a:lstStyle/>
          <a:p>
            <a:pPr>
              <a:buClrTx/>
              <a:buSzTx/>
              <a:buFontTx/>
            </a:pPr>
            <a:r>
              <a:rPr lang="zh-CN" altLang="en-US" sz="4800" dirty="0">
                <a:solidFill>
                  <a:srgbClr val="003399"/>
                </a:solidFill>
                <a:ea typeface="华文新魏" pitchFamily="2" charset="-122"/>
              </a:rPr>
              <a:t>并行算法的设计基础</a:t>
            </a:r>
          </a:p>
        </p:txBody>
      </p:sp>
      <p:sp>
        <p:nvSpPr>
          <p:cNvPr id="14338" name="副标题 111618"/>
          <p:cNvSpPr>
            <a:spLocks noGrp="1"/>
          </p:cNvSpPr>
          <p:nvPr>
            <p:ph type="subTitle" idx="1"/>
          </p:nvPr>
        </p:nvSpPr>
        <p:spPr>
          <a:ln/>
        </p:spPr>
        <p:txBody>
          <a:bodyPr anchor="t"/>
          <a:lstStyle/>
          <a:p>
            <a:pPr>
              <a:buClrTx/>
              <a:buSzTx/>
              <a:buFontTx/>
            </a:pPr>
            <a:r>
              <a:rPr kumimoji="1" lang="en-US" altLang="zh-CN">
                <a:solidFill>
                  <a:schemeClr val="tx2"/>
                </a:solidFill>
                <a:latin typeface="+mn-lt"/>
                <a:ea typeface="华文新魏" pitchFamily="2" charset="-122"/>
                <a:cs typeface="+mn-cs"/>
              </a:rPr>
              <a:t>2. </a:t>
            </a:r>
            <a:r>
              <a:rPr kumimoji="1" lang="zh-CN" altLang="en-US" dirty="0">
                <a:solidFill>
                  <a:schemeClr val="tx2"/>
                </a:solidFill>
                <a:latin typeface="+mn-lt"/>
                <a:ea typeface="华文新魏" pitchFamily="2" charset="-122"/>
                <a:cs typeface="+mn-cs"/>
              </a:rPr>
              <a:t>并行计算模型</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67585"/>
          <p:cNvSpPr>
            <a:spLocks noGrp="1"/>
          </p:cNvSpPr>
          <p:nvPr>
            <p:ph type="title"/>
          </p:nvPr>
        </p:nvSpPr>
        <p:spPr>
          <a:ln/>
        </p:spPr>
        <p:txBody>
          <a:bodyPr anchor="ctr"/>
          <a:lstStyle/>
          <a:p>
            <a:r>
              <a:rPr lang="en-US" altLang="zh-CN" sz="3200"/>
              <a:t>Von Neumann Model</a:t>
            </a:r>
            <a:r>
              <a:rPr lang="zh-CN" altLang="en-US" sz="3200" dirty="0"/>
              <a:t>（冯。诺依曼模型）</a:t>
            </a:r>
          </a:p>
        </p:txBody>
      </p:sp>
      <p:graphicFrame>
        <p:nvGraphicFramePr>
          <p:cNvPr id="15362" name="对象 67586"/>
          <p:cNvGraphicFramePr/>
          <p:nvPr/>
        </p:nvGraphicFramePr>
        <p:xfrm>
          <a:off x="1192213" y="1566863"/>
          <a:ext cx="6759575" cy="4741862"/>
        </p:xfrm>
        <a:graphic>
          <a:graphicData uri="http://schemas.openxmlformats.org/presentationml/2006/ole">
            <mc:AlternateContent xmlns:mc="http://schemas.openxmlformats.org/markup-compatibility/2006">
              <mc:Choice xmlns:v="urn:schemas-microsoft-com:vml" Requires="v">
                <p:oleObj spid="_x0000_s1026" r:id="rId3" imgW="9525" imgH="9525" progId="CorelDRAW.Graphic.9">
                  <p:embed/>
                </p:oleObj>
              </mc:Choice>
              <mc:Fallback>
                <p:oleObj r:id="rId3" imgW="9525" imgH="9525" progId="CorelDRAW.Graphic.9">
                  <p:embed/>
                  <p:pic>
                    <p:nvPicPr>
                      <p:cNvPr id="15362" name="对象 67586"/>
                      <p:cNvPicPr/>
                      <p:nvPr/>
                    </p:nvPicPr>
                    <p:blipFill>
                      <a:blip r:embed="rId4"/>
                      <a:stretch>
                        <a:fillRect/>
                      </a:stretch>
                    </p:blipFill>
                    <p:spPr>
                      <a:xfrm>
                        <a:off x="1192213" y="1566863"/>
                        <a:ext cx="6759575" cy="4741862"/>
                      </a:xfrm>
                      <a:prstGeom prst="rect">
                        <a:avLst/>
                      </a:prstGeom>
                      <a:noFill/>
                      <a:ln w="38100">
                        <a:noFill/>
                        <a:miter/>
                      </a:ln>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68609"/>
          <p:cNvSpPr>
            <a:spLocks noGrp="1"/>
          </p:cNvSpPr>
          <p:nvPr>
            <p:ph type="title"/>
          </p:nvPr>
        </p:nvSpPr>
        <p:spPr>
          <a:ln/>
        </p:spPr>
        <p:txBody>
          <a:bodyPr anchor="ctr"/>
          <a:lstStyle/>
          <a:p>
            <a:r>
              <a:rPr lang="en-US" altLang="zh-CN"/>
              <a:t>Instruction Processing</a:t>
            </a:r>
          </a:p>
        </p:txBody>
      </p:sp>
      <p:sp>
        <p:nvSpPr>
          <p:cNvPr id="16386" name="文本框 68610"/>
          <p:cNvSpPr txBox="1"/>
          <p:nvPr/>
        </p:nvSpPr>
        <p:spPr>
          <a:xfrm>
            <a:off x="1714500" y="2438400"/>
            <a:ext cx="4343400" cy="466725"/>
          </a:xfrm>
          <a:prstGeom prst="rect">
            <a:avLst/>
          </a:prstGeom>
          <a:solidFill>
            <a:schemeClr val="bg1"/>
          </a:solidFill>
          <a:ln w="9525" cap="flat" cmpd="sng">
            <a:solidFill>
              <a:schemeClr val="accent2"/>
            </a:solidFill>
            <a:prstDash val="solid"/>
            <a:miter/>
            <a:headEnd type="none" w="med" len="med"/>
            <a:tailEnd type="none" w="med" len="med"/>
          </a:ln>
          <a:effectLst>
            <a:outerShdw dist="35921" dir="2699999" algn="ctr" rotWithShape="0">
              <a:srgbClr val="336699"/>
            </a:outerShdw>
          </a:effectLst>
        </p:spPr>
        <p:txBody>
          <a:bodyPr anchor="t">
            <a:spAutoFit/>
          </a:bodyPr>
          <a:lstStyle/>
          <a:p>
            <a:pPr eaLnBrk="0" hangingPunct="0">
              <a:spcBef>
                <a:spcPct val="0"/>
              </a:spcBef>
            </a:pPr>
            <a:r>
              <a:rPr lang="en-US" altLang="zh-CN" sz="2400" b="0">
                <a:latin typeface="Arial" panose="020B0604020202020204" pitchFamily="34" charset="0"/>
                <a:ea typeface="宋体" panose="02010600030101010101" pitchFamily="2" charset="-122"/>
              </a:rPr>
              <a:t>Decode instruction</a:t>
            </a:r>
          </a:p>
        </p:txBody>
      </p:sp>
      <p:sp>
        <p:nvSpPr>
          <p:cNvPr id="16387" name="直接连接符 68611"/>
          <p:cNvSpPr/>
          <p:nvPr/>
        </p:nvSpPr>
        <p:spPr>
          <a:xfrm>
            <a:off x="2324100" y="2057400"/>
            <a:ext cx="0" cy="381000"/>
          </a:xfrm>
          <a:prstGeom prst="line">
            <a:avLst/>
          </a:prstGeom>
          <a:ln w="38100" cap="flat" cmpd="sng">
            <a:solidFill>
              <a:schemeClr val="accent2"/>
            </a:solidFill>
            <a:prstDash val="solid"/>
            <a:round/>
            <a:headEnd type="none" w="med" len="med"/>
            <a:tailEnd type="triangle" w="med" len="med"/>
          </a:ln>
        </p:spPr>
      </p:sp>
      <p:sp>
        <p:nvSpPr>
          <p:cNvPr id="16388" name="直接连接符 68612"/>
          <p:cNvSpPr/>
          <p:nvPr/>
        </p:nvSpPr>
        <p:spPr>
          <a:xfrm>
            <a:off x="2324100" y="2895600"/>
            <a:ext cx="0" cy="381000"/>
          </a:xfrm>
          <a:prstGeom prst="line">
            <a:avLst/>
          </a:prstGeom>
          <a:ln w="38100" cap="flat" cmpd="sng">
            <a:solidFill>
              <a:schemeClr val="accent2"/>
            </a:solidFill>
            <a:prstDash val="solid"/>
            <a:round/>
            <a:headEnd type="none" w="med" len="med"/>
            <a:tailEnd type="triangle" w="med" len="med"/>
          </a:ln>
        </p:spPr>
      </p:sp>
      <p:sp>
        <p:nvSpPr>
          <p:cNvPr id="16389" name="直接连接符 68613"/>
          <p:cNvSpPr/>
          <p:nvPr/>
        </p:nvSpPr>
        <p:spPr>
          <a:xfrm>
            <a:off x="2324100" y="3733800"/>
            <a:ext cx="0" cy="381000"/>
          </a:xfrm>
          <a:prstGeom prst="line">
            <a:avLst/>
          </a:prstGeom>
          <a:ln w="38100" cap="flat" cmpd="sng">
            <a:solidFill>
              <a:schemeClr val="accent2"/>
            </a:solidFill>
            <a:prstDash val="solid"/>
            <a:round/>
            <a:headEnd type="none" w="med" len="med"/>
            <a:tailEnd type="triangle" w="med" len="med"/>
          </a:ln>
        </p:spPr>
      </p:sp>
      <p:sp>
        <p:nvSpPr>
          <p:cNvPr id="16390" name="直接连接符 68614"/>
          <p:cNvSpPr/>
          <p:nvPr/>
        </p:nvSpPr>
        <p:spPr>
          <a:xfrm>
            <a:off x="2324100" y="4572000"/>
            <a:ext cx="0" cy="381000"/>
          </a:xfrm>
          <a:prstGeom prst="line">
            <a:avLst/>
          </a:prstGeom>
          <a:ln w="38100" cap="flat" cmpd="sng">
            <a:solidFill>
              <a:schemeClr val="accent2"/>
            </a:solidFill>
            <a:prstDash val="solid"/>
            <a:round/>
            <a:headEnd type="none" w="med" len="med"/>
            <a:tailEnd type="triangle" w="med" len="med"/>
          </a:ln>
        </p:spPr>
      </p:sp>
      <p:sp>
        <p:nvSpPr>
          <p:cNvPr id="16391" name="直接连接符 68615"/>
          <p:cNvSpPr/>
          <p:nvPr/>
        </p:nvSpPr>
        <p:spPr>
          <a:xfrm>
            <a:off x="2324100" y="5410200"/>
            <a:ext cx="0" cy="381000"/>
          </a:xfrm>
          <a:prstGeom prst="line">
            <a:avLst/>
          </a:prstGeom>
          <a:ln w="38100" cap="flat" cmpd="sng">
            <a:solidFill>
              <a:schemeClr val="accent2"/>
            </a:solidFill>
            <a:prstDash val="solid"/>
            <a:round/>
            <a:headEnd type="none" w="med" len="med"/>
            <a:tailEnd type="triangle" w="med" len="med"/>
          </a:ln>
        </p:spPr>
      </p:sp>
      <p:sp>
        <p:nvSpPr>
          <p:cNvPr id="16392" name="文本框 68616"/>
          <p:cNvSpPr txBox="1"/>
          <p:nvPr/>
        </p:nvSpPr>
        <p:spPr>
          <a:xfrm>
            <a:off x="1714500" y="3276600"/>
            <a:ext cx="4343400" cy="466725"/>
          </a:xfrm>
          <a:prstGeom prst="rect">
            <a:avLst/>
          </a:prstGeom>
          <a:solidFill>
            <a:schemeClr val="bg1"/>
          </a:solidFill>
          <a:ln w="9525" cap="flat" cmpd="sng">
            <a:solidFill>
              <a:schemeClr val="accent2"/>
            </a:solidFill>
            <a:prstDash val="solid"/>
            <a:miter/>
            <a:headEnd type="none" w="med" len="med"/>
            <a:tailEnd type="none" w="med" len="med"/>
          </a:ln>
          <a:effectLst>
            <a:outerShdw dist="35921" dir="2699999" algn="ctr" rotWithShape="0">
              <a:srgbClr val="336699"/>
            </a:outerShdw>
          </a:effectLst>
        </p:spPr>
        <p:txBody>
          <a:bodyPr anchor="t">
            <a:spAutoFit/>
          </a:bodyPr>
          <a:lstStyle/>
          <a:p>
            <a:pPr eaLnBrk="0" hangingPunct="0">
              <a:spcBef>
                <a:spcPct val="0"/>
              </a:spcBef>
            </a:pPr>
            <a:r>
              <a:rPr lang="en-US" altLang="zh-CN" sz="2400" b="0">
                <a:latin typeface="Arial" panose="020B0604020202020204" pitchFamily="34" charset="0"/>
                <a:ea typeface="宋体" panose="02010600030101010101" pitchFamily="2" charset="-122"/>
              </a:rPr>
              <a:t>Evaluate address</a:t>
            </a:r>
          </a:p>
        </p:txBody>
      </p:sp>
      <p:sp>
        <p:nvSpPr>
          <p:cNvPr id="16393" name="文本框 68617"/>
          <p:cNvSpPr txBox="1"/>
          <p:nvPr/>
        </p:nvSpPr>
        <p:spPr>
          <a:xfrm>
            <a:off x="1714500" y="4114800"/>
            <a:ext cx="4343400" cy="466725"/>
          </a:xfrm>
          <a:prstGeom prst="rect">
            <a:avLst/>
          </a:prstGeom>
          <a:solidFill>
            <a:schemeClr val="bg1"/>
          </a:solidFill>
          <a:ln w="9525" cap="flat" cmpd="sng">
            <a:solidFill>
              <a:schemeClr val="accent2"/>
            </a:solidFill>
            <a:prstDash val="solid"/>
            <a:miter/>
            <a:headEnd type="none" w="med" len="med"/>
            <a:tailEnd type="none" w="med" len="med"/>
          </a:ln>
          <a:effectLst>
            <a:outerShdw dist="35921" dir="2699999" algn="ctr" rotWithShape="0">
              <a:srgbClr val="336699"/>
            </a:outerShdw>
          </a:effectLst>
        </p:spPr>
        <p:txBody>
          <a:bodyPr anchor="t">
            <a:spAutoFit/>
          </a:bodyPr>
          <a:lstStyle/>
          <a:p>
            <a:pPr eaLnBrk="0" hangingPunct="0">
              <a:spcBef>
                <a:spcPct val="0"/>
              </a:spcBef>
            </a:pPr>
            <a:r>
              <a:rPr lang="en-US" altLang="zh-CN" sz="2400" b="0">
                <a:latin typeface="Arial" panose="020B0604020202020204" pitchFamily="34" charset="0"/>
                <a:ea typeface="宋体" panose="02010600030101010101" pitchFamily="2" charset="-122"/>
              </a:rPr>
              <a:t>Fetch operands from memory</a:t>
            </a:r>
          </a:p>
        </p:txBody>
      </p:sp>
      <p:sp>
        <p:nvSpPr>
          <p:cNvPr id="16394" name="文本框 68618"/>
          <p:cNvSpPr txBox="1"/>
          <p:nvPr/>
        </p:nvSpPr>
        <p:spPr>
          <a:xfrm>
            <a:off x="1714500" y="4953000"/>
            <a:ext cx="4343400" cy="466725"/>
          </a:xfrm>
          <a:prstGeom prst="rect">
            <a:avLst/>
          </a:prstGeom>
          <a:solidFill>
            <a:schemeClr val="bg1"/>
          </a:solidFill>
          <a:ln w="9525" cap="flat" cmpd="sng">
            <a:solidFill>
              <a:schemeClr val="accent2"/>
            </a:solidFill>
            <a:prstDash val="solid"/>
            <a:miter/>
            <a:headEnd type="none" w="med" len="med"/>
            <a:tailEnd type="none" w="med" len="med"/>
          </a:ln>
          <a:effectLst>
            <a:outerShdw dist="35921" dir="2699999" algn="ctr" rotWithShape="0">
              <a:srgbClr val="336699"/>
            </a:outerShdw>
          </a:effectLst>
        </p:spPr>
        <p:txBody>
          <a:bodyPr anchor="t">
            <a:spAutoFit/>
          </a:bodyPr>
          <a:lstStyle/>
          <a:p>
            <a:pPr eaLnBrk="0" hangingPunct="0">
              <a:spcBef>
                <a:spcPct val="0"/>
              </a:spcBef>
            </a:pPr>
            <a:r>
              <a:rPr lang="en-US" altLang="zh-CN" sz="2400" b="0">
                <a:latin typeface="Arial" panose="020B0604020202020204" pitchFamily="34" charset="0"/>
                <a:ea typeface="宋体" panose="02010600030101010101" pitchFamily="2" charset="-122"/>
              </a:rPr>
              <a:t>Execute operation</a:t>
            </a:r>
          </a:p>
        </p:txBody>
      </p:sp>
      <p:sp>
        <p:nvSpPr>
          <p:cNvPr id="16395" name="直接连接符 68619"/>
          <p:cNvSpPr/>
          <p:nvPr/>
        </p:nvSpPr>
        <p:spPr>
          <a:xfrm>
            <a:off x="2324100" y="6248400"/>
            <a:ext cx="0" cy="304800"/>
          </a:xfrm>
          <a:prstGeom prst="line">
            <a:avLst/>
          </a:prstGeom>
          <a:ln w="38100" cap="flat" cmpd="sng">
            <a:solidFill>
              <a:schemeClr val="accent2"/>
            </a:solidFill>
            <a:prstDash val="solid"/>
            <a:round/>
            <a:headEnd type="none" w="med" len="med"/>
            <a:tailEnd type="none" w="med" len="med"/>
          </a:ln>
        </p:spPr>
      </p:sp>
      <p:sp>
        <p:nvSpPr>
          <p:cNvPr id="16396" name="直接连接符 68620"/>
          <p:cNvSpPr/>
          <p:nvPr/>
        </p:nvSpPr>
        <p:spPr>
          <a:xfrm flipH="1">
            <a:off x="1485900" y="6553200"/>
            <a:ext cx="838200" cy="0"/>
          </a:xfrm>
          <a:prstGeom prst="line">
            <a:avLst/>
          </a:prstGeom>
          <a:ln w="38100" cap="flat" cmpd="sng">
            <a:solidFill>
              <a:schemeClr val="accent2"/>
            </a:solidFill>
            <a:prstDash val="solid"/>
            <a:round/>
            <a:headEnd type="none" w="med" len="med"/>
            <a:tailEnd type="none" w="med" len="med"/>
          </a:ln>
        </p:spPr>
      </p:sp>
      <p:sp>
        <p:nvSpPr>
          <p:cNvPr id="16397" name="直接连接符 68621"/>
          <p:cNvSpPr/>
          <p:nvPr/>
        </p:nvSpPr>
        <p:spPr>
          <a:xfrm flipV="1">
            <a:off x="1485900" y="1295400"/>
            <a:ext cx="0" cy="5257800"/>
          </a:xfrm>
          <a:prstGeom prst="line">
            <a:avLst/>
          </a:prstGeom>
          <a:ln w="38100" cap="flat" cmpd="sng">
            <a:solidFill>
              <a:schemeClr val="accent2"/>
            </a:solidFill>
            <a:prstDash val="solid"/>
            <a:round/>
            <a:headEnd type="none" w="med" len="med"/>
            <a:tailEnd type="none" w="med" len="med"/>
          </a:ln>
        </p:spPr>
      </p:sp>
      <p:sp>
        <p:nvSpPr>
          <p:cNvPr id="16398" name="直接连接符 68622"/>
          <p:cNvSpPr/>
          <p:nvPr/>
        </p:nvSpPr>
        <p:spPr>
          <a:xfrm>
            <a:off x="1485900" y="1295400"/>
            <a:ext cx="838200" cy="0"/>
          </a:xfrm>
          <a:prstGeom prst="line">
            <a:avLst/>
          </a:prstGeom>
          <a:ln w="38100" cap="flat" cmpd="sng">
            <a:solidFill>
              <a:schemeClr val="accent2"/>
            </a:solidFill>
            <a:prstDash val="solid"/>
            <a:round/>
            <a:headEnd type="none" w="med" len="med"/>
            <a:tailEnd type="none" w="med" len="med"/>
          </a:ln>
        </p:spPr>
      </p:sp>
      <p:sp>
        <p:nvSpPr>
          <p:cNvPr id="16399" name="直接连接符 68623"/>
          <p:cNvSpPr/>
          <p:nvPr/>
        </p:nvSpPr>
        <p:spPr>
          <a:xfrm>
            <a:off x="2324100" y="1295400"/>
            <a:ext cx="0" cy="304800"/>
          </a:xfrm>
          <a:prstGeom prst="line">
            <a:avLst/>
          </a:prstGeom>
          <a:ln w="38100" cap="flat" cmpd="sng">
            <a:solidFill>
              <a:schemeClr val="accent2"/>
            </a:solidFill>
            <a:prstDash val="solid"/>
            <a:round/>
            <a:headEnd type="none" w="med" len="med"/>
            <a:tailEnd type="triangle" w="med" len="med"/>
          </a:ln>
        </p:spPr>
      </p:sp>
      <p:sp>
        <p:nvSpPr>
          <p:cNvPr id="16400" name="文本框 68624"/>
          <p:cNvSpPr txBox="1"/>
          <p:nvPr/>
        </p:nvSpPr>
        <p:spPr>
          <a:xfrm>
            <a:off x="1714500" y="5791200"/>
            <a:ext cx="4343400" cy="466725"/>
          </a:xfrm>
          <a:prstGeom prst="rect">
            <a:avLst/>
          </a:prstGeom>
          <a:solidFill>
            <a:schemeClr val="bg1"/>
          </a:solidFill>
          <a:ln w="9525" cap="flat" cmpd="sng">
            <a:solidFill>
              <a:schemeClr val="accent2"/>
            </a:solidFill>
            <a:prstDash val="solid"/>
            <a:miter/>
            <a:headEnd type="none" w="med" len="med"/>
            <a:tailEnd type="none" w="med" len="med"/>
          </a:ln>
          <a:effectLst>
            <a:outerShdw dist="35921" dir="2699999" algn="ctr" rotWithShape="0">
              <a:srgbClr val="336699"/>
            </a:outerShdw>
          </a:effectLst>
        </p:spPr>
        <p:txBody>
          <a:bodyPr anchor="t">
            <a:spAutoFit/>
          </a:bodyPr>
          <a:lstStyle/>
          <a:p>
            <a:pPr eaLnBrk="0" hangingPunct="0">
              <a:spcBef>
                <a:spcPct val="0"/>
              </a:spcBef>
            </a:pPr>
            <a:r>
              <a:rPr lang="en-US" altLang="zh-CN" sz="2400" b="0">
                <a:latin typeface="Arial" panose="020B0604020202020204" pitchFamily="34" charset="0"/>
                <a:ea typeface="宋体" panose="02010600030101010101" pitchFamily="2" charset="-122"/>
              </a:rPr>
              <a:t>Store result</a:t>
            </a:r>
          </a:p>
        </p:txBody>
      </p:sp>
      <p:sp>
        <p:nvSpPr>
          <p:cNvPr id="16401" name="文本框 68625"/>
          <p:cNvSpPr txBox="1"/>
          <p:nvPr/>
        </p:nvSpPr>
        <p:spPr>
          <a:xfrm>
            <a:off x="1714500" y="1600200"/>
            <a:ext cx="4343400" cy="466725"/>
          </a:xfrm>
          <a:prstGeom prst="rect">
            <a:avLst/>
          </a:prstGeom>
          <a:solidFill>
            <a:schemeClr val="bg1"/>
          </a:solidFill>
          <a:ln w="9525" cap="flat" cmpd="sng">
            <a:solidFill>
              <a:schemeClr val="accent2"/>
            </a:solidFill>
            <a:prstDash val="solid"/>
            <a:miter/>
            <a:headEnd type="none" w="med" len="med"/>
            <a:tailEnd type="none" w="med" len="med"/>
          </a:ln>
          <a:effectLst>
            <a:outerShdw dist="35921" dir="2699999" algn="ctr" rotWithShape="0">
              <a:srgbClr val="336699"/>
            </a:outerShdw>
          </a:effectLst>
        </p:spPr>
        <p:txBody>
          <a:bodyPr anchor="t">
            <a:spAutoFit/>
          </a:bodyPr>
          <a:lstStyle/>
          <a:p>
            <a:pPr eaLnBrk="0" hangingPunct="0">
              <a:spcBef>
                <a:spcPct val="0"/>
              </a:spcBef>
            </a:pPr>
            <a:r>
              <a:rPr lang="en-US" altLang="zh-CN" sz="2400" b="0">
                <a:latin typeface="Arial" panose="020B0604020202020204" pitchFamily="34" charset="0"/>
                <a:ea typeface="宋体" panose="02010600030101010101" pitchFamily="2" charset="-122"/>
              </a:rPr>
              <a:t>Fetch instruction from memory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70657"/>
          <p:cNvSpPr>
            <a:spLocks noGrp="1"/>
          </p:cNvSpPr>
          <p:nvPr>
            <p:ph type="title"/>
          </p:nvPr>
        </p:nvSpPr>
        <p:spPr>
          <a:ln/>
        </p:spPr>
        <p:txBody>
          <a:bodyPr anchor="ctr"/>
          <a:lstStyle/>
          <a:p>
            <a:r>
              <a:rPr lang="zh-CN" altLang="en-US" sz="4000" dirty="0"/>
              <a:t>并行计算模型</a:t>
            </a:r>
            <a:r>
              <a:rPr lang="zh-CN" altLang="en-US" sz="2800" dirty="0"/>
              <a:t>（</a:t>
            </a:r>
            <a:r>
              <a:rPr lang="en-US" altLang="ko-KR" sz="2800"/>
              <a:t>Parallel Computing Model</a:t>
            </a:r>
            <a:r>
              <a:rPr lang="zh-CN" altLang="en-US" sz="2800" dirty="0"/>
              <a:t>）</a:t>
            </a:r>
            <a:endParaRPr lang="ko-KR" altLang="en-US" sz="2800" dirty="0"/>
          </a:p>
        </p:txBody>
      </p:sp>
      <p:sp>
        <p:nvSpPr>
          <p:cNvPr id="18434" name="文本占位符 70658"/>
          <p:cNvSpPr>
            <a:spLocks noGrp="1"/>
          </p:cNvSpPr>
          <p:nvPr>
            <p:ph idx="1"/>
          </p:nvPr>
        </p:nvSpPr>
        <p:spPr>
          <a:ln/>
        </p:spPr>
        <p:txBody>
          <a:bodyPr anchor="t"/>
          <a:lstStyle/>
          <a:p>
            <a:r>
              <a:rPr lang="en-US" altLang="ko-KR"/>
              <a:t>Computing model</a:t>
            </a:r>
          </a:p>
          <a:p>
            <a:pPr lvl="1"/>
            <a:r>
              <a:rPr lang="en-US" altLang="ko-KR"/>
              <a:t>Bridge between SW and HW</a:t>
            </a:r>
          </a:p>
          <a:p>
            <a:pPr lvl="2"/>
            <a:r>
              <a:rPr lang="en-US" altLang="ko-KR"/>
              <a:t>general purpose HW, scalable HW</a:t>
            </a:r>
          </a:p>
          <a:p>
            <a:pPr lvl="2"/>
            <a:r>
              <a:rPr lang="en-US" altLang="ko-KR"/>
              <a:t>transportable SW</a:t>
            </a:r>
          </a:p>
          <a:p>
            <a:pPr lvl="1"/>
            <a:r>
              <a:rPr lang="en-US" altLang="ko-KR"/>
              <a:t>Abstract architecture for algorithm development</a:t>
            </a:r>
          </a:p>
          <a:p>
            <a:pPr lvl="1"/>
            <a:r>
              <a:rPr lang="en-US" altLang="ko-KR"/>
              <a:t>Ex) PRAM, BSP, </a:t>
            </a:r>
            <a:r>
              <a:rPr lang="en-US" altLang="ko-KR" err="1"/>
              <a:t>LogP</a:t>
            </a:r>
            <a:endParaRPr lang="en-US" altLang="ko-K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71681"/>
          <p:cNvSpPr>
            <a:spLocks noGrp="1"/>
          </p:cNvSpPr>
          <p:nvPr>
            <p:ph type="title"/>
          </p:nvPr>
        </p:nvSpPr>
        <p:spPr>
          <a:xfrm>
            <a:off x="468313" y="609600"/>
            <a:ext cx="8351837" cy="1143000"/>
          </a:xfrm>
          <a:ln/>
        </p:spPr>
        <p:txBody>
          <a:bodyPr anchor="ctr"/>
          <a:lstStyle/>
          <a:p>
            <a:r>
              <a:rPr lang="zh-CN" altLang="en-US" sz="4000" dirty="0"/>
              <a:t>并行编程模型</a:t>
            </a:r>
            <a:r>
              <a:rPr lang="zh-CN" altLang="en-US" sz="2800" dirty="0"/>
              <a:t>（</a:t>
            </a:r>
            <a:r>
              <a:rPr lang="en-US" altLang="ko-KR" sz="2800"/>
              <a:t>Parallel Programming Model</a:t>
            </a:r>
            <a:r>
              <a:rPr lang="zh-CN" altLang="en-US" sz="2800" dirty="0"/>
              <a:t>）</a:t>
            </a:r>
            <a:endParaRPr lang="ko-KR" altLang="en-US" sz="2800" dirty="0"/>
          </a:p>
        </p:txBody>
      </p:sp>
      <p:sp>
        <p:nvSpPr>
          <p:cNvPr id="19458" name="文本占位符 71682"/>
          <p:cNvSpPr>
            <a:spLocks noGrp="1"/>
          </p:cNvSpPr>
          <p:nvPr>
            <p:ph idx="1"/>
          </p:nvPr>
        </p:nvSpPr>
        <p:spPr>
          <a:ln/>
        </p:spPr>
        <p:txBody>
          <a:bodyPr anchor="t"/>
          <a:lstStyle/>
          <a:p>
            <a:r>
              <a:rPr lang="en-US" altLang="ko-KR" sz="2800"/>
              <a:t>What programmer uses in coding applications?</a:t>
            </a:r>
          </a:p>
          <a:p>
            <a:pPr lvl="1"/>
            <a:r>
              <a:rPr lang="en-US" altLang="ko-KR"/>
              <a:t>Specifies communication and synchronization</a:t>
            </a:r>
          </a:p>
          <a:p>
            <a:pPr lvl="1"/>
            <a:r>
              <a:rPr lang="en-US" altLang="ko-KR">
                <a:solidFill>
                  <a:srgbClr val="FF0000"/>
                </a:solidFill>
              </a:rPr>
              <a:t>Communication primitives</a:t>
            </a:r>
            <a:r>
              <a:rPr lang="en-US" altLang="ko-KR"/>
              <a:t> exposed to used-level realizes the programming model</a:t>
            </a:r>
          </a:p>
          <a:p>
            <a:pPr lvl="1"/>
            <a:r>
              <a:rPr lang="en-US" altLang="ko-KR"/>
              <a:t>Ex) </a:t>
            </a:r>
            <a:r>
              <a:rPr lang="en-US" altLang="ko-KR" err="1"/>
              <a:t>Uniprocessor</a:t>
            </a:r>
            <a:r>
              <a:rPr lang="en-US" altLang="ko-KR"/>
              <a:t>, Multiprogramming, Data parallel, message-passing, shared-address-space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矩形 72705"/>
          <p:cNvSpPr/>
          <p:nvPr/>
        </p:nvSpPr>
        <p:spPr>
          <a:xfrm>
            <a:off x="228600" y="3810000"/>
            <a:ext cx="8686800" cy="2514600"/>
          </a:xfrm>
          <a:prstGeom prst="rect">
            <a:avLst/>
          </a:prstGeom>
          <a:solidFill>
            <a:srgbClr val="FFCCFF">
              <a:alpha val="50000"/>
            </a:srgbClr>
          </a:solidFill>
          <a:ln w="38100" cap="flat" cmpd="sng">
            <a:solidFill>
              <a:schemeClr val="tx1"/>
            </a:solidFill>
            <a:prstDash val="solid"/>
            <a:miter/>
            <a:headEnd type="none" w="med" len="med"/>
            <a:tailEnd type="none" w="med" len="med"/>
          </a:ln>
        </p:spPr>
        <p:txBody>
          <a:bodyPr wrap="none" anchor="ctr"/>
          <a:lstStyle/>
          <a:p>
            <a:pPr algn="ctr" latinLnBrk="1">
              <a:spcBef>
                <a:spcPct val="0"/>
              </a:spcBef>
            </a:pPr>
            <a:endParaRPr lang="zh-CN" altLang="en-US" sz="2400" dirty="0">
              <a:solidFill>
                <a:schemeClr val="tx1"/>
              </a:solidFill>
              <a:latin typeface="Times New Roman" panose="02020603050405020304" pitchFamily="18" charset="0"/>
              <a:ea typeface="Gulim" pitchFamily="34" charset="-127"/>
            </a:endParaRPr>
          </a:p>
        </p:txBody>
      </p:sp>
      <p:sp>
        <p:nvSpPr>
          <p:cNvPr id="20482" name="直接连接符 72706"/>
          <p:cNvSpPr/>
          <p:nvPr/>
        </p:nvSpPr>
        <p:spPr>
          <a:xfrm>
            <a:off x="2286000" y="3352800"/>
            <a:ext cx="2286000" cy="609600"/>
          </a:xfrm>
          <a:prstGeom prst="line">
            <a:avLst/>
          </a:prstGeom>
          <a:ln w="76200" cap="flat" cmpd="sng">
            <a:solidFill>
              <a:srgbClr val="FF99CC"/>
            </a:solidFill>
            <a:prstDash val="solid"/>
            <a:round/>
            <a:headEnd type="none" w="med" len="med"/>
            <a:tailEnd type="none" w="med" len="med"/>
          </a:ln>
        </p:spPr>
      </p:sp>
      <p:sp>
        <p:nvSpPr>
          <p:cNvPr id="20483" name="直接连接符 72707"/>
          <p:cNvSpPr/>
          <p:nvPr/>
        </p:nvSpPr>
        <p:spPr>
          <a:xfrm flipH="1">
            <a:off x="4495800" y="3352800"/>
            <a:ext cx="2362200" cy="609600"/>
          </a:xfrm>
          <a:prstGeom prst="line">
            <a:avLst/>
          </a:prstGeom>
          <a:ln w="76200" cap="flat" cmpd="sng">
            <a:solidFill>
              <a:schemeClr val="tx2"/>
            </a:solidFill>
            <a:prstDash val="solid"/>
            <a:round/>
            <a:headEnd type="none" w="med" len="med"/>
            <a:tailEnd type="none" w="med" len="med"/>
          </a:ln>
        </p:spPr>
      </p:sp>
      <p:sp>
        <p:nvSpPr>
          <p:cNvPr id="20484" name="标题 72708"/>
          <p:cNvSpPr>
            <a:spLocks noGrp="1"/>
          </p:cNvSpPr>
          <p:nvPr>
            <p:ph type="title"/>
          </p:nvPr>
        </p:nvSpPr>
        <p:spPr>
          <a:ln/>
        </p:spPr>
        <p:txBody>
          <a:bodyPr anchor="ctr"/>
          <a:lstStyle/>
          <a:p>
            <a:r>
              <a:rPr lang="en-US" altLang="ko-KR"/>
              <a:t>Aspects of Parallel Processing</a:t>
            </a:r>
          </a:p>
        </p:txBody>
      </p:sp>
      <p:sp>
        <p:nvSpPr>
          <p:cNvPr id="20485" name="文本框 72709"/>
          <p:cNvSpPr txBox="1"/>
          <p:nvPr/>
        </p:nvSpPr>
        <p:spPr>
          <a:xfrm>
            <a:off x="622300" y="1676400"/>
            <a:ext cx="2882900" cy="822325"/>
          </a:xfrm>
          <a:prstGeom prst="rect">
            <a:avLst/>
          </a:prstGeom>
          <a:noFill/>
          <a:ln w="9525">
            <a:noFill/>
          </a:ln>
        </p:spPr>
        <p:txBody>
          <a:bodyPr wrap="none" anchor="t">
            <a:spAutoFit/>
          </a:bodyPr>
          <a:lstStyle/>
          <a:p>
            <a:pPr latinLnBrk="1">
              <a:spcBef>
                <a:spcPct val="0"/>
              </a:spcBef>
            </a:pPr>
            <a:r>
              <a:rPr lang="en-US" altLang="ko-KR" sz="2400">
                <a:solidFill>
                  <a:schemeClr val="tx1"/>
                </a:solidFill>
                <a:latin typeface="Times New Roman" panose="02020603050405020304" pitchFamily="18" charset="0"/>
                <a:ea typeface="Gulim" pitchFamily="34" charset="-127"/>
              </a:rPr>
              <a:t>Algorithm developer</a:t>
            </a:r>
          </a:p>
          <a:p>
            <a:pPr latinLnBrk="1">
              <a:spcBef>
                <a:spcPct val="0"/>
              </a:spcBef>
            </a:pPr>
            <a:endParaRPr lang="en-US" altLang="ko-KR" sz="2400">
              <a:solidFill>
                <a:schemeClr val="tx1"/>
              </a:solidFill>
              <a:latin typeface="Times New Roman" panose="02020603050405020304" pitchFamily="18" charset="0"/>
              <a:ea typeface="Gulim" pitchFamily="34" charset="-127"/>
            </a:endParaRPr>
          </a:p>
        </p:txBody>
      </p:sp>
      <p:sp>
        <p:nvSpPr>
          <p:cNvPr id="20486" name="文本框 72710"/>
          <p:cNvSpPr txBox="1"/>
          <p:nvPr/>
        </p:nvSpPr>
        <p:spPr>
          <a:xfrm>
            <a:off x="4648200" y="1676400"/>
            <a:ext cx="3052763" cy="822325"/>
          </a:xfrm>
          <a:prstGeom prst="rect">
            <a:avLst/>
          </a:prstGeom>
          <a:noFill/>
          <a:ln w="9525">
            <a:noFill/>
          </a:ln>
        </p:spPr>
        <p:txBody>
          <a:bodyPr wrap="none" anchor="t">
            <a:spAutoFit/>
          </a:bodyPr>
          <a:lstStyle/>
          <a:p>
            <a:pPr latinLnBrk="1">
              <a:spcBef>
                <a:spcPct val="0"/>
              </a:spcBef>
            </a:pPr>
            <a:r>
              <a:rPr lang="en-US" altLang="ko-KR" sz="2400">
                <a:solidFill>
                  <a:schemeClr val="tx1"/>
                </a:solidFill>
                <a:latin typeface="Times New Roman" panose="02020603050405020304" pitchFamily="18" charset="0"/>
                <a:ea typeface="Gulim" pitchFamily="34" charset="-127"/>
              </a:rPr>
              <a:t>Application developer</a:t>
            </a:r>
          </a:p>
          <a:p>
            <a:pPr latinLnBrk="1">
              <a:spcBef>
                <a:spcPct val="0"/>
              </a:spcBef>
            </a:pPr>
            <a:endParaRPr lang="en-US" altLang="ko-KR" sz="2400">
              <a:solidFill>
                <a:schemeClr val="tx1"/>
              </a:solidFill>
              <a:latin typeface="Times New Roman" panose="02020603050405020304" pitchFamily="18" charset="0"/>
              <a:ea typeface="Gulim" pitchFamily="34" charset="-127"/>
            </a:endParaRPr>
          </a:p>
        </p:txBody>
      </p:sp>
      <p:grpSp>
        <p:nvGrpSpPr>
          <p:cNvPr id="20487" name="组合 72711"/>
          <p:cNvGrpSpPr/>
          <p:nvPr/>
        </p:nvGrpSpPr>
        <p:grpSpPr>
          <a:xfrm>
            <a:off x="455613" y="3943350"/>
            <a:ext cx="8296275" cy="2381250"/>
            <a:chOff x="306" y="1536"/>
            <a:chExt cx="5067" cy="2098"/>
          </a:xfrm>
        </p:grpSpPr>
        <p:sp>
          <p:nvSpPr>
            <p:cNvPr id="20488" name="圆角矩形 72712"/>
            <p:cNvSpPr/>
            <p:nvPr/>
          </p:nvSpPr>
          <p:spPr>
            <a:xfrm>
              <a:off x="1365" y="1536"/>
              <a:ext cx="3010" cy="351"/>
            </a:xfrm>
            <a:prstGeom prst="roundRect">
              <a:avLst>
                <a:gd name="adj" fmla="val 16667"/>
              </a:avLst>
            </a:prstGeom>
            <a:solidFill>
              <a:schemeClr val="hlink"/>
            </a:solidFill>
            <a:ln w="28575" cap="flat" cmpd="sng">
              <a:solidFill>
                <a:schemeClr val="tx1"/>
              </a:solidFill>
              <a:prstDash val="solid"/>
              <a:round/>
              <a:headEnd type="none" w="med" len="med"/>
              <a:tailEnd type="none" w="med" len="med"/>
            </a:ln>
            <a:effectLst>
              <a:outerShdw dist="107763" dir="2699999" algn="ctr" rotWithShape="0">
                <a:schemeClr val="bg2"/>
              </a:outerShdw>
            </a:effectLst>
          </p:spPr>
          <p:txBody>
            <a:bodyPr wrap="none" anchor="ctr"/>
            <a:lstStyle/>
            <a:p>
              <a:pPr algn="ctr" latinLnBrk="1">
                <a:spcBef>
                  <a:spcPct val="0"/>
                </a:spcBef>
              </a:pPr>
              <a:r>
                <a:rPr lang="en-US" altLang="ko-KR" sz="2000" b="0">
                  <a:solidFill>
                    <a:schemeClr val="bg2"/>
                  </a:solidFill>
                  <a:latin typeface="Georgia" panose="02040502050405020303" pitchFamily="18" charset="0"/>
                  <a:ea typeface="Gulim" pitchFamily="34" charset="-127"/>
                </a:rPr>
                <a:t>Interconnection Network</a:t>
              </a:r>
            </a:p>
          </p:txBody>
        </p:sp>
        <p:sp>
          <p:nvSpPr>
            <p:cNvPr id="20489" name="矩形 72713"/>
            <p:cNvSpPr/>
            <p:nvPr/>
          </p:nvSpPr>
          <p:spPr>
            <a:xfrm>
              <a:off x="336" y="2199"/>
              <a:ext cx="1143" cy="1053"/>
            </a:xfrm>
            <a:prstGeom prst="rect">
              <a:avLst/>
            </a:prstGeom>
            <a:solidFill>
              <a:srgbClr val="99FF66"/>
            </a:solidFill>
            <a:ln w="28575" cap="flat" cmpd="sng">
              <a:solidFill>
                <a:schemeClr val="tx1"/>
              </a:solidFill>
              <a:prstDash val="solid"/>
              <a:miter/>
              <a:headEnd type="none" w="med" len="med"/>
              <a:tailEnd type="none" w="med" len="med"/>
            </a:ln>
            <a:effectLst>
              <a:outerShdw dist="107763" dir="2699999" algn="ctr" rotWithShape="0">
                <a:schemeClr val="bg2"/>
              </a:outerShdw>
            </a:effectLst>
          </p:spPr>
          <p:txBody>
            <a:bodyPr anchor="t"/>
            <a:lstStyle/>
            <a:p>
              <a:endParaRPr lang="zh-CN" altLang="en-US">
                <a:latin typeface="Times New Roman" panose="02020603050405020304" pitchFamily="18" charset="0"/>
                <a:ea typeface="楷体_GB2312" pitchFamily="49" charset="-122"/>
              </a:endParaRPr>
            </a:p>
          </p:txBody>
        </p:sp>
        <p:sp>
          <p:nvSpPr>
            <p:cNvPr id="20490" name="矩形 72714"/>
            <p:cNvSpPr/>
            <p:nvPr/>
          </p:nvSpPr>
          <p:spPr>
            <a:xfrm>
              <a:off x="412" y="2277"/>
              <a:ext cx="991" cy="390"/>
            </a:xfrm>
            <a:prstGeom prst="rect">
              <a:avLst/>
            </a:prstGeom>
            <a:solidFill>
              <a:schemeClr val="tx2"/>
            </a:solidFill>
            <a:ln w="28575">
              <a:noFill/>
            </a:ln>
            <a:effectLst>
              <a:prstShdw prst="shdw17" dist="17961" dir="2699999">
                <a:srgbClr val="000000"/>
              </a:prstShdw>
            </a:effectLst>
          </p:spPr>
          <p:txBody>
            <a:bodyPr wrap="none" anchor="ctr"/>
            <a:lstStyle/>
            <a:p>
              <a:pPr algn="ctr" latinLnBrk="1">
                <a:spcBef>
                  <a:spcPct val="0"/>
                </a:spcBef>
              </a:pPr>
              <a:r>
                <a:rPr lang="en-US" altLang="ko-KR" sz="2000" b="0">
                  <a:solidFill>
                    <a:schemeClr val="bg2"/>
                  </a:solidFill>
                  <a:latin typeface="Georgia" panose="02040502050405020303" pitchFamily="18" charset="0"/>
                  <a:ea typeface="Gulim" pitchFamily="34" charset="-127"/>
                </a:rPr>
                <a:t>Memory</a:t>
              </a:r>
            </a:p>
          </p:txBody>
        </p:sp>
        <p:sp>
          <p:nvSpPr>
            <p:cNvPr id="20491" name="椭圆 72715"/>
            <p:cNvSpPr/>
            <p:nvPr/>
          </p:nvSpPr>
          <p:spPr>
            <a:xfrm>
              <a:off x="374" y="2823"/>
              <a:ext cx="229" cy="234"/>
            </a:xfrm>
            <a:prstGeom prst="ellipse">
              <a:avLst/>
            </a:prstGeom>
            <a:solidFill>
              <a:srgbClr val="CC99FF"/>
            </a:solidFill>
            <a:ln w="28575">
              <a:noFill/>
            </a:ln>
            <a:effectLst>
              <a:prstShdw prst="shdw17" dist="17961" dir="2699999">
                <a:srgbClr val="7A5C99"/>
              </a:prstShdw>
            </a:effectLst>
          </p:spPr>
          <p:txBody>
            <a:bodyPr wrap="none" anchor="ctr"/>
            <a:lstStyle/>
            <a:p>
              <a:pPr algn="ctr" latinLnBrk="1">
                <a:spcBef>
                  <a:spcPct val="0"/>
                </a:spcBef>
              </a:pPr>
              <a:r>
                <a:rPr lang="en-US" altLang="ko-KR" sz="2000" b="0">
                  <a:solidFill>
                    <a:schemeClr val="bg2"/>
                  </a:solidFill>
                  <a:latin typeface="Georgia" panose="02040502050405020303" pitchFamily="18" charset="0"/>
                  <a:ea typeface="Gulim" pitchFamily="34" charset="-127"/>
                </a:rPr>
                <a:t>P</a:t>
              </a:r>
            </a:p>
          </p:txBody>
        </p:sp>
        <p:sp>
          <p:nvSpPr>
            <p:cNvPr id="20492" name="椭圆 72716"/>
            <p:cNvSpPr/>
            <p:nvPr/>
          </p:nvSpPr>
          <p:spPr>
            <a:xfrm>
              <a:off x="640" y="2823"/>
              <a:ext cx="229" cy="234"/>
            </a:xfrm>
            <a:prstGeom prst="ellipse">
              <a:avLst/>
            </a:prstGeom>
            <a:solidFill>
              <a:srgbClr val="CC99FF"/>
            </a:solidFill>
            <a:ln w="28575">
              <a:noFill/>
            </a:ln>
            <a:effectLst>
              <a:prstShdw prst="shdw17" dist="17961" dir="2699999">
                <a:srgbClr val="7A5C99"/>
              </a:prstShdw>
            </a:effectLst>
          </p:spPr>
          <p:txBody>
            <a:bodyPr wrap="none" anchor="ctr"/>
            <a:lstStyle/>
            <a:p>
              <a:pPr algn="ctr" latinLnBrk="1">
                <a:spcBef>
                  <a:spcPct val="0"/>
                </a:spcBef>
              </a:pPr>
              <a:r>
                <a:rPr lang="en-US" altLang="ko-KR" sz="2000" b="0">
                  <a:solidFill>
                    <a:schemeClr val="bg2"/>
                  </a:solidFill>
                  <a:latin typeface="Georgia" panose="02040502050405020303" pitchFamily="18" charset="0"/>
                  <a:ea typeface="Gulim" pitchFamily="34" charset="-127"/>
                </a:rPr>
                <a:t>P</a:t>
              </a:r>
            </a:p>
          </p:txBody>
        </p:sp>
        <p:sp>
          <p:nvSpPr>
            <p:cNvPr id="20493" name="椭圆 72717"/>
            <p:cNvSpPr/>
            <p:nvPr/>
          </p:nvSpPr>
          <p:spPr>
            <a:xfrm>
              <a:off x="907" y="2823"/>
              <a:ext cx="229" cy="234"/>
            </a:xfrm>
            <a:prstGeom prst="ellipse">
              <a:avLst/>
            </a:prstGeom>
            <a:solidFill>
              <a:srgbClr val="CC99FF"/>
            </a:solidFill>
            <a:ln w="28575">
              <a:noFill/>
            </a:ln>
            <a:effectLst>
              <a:prstShdw prst="shdw17" dist="17961" dir="2699999">
                <a:srgbClr val="7A5C99"/>
              </a:prstShdw>
            </a:effectLst>
          </p:spPr>
          <p:txBody>
            <a:bodyPr wrap="none" anchor="ctr"/>
            <a:lstStyle/>
            <a:p>
              <a:pPr algn="ctr" latinLnBrk="1">
                <a:spcBef>
                  <a:spcPct val="0"/>
                </a:spcBef>
              </a:pPr>
              <a:r>
                <a:rPr lang="en-US" altLang="ko-KR" sz="2000" b="0">
                  <a:solidFill>
                    <a:schemeClr val="bg2"/>
                  </a:solidFill>
                  <a:latin typeface="Georgia" panose="02040502050405020303" pitchFamily="18" charset="0"/>
                  <a:ea typeface="Gulim" pitchFamily="34" charset="-127"/>
                </a:rPr>
                <a:t>P</a:t>
              </a:r>
            </a:p>
          </p:txBody>
        </p:sp>
        <p:sp>
          <p:nvSpPr>
            <p:cNvPr id="20494" name="椭圆 72718"/>
            <p:cNvSpPr/>
            <p:nvPr/>
          </p:nvSpPr>
          <p:spPr>
            <a:xfrm>
              <a:off x="1174" y="2823"/>
              <a:ext cx="229" cy="234"/>
            </a:xfrm>
            <a:prstGeom prst="ellipse">
              <a:avLst/>
            </a:prstGeom>
            <a:solidFill>
              <a:srgbClr val="CC99FF"/>
            </a:solidFill>
            <a:ln w="28575">
              <a:noFill/>
            </a:ln>
            <a:effectLst>
              <a:prstShdw prst="shdw17" dist="17961" dir="2699999">
                <a:srgbClr val="7A5C99"/>
              </a:prstShdw>
            </a:effectLst>
          </p:spPr>
          <p:txBody>
            <a:bodyPr wrap="none" anchor="ctr"/>
            <a:lstStyle/>
            <a:p>
              <a:pPr algn="ctr" latinLnBrk="1">
                <a:spcBef>
                  <a:spcPct val="0"/>
                </a:spcBef>
              </a:pPr>
              <a:r>
                <a:rPr lang="en-US" altLang="ko-KR" sz="2000" b="0">
                  <a:solidFill>
                    <a:schemeClr val="bg2"/>
                  </a:solidFill>
                  <a:latin typeface="Georgia" panose="02040502050405020303" pitchFamily="18" charset="0"/>
                  <a:ea typeface="Gulim" pitchFamily="34" charset="-127"/>
                </a:rPr>
                <a:t>P</a:t>
              </a:r>
            </a:p>
          </p:txBody>
        </p:sp>
        <p:sp>
          <p:nvSpPr>
            <p:cNvPr id="20495" name="直接连接符 72719"/>
            <p:cNvSpPr/>
            <p:nvPr/>
          </p:nvSpPr>
          <p:spPr>
            <a:xfrm>
              <a:off x="488" y="2667"/>
              <a:ext cx="0" cy="156"/>
            </a:xfrm>
            <a:prstGeom prst="line">
              <a:avLst/>
            </a:prstGeom>
            <a:ln w="28575" cap="flat" cmpd="sng">
              <a:solidFill>
                <a:schemeClr val="tx1"/>
              </a:solidFill>
              <a:prstDash val="solid"/>
              <a:round/>
              <a:headEnd type="none" w="med" len="med"/>
              <a:tailEnd type="none" w="med" len="med"/>
            </a:ln>
          </p:spPr>
        </p:sp>
        <p:sp>
          <p:nvSpPr>
            <p:cNvPr id="20496" name="直接连接符 72720"/>
            <p:cNvSpPr/>
            <p:nvPr/>
          </p:nvSpPr>
          <p:spPr>
            <a:xfrm>
              <a:off x="755" y="2667"/>
              <a:ext cx="0" cy="156"/>
            </a:xfrm>
            <a:prstGeom prst="line">
              <a:avLst/>
            </a:prstGeom>
            <a:ln w="28575" cap="flat" cmpd="sng">
              <a:solidFill>
                <a:schemeClr val="tx1"/>
              </a:solidFill>
              <a:prstDash val="solid"/>
              <a:round/>
              <a:headEnd type="none" w="med" len="med"/>
              <a:tailEnd type="none" w="med" len="med"/>
            </a:ln>
          </p:spPr>
        </p:sp>
        <p:sp>
          <p:nvSpPr>
            <p:cNvPr id="20497" name="直接连接符 72721"/>
            <p:cNvSpPr/>
            <p:nvPr/>
          </p:nvSpPr>
          <p:spPr>
            <a:xfrm>
              <a:off x="1022" y="2667"/>
              <a:ext cx="0" cy="156"/>
            </a:xfrm>
            <a:prstGeom prst="line">
              <a:avLst/>
            </a:prstGeom>
            <a:ln w="28575" cap="flat" cmpd="sng">
              <a:solidFill>
                <a:schemeClr val="tx1"/>
              </a:solidFill>
              <a:prstDash val="solid"/>
              <a:round/>
              <a:headEnd type="none" w="med" len="med"/>
              <a:tailEnd type="none" w="med" len="med"/>
            </a:ln>
          </p:spPr>
        </p:sp>
        <p:sp>
          <p:nvSpPr>
            <p:cNvPr id="20498" name="直接连接符 72722"/>
            <p:cNvSpPr/>
            <p:nvPr/>
          </p:nvSpPr>
          <p:spPr>
            <a:xfrm>
              <a:off x="1289" y="2667"/>
              <a:ext cx="0" cy="156"/>
            </a:xfrm>
            <a:prstGeom prst="line">
              <a:avLst/>
            </a:prstGeom>
            <a:ln w="28575" cap="flat" cmpd="sng">
              <a:solidFill>
                <a:schemeClr val="tx1"/>
              </a:solidFill>
              <a:prstDash val="solid"/>
              <a:round/>
              <a:headEnd type="none" w="med" len="med"/>
              <a:tailEnd type="none" w="med" len="med"/>
            </a:ln>
          </p:spPr>
        </p:sp>
        <p:sp>
          <p:nvSpPr>
            <p:cNvPr id="20499" name="矩形 72723"/>
            <p:cNvSpPr/>
            <p:nvPr/>
          </p:nvSpPr>
          <p:spPr>
            <a:xfrm>
              <a:off x="1632" y="2199"/>
              <a:ext cx="1143" cy="1053"/>
            </a:xfrm>
            <a:prstGeom prst="rect">
              <a:avLst/>
            </a:prstGeom>
            <a:solidFill>
              <a:srgbClr val="99FF66"/>
            </a:solidFill>
            <a:ln w="28575" cap="flat" cmpd="sng">
              <a:solidFill>
                <a:schemeClr val="tx1"/>
              </a:solidFill>
              <a:prstDash val="solid"/>
              <a:miter/>
              <a:headEnd type="none" w="med" len="med"/>
              <a:tailEnd type="none" w="med" len="med"/>
            </a:ln>
            <a:effectLst>
              <a:outerShdw dist="107763" dir="2699999" algn="ctr" rotWithShape="0">
                <a:schemeClr val="bg2"/>
              </a:outerShdw>
            </a:effectLst>
          </p:spPr>
          <p:txBody>
            <a:bodyPr anchor="t"/>
            <a:lstStyle/>
            <a:p>
              <a:endParaRPr lang="zh-CN" altLang="en-US">
                <a:latin typeface="Times New Roman" panose="02020603050405020304" pitchFamily="18" charset="0"/>
                <a:ea typeface="楷体_GB2312" pitchFamily="49" charset="-122"/>
              </a:endParaRPr>
            </a:p>
          </p:txBody>
        </p:sp>
        <p:sp>
          <p:nvSpPr>
            <p:cNvPr id="20500" name="矩形 72724"/>
            <p:cNvSpPr/>
            <p:nvPr/>
          </p:nvSpPr>
          <p:spPr>
            <a:xfrm>
              <a:off x="1707" y="2277"/>
              <a:ext cx="992" cy="390"/>
            </a:xfrm>
            <a:prstGeom prst="rect">
              <a:avLst/>
            </a:prstGeom>
            <a:solidFill>
              <a:schemeClr val="tx2"/>
            </a:solidFill>
            <a:ln w="28575">
              <a:noFill/>
            </a:ln>
            <a:effectLst>
              <a:prstShdw prst="shdw17" dist="17961" dir="2699999">
                <a:srgbClr val="000000"/>
              </a:prstShdw>
            </a:effectLst>
          </p:spPr>
          <p:txBody>
            <a:bodyPr wrap="none" anchor="ctr"/>
            <a:lstStyle/>
            <a:p>
              <a:pPr algn="ctr" latinLnBrk="1">
                <a:spcBef>
                  <a:spcPct val="0"/>
                </a:spcBef>
              </a:pPr>
              <a:r>
                <a:rPr lang="en-US" altLang="ko-KR" sz="2000" b="0">
                  <a:solidFill>
                    <a:schemeClr val="bg2"/>
                  </a:solidFill>
                  <a:latin typeface="Georgia" panose="02040502050405020303" pitchFamily="18" charset="0"/>
                  <a:ea typeface="Gulim" pitchFamily="34" charset="-127"/>
                </a:rPr>
                <a:t>Memory</a:t>
              </a:r>
            </a:p>
          </p:txBody>
        </p:sp>
        <p:sp>
          <p:nvSpPr>
            <p:cNvPr id="20501" name="椭圆 72725"/>
            <p:cNvSpPr/>
            <p:nvPr/>
          </p:nvSpPr>
          <p:spPr>
            <a:xfrm>
              <a:off x="1670" y="2823"/>
              <a:ext cx="229" cy="234"/>
            </a:xfrm>
            <a:prstGeom prst="ellipse">
              <a:avLst/>
            </a:prstGeom>
            <a:solidFill>
              <a:srgbClr val="CC99FF"/>
            </a:solidFill>
            <a:ln w="28575">
              <a:noFill/>
            </a:ln>
            <a:effectLst>
              <a:prstShdw prst="shdw17" dist="17961" dir="2699999">
                <a:srgbClr val="7A5C99"/>
              </a:prstShdw>
            </a:effectLst>
          </p:spPr>
          <p:txBody>
            <a:bodyPr wrap="none" anchor="ctr"/>
            <a:lstStyle/>
            <a:p>
              <a:pPr algn="ctr" latinLnBrk="1">
                <a:spcBef>
                  <a:spcPct val="0"/>
                </a:spcBef>
              </a:pPr>
              <a:r>
                <a:rPr lang="en-US" altLang="ko-KR" sz="2000" b="0">
                  <a:solidFill>
                    <a:schemeClr val="bg2"/>
                  </a:solidFill>
                  <a:latin typeface="Georgia" panose="02040502050405020303" pitchFamily="18" charset="0"/>
                  <a:ea typeface="Gulim" pitchFamily="34" charset="-127"/>
                </a:rPr>
                <a:t>P</a:t>
              </a:r>
            </a:p>
          </p:txBody>
        </p:sp>
        <p:sp>
          <p:nvSpPr>
            <p:cNvPr id="20502" name="椭圆 72726"/>
            <p:cNvSpPr/>
            <p:nvPr/>
          </p:nvSpPr>
          <p:spPr>
            <a:xfrm>
              <a:off x="1936" y="2823"/>
              <a:ext cx="229" cy="234"/>
            </a:xfrm>
            <a:prstGeom prst="ellipse">
              <a:avLst/>
            </a:prstGeom>
            <a:solidFill>
              <a:srgbClr val="CC99FF"/>
            </a:solidFill>
            <a:ln w="28575">
              <a:noFill/>
            </a:ln>
            <a:effectLst>
              <a:prstShdw prst="shdw17" dist="17961" dir="2699999">
                <a:srgbClr val="7A5C99"/>
              </a:prstShdw>
            </a:effectLst>
          </p:spPr>
          <p:txBody>
            <a:bodyPr wrap="none" anchor="ctr"/>
            <a:lstStyle/>
            <a:p>
              <a:pPr algn="ctr" latinLnBrk="1">
                <a:spcBef>
                  <a:spcPct val="0"/>
                </a:spcBef>
              </a:pPr>
              <a:r>
                <a:rPr lang="en-US" altLang="ko-KR" sz="2000" b="0">
                  <a:solidFill>
                    <a:schemeClr val="bg2"/>
                  </a:solidFill>
                  <a:latin typeface="Georgia" panose="02040502050405020303" pitchFamily="18" charset="0"/>
                  <a:ea typeface="Gulim" pitchFamily="34" charset="-127"/>
                </a:rPr>
                <a:t>P</a:t>
              </a:r>
            </a:p>
          </p:txBody>
        </p:sp>
        <p:sp>
          <p:nvSpPr>
            <p:cNvPr id="20503" name="椭圆 72727"/>
            <p:cNvSpPr/>
            <p:nvPr/>
          </p:nvSpPr>
          <p:spPr>
            <a:xfrm>
              <a:off x="2203" y="2823"/>
              <a:ext cx="229" cy="234"/>
            </a:xfrm>
            <a:prstGeom prst="ellipse">
              <a:avLst/>
            </a:prstGeom>
            <a:solidFill>
              <a:srgbClr val="CC99FF"/>
            </a:solidFill>
            <a:ln w="28575">
              <a:noFill/>
            </a:ln>
            <a:effectLst>
              <a:prstShdw prst="shdw17" dist="17961" dir="2699999">
                <a:srgbClr val="7A5C99"/>
              </a:prstShdw>
            </a:effectLst>
          </p:spPr>
          <p:txBody>
            <a:bodyPr wrap="none" anchor="ctr"/>
            <a:lstStyle/>
            <a:p>
              <a:pPr algn="ctr" latinLnBrk="1">
                <a:spcBef>
                  <a:spcPct val="0"/>
                </a:spcBef>
              </a:pPr>
              <a:r>
                <a:rPr lang="en-US" altLang="ko-KR" sz="2000" b="0">
                  <a:solidFill>
                    <a:schemeClr val="bg2"/>
                  </a:solidFill>
                  <a:latin typeface="Georgia" panose="02040502050405020303" pitchFamily="18" charset="0"/>
                  <a:ea typeface="Gulim" pitchFamily="34" charset="-127"/>
                </a:rPr>
                <a:t>P</a:t>
              </a:r>
            </a:p>
          </p:txBody>
        </p:sp>
        <p:sp>
          <p:nvSpPr>
            <p:cNvPr id="20504" name="椭圆 72728"/>
            <p:cNvSpPr/>
            <p:nvPr/>
          </p:nvSpPr>
          <p:spPr>
            <a:xfrm>
              <a:off x="2470" y="2823"/>
              <a:ext cx="229" cy="234"/>
            </a:xfrm>
            <a:prstGeom prst="ellipse">
              <a:avLst/>
            </a:prstGeom>
            <a:solidFill>
              <a:srgbClr val="CC99FF"/>
            </a:solidFill>
            <a:ln w="28575">
              <a:noFill/>
            </a:ln>
            <a:effectLst>
              <a:prstShdw prst="shdw17" dist="17961" dir="2699999">
                <a:srgbClr val="7A5C99"/>
              </a:prstShdw>
            </a:effectLst>
          </p:spPr>
          <p:txBody>
            <a:bodyPr wrap="none" anchor="ctr"/>
            <a:lstStyle/>
            <a:p>
              <a:pPr algn="ctr" latinLnBrk="1">
                <a:spcBef>
                  <a:spcPct val="0"/>
                </a:spcBef>
              </a:pPr>
              <a:r>
                <a:rPr lang="en-US" altLang="ko-KR" sz="2000" b="0">
                  <a:solidFill>
                    <a:schemeClr val="bg2"/>
                  </a:solidFill>
                  <a:latin typeface="Georgia" panose="02040502050405020303" pitchFamily="18" charset="0"/>
                  <a:ea typeface="Gulim" pitchFamily="34" charset="-127"/>
                </a:rPr>
                <a:t>P</a:t>
              </a:r>
            </a:p>
          </p:txBody>
        </p:sp>
        <p:sp>
          <p:nvSpPr>
            <p:cNvPr id="20505" name="直接连接符 72729"/>
            <p:cNvSpPr/>
            <p:nvPr/>
          </p:nvSpPr>
          <p:spPr>
            <a:xfrm>
              <a:off x="1784" y="2667"/>
              <a:ext cx="0" cy="156"/>
            </a:xfrm>
            <a:prstGeom prst="line">
              <a:avLst/>
            </a:prstGeom>
            <a:ln w="28575" cap="flat" cmpd="sng">
              <a:solidFill>
                <a:schemeClr val="tx1"/>
              </a:solidFill>
              <a:prstDash val="solid"/>
              <a:round/>
              <a:headEnd type="none" w="med" len="med"/>
              <a:tailEnd type="none" w="med" len="med"/>
            </a:ln>
          </p:spPr>
        </p:sp>
        <p:sp>
          <p:nvSpPr>
            <p:cNvPr id="20506" name="直接连接符 72730"/>
            <p:cNvSpPr/>
            <p:nvPr/>
          </p:nvSpPr>
          <p:spPr>
            <a:xfrm>
              <a:off x="2050" y="2667"/>
              <a:ext cx="0" cy="156"/>
            </a:xfrm>
            <a:prstGeom prst="line">
              <a:avLst/>
            </a:prstGeom>
            <a:ln w="28575" cap="flat" cmpd="sng">
              <a:solidFill>
                <a:schemeClr val="tx1"/>
              </a:solidFill>
              <a:prstDash val="solid"/>
              <a:round/>
              <a:headEnd type="none" w="med" len="med"/>
              <a:tailEnd type="none" w="med" len="med"/>
            </a:ln>
          </p:spPr>
        </p:sp>
        <p:sp>
          <p:nvSpPr>
            <p:cNvPr id="20507" name="直接连接符 72731"/>
            <p:cNvSpPr/>
            <p:nvPr/>
          </p:nvSpPr>
          <p:spPr>
            <a:xfrm>
              <a:off x="2318" y="2667"/>
              <a:ext cx="0" cy="156"/>
            </a:xfrm>
            <a:prstGeom prst="line">
              <a:avLst/>
            </a:prstGeom>
            <a:ln w="28575" cap="flat" cmpd="sng">
              <a:solidFill>
                <a:schemeClr val="tx1"/>
              </a:solidFill>
              <a:prstDash val="solid"/>
              <a:round/>
              <a:headEnd type="none" w="med" len="med"/>
              <a:tailEnd type="none" w="med" len="med"/>
            </a:ln>
          </p:spPr>
        </p:sp>
        <p:sp>
          <p:nvSpPr>
            <p:cNvPr id="20508" name="直接连接符 72732"/>
            <p:cNvSpPr/>
            <p:nvPr/>
          </p:nvSpPr>
          <p:spPr>
            <a:xfrm>
              <a:off x="2585" y="2667"/>
              <a:ext cx="0" cy="156"/>
            </a:xfrm>
            <a:prstGeom prst="line">
              <a:avLst/>
            </a:prstGeom>
            <a:ln w="28575" cap="flat" cmpd="sng">
              <a:solidFill>
                <a:schemeClr val="tx1"/>
              </a:solidFill>
              <a:prstDash val="solid"/>
              <a:round/>
              <a:headEnd type="none" w="med" len="med"/>
              <a:tailEnd type="none" w="med" len="med"/>
            </a:ln>
          </p:spPr>
        </p:sp>
        <p:sp>
          <p:nvSpPr>
            <p:cNvPr id="20509" name="矩形 72733"/>
            <p:cNvSpPr/>
            <p:nvPr/>
          </p:nvSpPr>
          <p:spPr>
            <a:xfrm>
              <a:off x="2928" y="2199"/>
              <a:ext cx="1143" cy="1053"/>
            </a:xfrm>
            <a:prstGeom prst="rect">
              <a:avLst/>
            </a:prstGeom>
            <a:solidFill>
              <a:srgbClr val="99FF66"/>
            </a:solidFill>
            <a:ln w="28575" cap="flat" cmpd="sng">
              <a:solidFill>
                <a:schemeClr val="tx1"/>
              </a:solidFill>
              <a:prstDash val="solid"/>
              <a:miter/>
              <a:headEnd type="none" w="med" len="med"/>
              <a:tailEnd type="none" w="med" len="med"/>
            </a:ln>
            <a:effectLst>
              <a:outerShdw dist="107763" dir="2699999" algn="ctr" rotWithShape="0">
                <a:schemeClr val="bg2"/>
              </a:outerShdw>
            </a:effectLst>
          </p:spPr>
          <p:txBody>
            <a:bodyPr anchor="t"/>
            <a:lstStyle/>
            <a:p>
              <a:endParaRPr lang="zh-CN" altLang="en-US">
                <a:latin typeface="Times New Roman" panose="02020603050405020304" pitchFamily="18" charset="0"/>
                <a:ea typeface="楷体_GB2312" pitchFamily="49" charset="-122"/>
              </a:endParaRPr>
            </a:p>
          </p:txBody>
        </p:sp>
        <p:sp>
          <p:nvSpPr>
            <p:cNvPr id="20510" name="矩形 72734"/>
            <p:cNvSpPr/>
            <p:nvPr/>
          </p:nvSpPr>
          <p:spPr>
            <a:xfrm>
              <a:off x="3003" y="2277"/>
              <a:ext cx="991" cy="390"/>
            </a:xfrm>
            <a:prstGeom prst="rect">
              <a:avLst/>
            </a:prstGeom>
            <a:solidFill>
              <a:schemeClr val="tx2"/>
            </a:solidFill>
            <a:ln w="28575">
              <a:noFill/>
            </a:ln>
            <a:effectLst>
              <a:prstShdw prst="shdw17" dist="17961" dir="2699999">
                <a:srgbClr val="000000"/>
              </a:prstShdw>
            </a:effectLst>
          </p:spPr>
          <p:txBody>
            <a:bodyPr wrap="none" anchor="ctr"/>
            <a:lstStyle/>
            <a:p>
              <a:pPr algn="ctr" latinLnBrk="1">
                <a:spcBef>
                  <a:spcPct val="0"/>
                </a:spcBef>
              </a:pPr>
              <a:r>
                <a:rPr lang="en-US" altLang="ko-KR" sz="2000" b="0">
                  <a:solidFill>
                    <a:schemeClr val="bg2"/>
                  </a:solidFill>
                  <a:latin typeface="Georgia" panose="02040502050405020303" pitchFamily="18" charset="0"/>
                  <a:ea typeface="Gulim" pitchFamily="34" charset="-127"/>
                </a:rPr>
                <a:t>Memory</a:t>
              </a:r>
            </a:p>
          </p:txBody>
        </p:sp>
        <p:sp>
          <p:nvSpPr>
            <p:cNvPr id="20511" name="椭圆 72735"/>
            <p:cNvSpPr/>
            <p:nvPr/>
          </p:nvSpPr>
          <p:spPr>
            <a:xfrm>
              <a:off x="2965" y="2823"/>
              <a:ext cx="229" cy="234"/>
            </a:xfrm>
            <a:prstGeom prst="ellipse">
              <a:avLst/>
            </a:prstGeom>
            <a:solidFill>
              <a:srgbClr val="CC99FF"/>
            </a:solidFill>
            <a:ln w="28575">
              <a:noFill/>
            </a:ln>
            <a:effectLst>
              <a:prstShdw prst="shdw17" dist="17961" dir="2699999">
                <a:srgbClr val="7A5C99"/>
              </a:prstShdw>
            </a:effectLst>
          </p:spPr>
          <p:txBody>
            <a:bodyPr wrap="none" anchor="ctr"/>
            <a:lstStyle/>
            <a:p>
              <a:pPr algn="ctr" latinLnBrk="1">
                <a:spcBef>
                  <a:spcPct val="0"/>
                </a:spcBef>
              </a:pPr>
              <a:r>
                <a:rPr lang="en-US" altLang="ko-KR" sz="2000" b="0">
                  <a:solidFill>
                    <a:schemeClr val="bg2"/>
                  </a:solidFill>
                  <a:latin typeface="Georgia" panose="02040502050405020303" pitchFamily="18" charset="0"/>
                  <a:ea typeface="Gulim" pitchFamily="34" charset="-127"/>
                </a:rPr>
                <a:t>P</a:t>
              </a:r>
            </a:p>
          </p:txBody>
        </p:sp>
        <p:sp>
          <p:nvSpPr>
            <p:cNvPr id="20512" name="椭圆 72736"/>
            <p:cNvSpPr/>
            <p:nvPr/>
          </p:nvSpPr>
          <p:spPr>
            <a:xfrm>
              <a:off x="3232" y="2823"/>
              <a:ext cx="229" cy="234"/>
            </a:xfrm>
            <a:prstGeom prst="ellipse">
              <a:avLst/>
            </a:prstGeom>
            <a:solidFill>
              <a:srgbClr val="CC99FF"/>
            </a:solidFill>
            <a:ln w="28575">
              <a:noFill/>
            </a:ln>
            <a:effectLst>
              <a:prstShdw prst="shdw17" dist="17961" dir="2699999">
                <a:srgbClr val="7A5C99"/>
              </a:prstShdw>
            </a:effectLst>
          </p:spPr>
          <p:txBody>
            <a:bodyPr wrap="none" anchor="ctr"/>
            <a:lstStyle/>
            <a:p>
              <a:pPr algn="ctr" latinLnBrk="1">
                <a:spcBef>
                  <a:spcPct val="0"/>
                </a:spcBef>
              </a:pPr>
              <a:r>
                <a:rPr lang="en-US" altLang="ko-KR" sz="2000" b="0">
                  <a:solidFill>
                    <a:schemeClr val="bg2"/>
                  </a:solidFill>
                  <a:latin typeface="Georgia" panose="02040502050405020303" pitchFamily="18" charset="0"/>
                  <a:ea typeface="Gulim" pitchFamily="34" charset="-127"/>
                </a:rPr>
                <a:t>P</a:t>
              </a:r>
            </a:p>
          </p:txBody>
        </p:sp>
        <p:sp>
          <p:nvSpPr>
            <p:cNvPr id="20513" name="椭圆 72737"/>
            <p:cNvSpPr/>
            <p:nvPr/>
          </p:nvSpPr>
          <p:spPr>
            <a:xfrm>
              <a:off x="3499" y="2823"/>
              <a:ext cx="229" cy="234"/>
            </a:xfrm>
            <a:prstGeom prst="ellipse">
              <a:avLst/>
            </a:prstGeom>
            <a:solidFill>
              <a:srgbClr val="CC99FF"/>
            </a:solidFill>
            <a:ln w="28575">
              <a:noFill/>
            </a:ln>
            <a:effectLst>
              <a:prstShdw prst="shdw17" dist="17961" dir="2699999">
                <a:srgbClr val="7A5C99"/>
              </a:prstShdw>
            </a:effectLst>
          </p:spPr>
          <p:txBody>
            <a:bodyPr wrap="none" anchor="ctr"/>
            <a:lstStyle/>
            <a:p>
              <a:pPr algn="ctr" latinLnBrk="1">
                <a:spcBef>
                  <a:spcPct val="0"/>
                </a:spcBef>
              </a:pPr>
              <a:r>
                <a:rPr lang="en-US" altLang="ko-KR" sz="2000" b="0">
                  <a:solidFill>
                    <a:schemeClr val="bg2"/>
                  </a:solidFill>
                  <a:latin typeface="Georgia" panose="02040502050405020303" pitchFamily="18" charset="0"/>
                  <a:ea typeface="Gulim" pitchFamily="34" charset="-127"/>
                </a:rPr>
                <a:t>P</a:t>
              </a:r>
            </a:p>
          </p:txBody>
        </p:sp>
        <p:sp>
          <p:nvSpPr>
            <p:cNvPr id="20514" name="椭圆 72738"/>
            <p:cNvSpPr/>
            <p:nvPr/>
          </p:nvSpPr>
          <p:spPr>
            <a:xfrm>
              <a:off x="3765" y="2823"/>
              <a:ext cx="229" cy="234"/>
            </a:xfrm>
            <a:prstGeom prst="ellipse">
              <a:avLst/>
            </a:prstGeom>
            <a:solidFill>
              <a:srgbClr val="CC99FF"/>
            </a:solidFill>
            <a:ln w="28575">
              <a:noFill/>
            </a:ln>
            <a:effectLst>
              <a:prstShdw prst="shdw17" dist="17961" dir="2699999">
                <a:srgbClr val="7A5C99"/>
              </a:prstShdw>
            </a:effectLst>
          </p:spPr>
          <p:txBody>
            <a:bodyPr wrap="none" anchor="ctr"/>
            <a:lstStyle/>
            <a:p>
              <a:pPr algn="ctr" latinLnBrk="1">
                <a:spcBef>
                  <a:spcPct val="0"/>
                </a:spcBef>
              </a:pPr>
              <a:r>
                <a:rPr lang="en-US" altLang="ko-KR" sz="2000" b="0">
                  <a:solidFill>
                    <a:schemeClr val="bg2"/>
                  </a:solidFill>
                  <a:latin typeface="Georgia" panose="02040502050405020303" pitchFamily="18" charset="0"/>
                  <a:ea typeface="Gulim" pitchFamily="34" charset="-127"/>
                </a:rPr>
                <a:t>P</a:t>
              </a:r>
            </a:p>
          </p:txBody>
        </p:sp>
        <p:sp>
          <p:nvSpPr>
            <p:cNvPr id="20515" name="直接连接符 72739"/>
            <p:cNvSpPr/>
            <p:nvPr/>
          </p:nvSpPr>
          <p:spPr>
            <a:xfrm>
              <a:off x="3079" y="2667"/>
              <a:ext cx="0" cy="156"/>
            </a:xfrm>
            <a:prstGeom prst="line">
              <a:avLst/>
            </a:prstGeom>
            <a:ln w="28575" cap="flat" cmpd="sng">
              <a:solidFill>
                <a:schemeClr val="tx1"/>
              </a:solidFill>
              <a:prstDash val="solid"/>
              <a:round/>
              <a:headEnd type="none" w="med" len="med"/>
              <a:tailEnd type="none" w="med" len="med"/>
            </a:ln>
          </p:spPr>
        </p:sp>
        <p:sp>
          <p:nvSpPr>
            <p:cNvPr id="20516" name="直接连接符 72740"/>
            <p:cNvSpPr/>
            <p:nvPr/>
          </p:nvSpPr>
          <p:spPr>
            <a:xfrm>
              <a:off x="3346" y="2667"/>
              <a:ext cx="0" cy="156"/>
            </a:xfrm>
            <a:prstGeom prst="line">
              <a:avLst/>
            </a:prstGeom>
            <a:ln w="28575" cap="flat" cmpd="sng">
              <a:solidFill>
                <a:schemeClr val="tx1"/>
              </a:solidFill>
              <a:prstDash val="solid"/>
              <a:round/>
              <a:headEnd type="none" w="med" len="med"/>
              <a:tailEnd type="none" w="med" len="med"/>
            </a:ln>
          </p:spPr>
        </p:sp>
        <p:sp>
          <p:nvSpPr>
            <p:cNvPr id="20517" name="直接连接符 72741"/>
            <p:cNvSpPr/>
            <p:nvPr/>
          </p:nvSpPr>
          <p:spPr>
            <a:xfrm>
              <a:off x="3613" y="2667"/>
              <a:ext cx="0" cy="156"/>
            </a:xfrm>
            <a:prstGeom prst="line">
              <a:avLst/>
            </a:prstGeom>
            <a:ln w="28575" cap="flat" cmpd="sng">
              <a:solidFill>
                <a:schemeClr val="tx1"/>
              </a:solidFill>
              <a:prstDash val="solid"/>
              <a:round/>
              <a:headEnd type="none" w="med" len="med"/>
              <a:tailEnd type="none" w="med" len="med"/>
            </a:ln>
          </p:spPr>
        </p:sp>
        <p:sp>
          <p:nvSpPr>
            <p:cNvPr id="20518" name="直接连接符 72742"/>
            <p:cNvSpPr/>
            <p:nvPr/>
          </p:nvSpPr>
          <p:spPr>
            <a:xfrm>
              <a:off x="3880" y="2667"/>
              <a:ext cx="0" cy="156"/>
            </a:xfrm>
            <a:prstGeom prst="line">
              <a:avLst/>
            </a:prstGeom>
            <a:ln w="28575" cap="flat" cmpd="sng">
              <a:solidFill>
                <a:schemeClr val="tx1"/>
              </a:solidFill>
              <a:prstDash val="solid"/>
              <a:round/>
              <a:headEnd type="none" w="med" len="med"/>
              <a:tailEnd type="none" w="med" len="med"/>
            </a:ln>
          </p:spPr>
        </p:sp>
        <p:sp>
          <p:nvSpPr>
            <p:cNvPr id="20519" name="矩形 72743"/>
            <p:cNvSpPr/>
            <p:nvPr/>
          </p:nvSpPr>
          <p:spPr>
            <a:xfrm>
              <a:off x="4185" y="2199"/>
              <a:ext cx="1143" cy="1053"/>
            </a:xfrm>
            <a:prstGeom prst="rect">
              <a:avLst/>
            </a:prstGeom>
            <a:solidFill>
              <a:srgbClr val="99FF66"/>
            </a:solidFill>
            <a:ln w="28575" cap="flat" cmpd="sng">
              <a:solidFill>
                <a:schemeClr val="tx1"/>
              </a:solidFill>
              <a:prstDash val="solid"/>
              <a:miter/>
              <a:headEnd type="none" w="med" len="med"/>
              <a:tailEnd type="none" w="med" len="med"/>
            </a:ln>
            <a:effectLst>
              <a:outerShdw dist="107763" dir="2699999" algn="ctr" rotWithShape="0">
                <a:schemeClr val="bg2"/>
              </a:outerShdw>
            </a:effectLst>
          </p:spPr>
          <p:txBody>
            <a:bodyPr anchor="t"/>
            <a:lstStyle/>
            <a:p>
              <a:endParaRPr lang="zh-CN" altLang="en-US">
                <a:latin typeface="Times New Roman" panose="02020603050405020304" pitchFamily="18" charset="0"/>
                <a:ea typeface="楷体_GB2312" pitchFamily="49" charset="-122"/>
              </a:endParaRPr>
            </a:p>
          </p:txBody>
        </p:sp>
        <p:sp>
          <p:nvSpPr>
            <p:cNvPr id="20520" name="矩形 72744"/>
            <p:cNvSpPr/>
            <p:nvPr/>
          </p:nvSpPr>
          <p:spPr>
            <a:xfrm>
              <a:off x="4261" y="2277"/>
              <a:ext cx="991" cy="390"/>
            </a:xfrm>
            <a:prstGeom prst="rect">
              <a:avLst/>
            </a:prstGeom>
            <a:solidFill>
              <a:schemeClr val="tx2"/>
            </a:solidFill>
            <a:ln w="28575">
              <a:noFill/>
            </a:ln>
            <a:effectLst>
              <a:prstShdw prst="shdw17" dist="17961" dir="2699999">
                <a:srgbClr val="000000"/>
              </a:prstShdw>
            </a:effectLst>
          </p:spPr>
          <p:txBody>
            <a:bodyPr wrap="none" anchor="ctr"/>
            <a:lstStyle/>
            <a:p>
              <a:pPr algn="ctr" latinLnBrk="1">
                <a:spcBef>
                  <a:spcPct val="0"/>
                </a:spcBef>
              </a:pPr>
              <a:r>
                <a:rPr lang="en-US" altLang="ko-KR" sz="2000" b="0">
                  <a:solidFill>
                    <a:schemeClr val="bg2"/>
                  </a:solidFill>
                  <a:latin typeface="Georgia" panose="02040502050405020303" pitchFamily="18" charset="0"/>
                  <a:ea typeface="Gulim" pitchFamily="34" charset="-127"/>
                </a:rPr>
                <a:t>Memory</a:t>
              </a:r>
            </a:p>
          </p:txBody>
        </p:sp>
        <p:sp>
          <p:nvSpPr>
            <p:cNvPr id="20521" name="椭圆 72745"/>
            <p:cNvSpPr/>
            <p:nvPr/>
          </p:nvSpPr>
          <p:spPr>
            <a:xfrm>
              <a:off x="4223" y="2823"/>
              <a:ext cx="229" cy="234"/>
            </a:xfrm>
            <a:prstGeom prst="ellipse">
              <a:avLst/>
            </a:prstGeom>
            <a:solidFill>
              <a:srgbClr val="CC99FF"/>
            </a:solidFill>
            <a:ln w="28575">
              <a:noFill/>
            </a:ln>
            <a:effectLst>
              <a:prstShdw prst="shdw17" dist="17961" dir="2699999">
                <a:srgbClr val="7A5C99"/>
              </a:prstShdw>
            </a:effectLst>
          </p:spPr>
          <p:txBody>
            <a:bodyPr wrap="none" anchor="ctr"/>
            <a:lstStyle/>
            <a:p>
              <a:pPr algn="ctr" latinLnBrk="1">
                <a:spcBef>
                  <a:spcPct val="0"/>
                </a:spcBef>
              </a:pPr>
              <a:r>
                <a:rPr lang="en-US" altLang="ko-KR" sz="2000" b="0">
                  <a:solidFill>
                    <a:schemeClr val="bg2"/>
                  </a:solidFill>
                  <a:latin typeface="Georgia" panose="02040502050405020303" pitchFamily="18" charset="0"/>
                  <a:ea typeface="Gulim" pitchFamily="34" charset="-127"/>
                </a:rPr>
                <a:t>P</a:t>
              </a:r>
            </a:p>
          </p:txBody>
        </p:sp>
        <p:sp>
          <p:nvSpPr>
            <p:cNvPr id="20522" name="椭圆 72746"/>
            <p:cNvSpPr/>
            <p:nvPr/>
          </p:nvSpPr>
          <p:spPr>
            <a:xfrm>
              <a:off x="4490" y="2823"/>
              <a:ext cx="228" cy="234"/>
            </a:xfrm>
            <a:prstGeom prst="ellipse">
              <a:avLst/>
            </a:prstGeom>
            <a:solidFill>
              <a:srgbClr val="CC99FF"/>
            </a:solidFill>
            <a:ln w="28575">
              <a:noFill/>
            </a:ln>
            <a:effectLst>
              <a:prstShdw prst="shdw17" dist="17961" dir="2699999">
                <a:srgbClr val="7A5C99"/>
              </a:prstShdw>
            </a:effectLst>
          </p:spPr>
          <p:txBody>
            <a:bodyPr wrap="none" anchor="ctr"/>
            <a:lstStyle/>
            <a:p>
              <a:pPr algn="ctr" latinLnBrk="1">
                <a:spcBef>
                  <a:spcPct val="0"/>
                </a:spcBef>
              </a:pPr>
              <a:r>
                <a:rPr lang="en-US" altLang="ko-KR" sz="2000" b="0">
                  <a:solidFill>
                    <a:schemeClr val="bg2"/>
                  </a:solidFill>
                  <a:latin typeface="Georgia" panose="02040502050405020303" pitchFamily="18" charset="0"/>
                  <a:ea typeface="Gulim" pitchFamily="34" charset="-127"/>
                </a:rPr>
                <a:t>P</a:t>
              </a:r>
            </a:p>
          </p:txBody>
        </p:sp>
        <p:sp>
          <p:nvSpPr>
            <p:cNvPr id="20523" name="椭圆 72747"/>
            <p:cNvSpPr/>
            <p:nvPr/>
          </p:nvSpPr>
          <p:spPr>
            <a:xfrm>
              <a:off x="4757" y="2823"/>
              <a:ext cx="228" cy="234"/>
            </a:xfrm>
            <a:prstGeom prst="ellipse">
              <a:avLst/>
            </a:prstGeom>
            <a:solidFill>
              <a:srgbClr val="CC99FF"/>
            </a:solidFill>
            <a:ln w="28575">
              <a:noFill/>
            </a:ln>
            <a:effectLst>
              <a:prstShdw prst="shdw17" dist="17961" dir="2699999">
                <a:srgbClr val="7A5C99"/>
              </a:prstShdw>
            </a:effectLst>
          </p:spPr>
          <p:txBody>
            <a:bodyPr wrap="none" anchor="ctr"/>
            <a:lstStyle/>
            <a:p>
              <a:pPr algn="ctr" latinLnBrk="1">
                <a:spcBef>
                  <a:spcPct val="0"/>
                </a:spcBef>
              </a:pPr>
              <a:r>
                <a:rPr lang="en-US" altLang="ko-KR" sz="2000" b="0">
                  <a:solidFill>
                    <a:schemeClr val="bg2"/>
                  </a:solidFill>
                  <a:latin typeface="Georgia" panose="02040502050405020303" pitchFamily="18" charset="0"/>
                  <a:ea typeface="Gulim" pitchFamily="34" charset="-127"/>
                </a:rPr>
                <a:t>P</a:t>
              </a:r>
            </a:p>
          </p:txBody>
        </p:sp>
        <p:sp>
          <p:nvSpPr>
            <p:cNvPr id="20524" name="椭圆 72748"/>
            <p:cNvSpPr/>
            <p:nvPr/>
          </p:nvSpPr>
          <p:spPr>
            <a:xfrm>
              <a:off x="5024" y="2823"/>
              <a:ext cx="228" cy="234"/>
            </a:xfrm>
            <a:prstGeom prst="ellipse">
              <a:avLst/>
            </a:prstGeom>
            <a:solidFill>
              <a:srgbClr val="CC99FF"/>
            </a:solidFill>
            <a:ln w="28575">
              <a:noFill/>
            </a:ln>
            <a:effectLst>
              <a:prstShdw prst="shdw17" dist="17961" dir="2699999">
                <a:srgbClr val="7A5C99"/>
              </a:prstShdw>
            </a:effectLst>
          </p:spPr>
          <p:txBody>
            <a:bodyPr wrap="none" anchor="ctr"/>
            <a:lstStyle/>
            <a:p>
              <a:pPr algn="ctr" latinLnBrk="1">
                <a:spcBef>
                  <a:spcPct val="0"/>
                </a:spcBef>
              </a:pPr>
              <a:r>
                <a:rPr lang="en-US" altLang="ko-KR" sz="2000" b="0">
                  <a:solidFill>
                    <a:schemeClr val="bg2"/>
                  </a:solidFill>
                  <a:latin typeface="Georgia" panose="02040502050405020303" pitchFamily="18" charset="0"/>
                  <a:ea typeface="Gulim" pitchFamily="34" charset="-127"/>
                </a:rPr>
                <a:t>P</a:t>
              </a:r>
            </a:p>
          </p:txBody>
        </p:sp>
        <p:sp>
          <p:nvSpPr>
            <p:cNvPr id="20525" name="直接连接符 72749"/>
            <p:cNvSpPr/>
            <p:nvPr/>
          </p:nvSpPr>
          <p:spPr>
            <a:xfrm>
              <a:off x="4338" y="2667"/>
              <a:ext cx="0" cy="156"/>
            </a:xfrm>
            <a:prstGeom prst="line">
              <a:avLst/>
            </a:prstGeom>
            <a:ln w="28575" cap="flat" cmpd="sng">
              <a:solidFill>
                <a:schemeClr val="tx1"/>
              </a:solidFill>
              <a:prstDash val="solid"/>
              <a:round/>
              <a:headEnd type="none" w="med" len="med"/>
              <a:tailEnd type="none" w="med" len="med"/>
            </a:ln>
          </p:spPr>
        </p:sp>
        <p:sp>
          <p:nvSpPr>
            <p:cNvPr id="20526" name="直接连接符 72750"/>
            <p:cNvSpPr/>
            <p:nvPr/>
          </p:nvSpPr>
          <p:spPr>
            <a:xfrm>
              <a:off x="4604" y="2667"/>
              <a:ext cx="0" cy="156"/>
            </a:xfrm>
            <a:prstGeom prst="line">
              <a:avLst/>
            </a:prstGeom>
            <a:ln w="28575" cap="flat" cmpd="sng">
              <a:solidFill>
                <a:schemeClr val="tx1"/>
              </a:solidFill>
              <a:prstDash val="solid"/>
              <a:round/>
              <a:headEnd type="none" w="med" len="med"/>
              <a:tailEnd type="none" w="med" len="med"/>
            </a:ln>
          </p:spPr>
        </p:sp>
        <p:sp>
          <p:nvSpPr>
            <p:cNvPr id="20527" name="直接连接符 72751"/>
            <p:cNvSpPr/>
            <p:nvPr/>
          </p:nvSpPr>
          <p:spPr>
            <a:xfrm>
              <a:off x="4871" y="2667"/>
              <a:ext cx="0" cy="156"/>
            </a:xfrm>
            <a:prstGeom prst="line">
              <a:avLst/>
            </a:prstGeom>
            <a:ln w="28575" cap="flat" cmpd="sng">
              <a:solidFill>
                <a:schemeClr val="tx1"/>
              </a:solidFill>
              <a:prstDash val="solid"/>
              <a:round/>
              <a:headEnd type="none" w="med" len="med"/>
              <a:tailEnd type="none" w="med" len="med"/>
            </a:ln>
          </p:spPr>
        </p:sp>
        <p:sp>
          <p:nvSpPr>
            <p:cNvPr id="20528" name="直接连接符 72752"/>
            <p:cNvSpPr/>
            <p:nvPr/>
          </p:nvSpPr>
          <p:spPr>
            <a:xfrm>
              <a:off x="5138" y="2667"/>
              <a:ext cx="0" cy="156"/>
            </a:xfrm>
            <a:prstGeom prst="line">
              <a:avLst/>
            </a:prstGeom>
            <a:ln w="28575" cap="flat" cmpd="sng">
              <a:solidFill>
                <a:schemeClr val="tx1"/>
              </a:solidFill>
              <a:prstDash val="solid"/>
              <a:round/>
              <a:headEnd type="none" w="med" len="med"/>
              <a:tailEnd type="none" w="med" len="med"/>
            </a:ln>
          </p:spPr>
        </p:sp>
        <p:cxnSp>
          <p:nvCxnSpPr>
            <p:cNvPr id="20529" name="直接箭头连接符 72753"/>
            <p:cNvCxnSpPr>
              <a:stCxn id="20489" idx="0"/>
              <a:endCxn id="20488" idx="2"/>
            </p:cNvCxnSpPr>
            <p:nvPr/>
          </p:nvCxnSpPr>
          <p:spPr>
            <a:xfrm flipV="1">
              <a:off x="907" y="1894"/>
              <a:ext cx="1963" cy="298"/>
            </a:xfrm>
            <a:prstGeom prst="straightConnector1">
              <a:avLst/>
            </a:prstGeom>
            <a:ln w="28575" cap="flat" cmpd="sng">
              <a:solidFill>
                <a:schemeClr val="tx1"/>
              </a:solidFill>
              <a:prstDash val="solid"/>
              <a:round/>
              <a:headEnd type="none" w="med" len="med"/>
              <a:tailEnd type="none" w="med" len="med"/>
            </a:ln>
          </p:spPr>
        </p:cxnSp>
        <p:cxnSp>
          <p:nvCxnSpPr>
            <p:cNvPr id="20530" name="直接箭头连接符 72754"/>
            <p:cNvCxnSpPr>
              <a:stCxn id="20499" idx="0"/>
              <a:endCxn id="20488" idx="2"/>
            </p:cNvCxnSpPr>
            <p:nvPr/>
          </p:nvCxnSpPr>
          <p:spPr>
            <a:xfrm flipV="1">
              <a:off x="2203" y="1894"/>
              <a:ext cx="667" cy="298"/>
            </a:xfrm>
            <a:prstGeom prst="straightConnector1">
              <a:avLst/>
            </a:prstGeom>
            <a:ln w="28575" cap="flat" cmpd="sng">
              <a:solidFill>
                <a:schemeClr val="tx1"/>
              </a:solidFill>
              <a:prstDash val="solid"/>
              <a:round/>
              <a:headEnd type="none" w="med" len="med"/>
              <a:tailEnd type="none" w="med" len="med"/>
            </a:ln>
          </p:spPr>
        </p:cxnSp>
        <p:cxnSp>
          <p:nvCxnSpPr>
            <p:cNvPr id="20531" name="直接箭头连接符 72755"/>
            <p:cNvCxnSpPr>
              <a:stCxn id="20509" idx="0"/>
              <a:endCxn id="20488" idx="2"/>
            </p:cNvCxnSpPr>
            <p:nvPr/>
          </p:nvCxnSpPr>
          <p:spPr>
            <a:xfrm flipH="1" flipV="1">
              <a:off x="2870" y="1894"/>
              <a:ext cx="629" cy="298"/>
            </a:xfrm>
            <a:prstGeom prst="straightConnector1">
              <a:avLst/>
            </a:prstGeom>
            <a:ln w="28575" cap="flat" cmpd="sng">
              <a:solidFill>
                <a:schemeClr val="tx1"/>
              </a:solidFill>
              <a:prstDash val="solid"/>
              <a:round/>
              <a:headEnd type="none" w="med" len="med"/>
              <a:tailEnd type="none" w="med" len="med"/>
            </a:ln>
          </p:spPr>
        </p:cxnSp>
        <p:cxnSp>
          <p:nvCxnSpPr>
            <p:cNvPr id="20532" name="直接箭头连接符 72756"/>
            <p:cNvCxnSpPr>
              <a:stCxn id="20519" idx="0"/>
              <a:endCxn id="20488" idx="2"/>
            </p:cNvCxnSpPr>
            <p:nvPr/>
          </p:nvCxnSpPr>
          <p:spPr>
            <a:xfrm flipH="1" flipV="1">
              <a:off x="2870" y="1894"/>
              <a:ext cx="1887" cy="298"/>
            </a:xfrm>
            <a:prstGeom prst="straightConnector1">
              <a:avLst/>
            </a:prstGeom>
            <a:ln w="28575" cap="flat" cmpd="sng">
              <a:solidFill>
                <a:schemeClr val="tx1"/>
              </a:solidFill>
              <a:prstDash val="solid"/>
              <a:round/>
              <a:headEnd type="none" w="med" len="med"/>
              <a:tailEnd type="none" w="med" len="med"/>
            </a:ln>
          </p:spPr>
        </p:cxnSp>
        <p:sp>
          <p:nvSpPr>
            <p:cNvPr id="20533" name="文本框 72757"/>
            <p:cNvSpPr txBox="1"/>
            <p:nvPr/>
          </p:nvSpPr>
          <p:spPr>
            <a:xfrm>
              <a:off x="306" y="3283"/>
              <a:ext cx="1218" cy="350"/>
            </a:xfrm>
            <a:prstGeom prst="rect">
              <a:avLst/>
            </a:prstGeom>
            <a:noFill/>
            <a:ln w="28575">
              <a:noFill/>
            </a:ln>
          </p:spPr>
          <p:txBody>
            <a:bodyPr wrap="none" anchor="t">
              <a:spAutoFit/>
            </a:bodyPr>
            <a:lstStyle/>
            <a:p>
              <a:pPr algn="ctr" latinLnBrk="1">
                <a:spcBef>
                  <a:spcPct val="0"/>
                </a:spcBef>
              </a:pPr>
              <a:r>
                <a:rPr lang="en-US" altLang="ko-KR" sz="2000" b="0">
                  <a:solidFill>
                    <a:schemeClr val="tx1"/>
                  </a:solidFill>
                  <a:latin typeface="Georgia" panose="02040502050405020303" pitchFamily="18" charset="0"/>
                  <a:ea typeface="Gulim" pitchFamily="34" charset="-127"/>
                </a:rPr>
                <a:t>Multiprocessors</a:t>
              </a:r>
            </a:p>
          </p:txBody>
        </p:sp>
        <p:sp>
          <p:nvSpPr>
            <p:cNvPr id="20534" name="文本框 72758"/>
            <p:cNvSpPr txBox="1"/>
            <p:nvPr/>
          </p:nvSpPr>
          <p:spPr>
            <a:xfrm>
              <a:off x="1600" y="3283"/>
              <a:ext cx="1218" cy="350"/>
            </a:xfrm>
            <a:prstGeom prst="rect">
              <a:avLst/>
            </a:prstGeom>
            <a:noFill/>
            <a:ln w="28575">
              <a:noFill/>
            </a:ln>
          </p:spPr>
          <p:txBody>
            <a:bodyPr wrap="none" anchor="t">
              <a:spAutoFit/>
            </a:bodyPr>
            <a:lstStyle/>
            <a:p>
              <a:pPr algn="ctr" latinLnBrk="1">
                <a:spcBef>
                  <a:spcPct val="0"/>
                </a:spcBef>
              </a:pPr>
              <a:r>
                <a:rPr lang="en-US" altLang="ko-KR" sz="2000" b="0">
                  <a:solidFill>
                    <a:schemeClr val="tx1"/>
                  </a:solidFill>
                  <a:latin typeface="Georgia" panose="02040502050405020303" pitchFamily="18" charset="0"/>
                  <a:ea typeface="Gulim" pitchFamily="34" charset="-127"/>
                </a:rPr>
                <a:t>Multiprocessors</a:t>
              </a:r>
            </a:p>
          </p:txBody>
        </p:sp>
        <p:sp>
          <p:nvSpPr>
            <p:cNvPr id="20535" name="文本框 72759"/>
            <p:cNvSpPr txBox="1"/>
            <p:nvPr/>
          </p:nvSpPr>
          <p:spPr>
            <a:xfrm>
              <a:off x="2896" y="3283"/>
              <a:ext cx="1218" cy="350"/>
            </a:xfrm>
            <a:prstGeom prst="rect">
              <a:avLst/>
            </a:prstGeom>
            <a:noFill/>
            <a:ln w="28575">
              <a:noFill/>
            </a:ln>
          </p:spPr>
          <p:txBody>
            <a:bodyPr wrap="none" anchor="t">
              <a:spAutoFit/>
            </a:bodyPr>
            <a:lstStyle/>
            <a:p>
              <a:pPr algn="ctr" latinLnBrk="1">
                <a:spcBef>
                  <a:spcPct val="0"/>
                </a:spcBef>
              </a:pPr>
              <a:r>
                <a:rPr lang="en-US" altLang="ko-KR" sz="2000" b="0">
                  <a:solidFill>
                    <a:schemeClr val="tx1"/>
                  </a:solidFill>
                  <a:latin typeface="Georgia" panose="02040502050405020303" pitchFamily="18" charset="0"/>
                  <a:ea typeface="Gulim" pitchFamily="34" charset="-127"/>
                </a:rPr>
                <a:t>Multiprocessors</a:t>
              </a:r>
            </a:p>
          </p:txBody>
        </p:sp>
        <p:sp>
          <p:nvSpPr>
            <p:cNvPr id="20536" name="文本框 72760"/>
            <p:cNvSpPr txBox="1"/>
            <p:nvPr/>
          </p:nvSpPr>
          <p:spPr>
            <a:xfrm>
              <a:off x="4155" y="3284"/>
              <a:ext cx="1218" cy="350"/>
            </a:xfrm>
            <a:prstGeom prst="rect">
              <a:avLst/>
            </a:prstGeom>
            <a:noFill/>
            <a:ln w="28575">
              <a:noFill/>
            </a:ln>
          </p:spPr>
          <p:txBody>
            <a:bodyPr wrap="none" anchor="t">
              <a:spAutoFit/>
            </a:bodyPr>
            <a:lstStyle/>
            <a:p>
              <a:pPr algn="ctr" latinLnBrk="1">
                <a:spcBef>
                  <a:spcPct val="0"/>
                </a:spcBef>
              </a:pPr>
              <a:r>
                <a:rPr lang="en-US" altLang="ko-KR" sz="2000" b="0">
                  <a:solidFill>
                    <a:schemeClr val="tx1"/>
                  </a:solidFill>
                  <a:latin typeface="Georgia" panose="02040502050405020303" pitchFamily="18" charset="0"/>
                  <a:ea typeface="Gulim" pitchFamily="34" charset="-127"/>
                </a:rPr>
                <a:t>Multiprocessors</a:t>
              </a:r>
            </a:p>
          </p:txBody>
        </p:sp>
      </p:grpSp>
      <p:sp>
        <p:nvSpPr>
          <p:cNvPr id="20537" name="直接连接符 72761"/>
          <p:cNvSpPr/>
          <p:nvPr/>
        </p:nvSpPr>
        <p:spPr>
          <a:xfrm>
            <a:off x="2286000" y="2205038"/>
            <a:ext cx="0" cy="1190625"/>
          </a:xfrm>
          <a:prstGeom prst="line">
            <a:avLst/>
          </a:prstGeom>
          <a:ln w="76200" cap="flat" cmpd="sng">
            <a:solidFill>
              <a:srgbClr val="FF99CC"/>
            </a:solidFill>
            <a:prstDash val="solid"/>
            <a:round/>
            <a:headEnd type="triangle" w="med" len="med"/>
            <a:tailEnd type="none" w="med" len="med"/>
          </a:ln>
        </p:spPr>
      </p:sp>
      <p:sp>
        <p:nvSpPr>
          <p:cNvPr id="20538" name="直接连接符 72762"/>
          <p:cNvSpPr/>
          <p:nvPr/>
        </p:nvSpPr>
        <p:spPr>
          <a:xfrm>
            <a:off x="6858000" y="2205038"/>
            <a:ext cx="0" cy="1190625"/>
          </a:xfrm>
          <a:prstGeom prst="line">
            <a:avLst/>
          </a:prstGeom>
          <a:ln w="76200" cap="flat" cmpd="sng">
            <a:solidFill>
              <a:schemeClr val="tx2"/>
            </a:solidFill>
            <a:prstDash val="solid"/>
            <a:round/>
            <a:headEnd type="triangle" w="med" len="med"/>
            <a:tailEnd type="none" w="med" len="med"/>
          </a:ln>
        </p:spPr>
      </p:sp>
      <p:sp>
        <p:nvSpPr>
          <p:cNvPr id="20539" name="矩形 72763"/>
          <p:cNvSpPr/>
          <p:nvPr/>
        </p:nvSpPr>
        <p:spPr>
          <a:xfrm>
            <a:off x="457200" y="2667000"/>
            <a:ext cx="3657600" cy="457200"/>
          </a:xfrm>
          <a:prstGeom prst="rect">
            <a:avLst/>
          </a:prstGeom>
          <a:solidFill>
            <a:srgbClr val="FFFFCC"/>
          </a:solidFill>
          <a:ln w="9525">
            <a:noFill/>
          </a:ln>
          <a:effectLst>
            <a:prstShdw prst="shdw17" dist="17961" dir="2699999">
              <a:srgbClr val="99997A"/>
            </a:prstShdw>
          </a:effectLst>
        </p:spPr>
        <p:txBody>
          <a:bodyPr wrap="none" anchor="ctr"/>
          <a:lstStyle/>
          <a:p>
            <a:pPr algn="ctr" latinLnBrk="1">
              <a:spcBef>
                <a:spcPct val="0"/>
              </a:spcBef>
            </a:pPr>
            <a:r>
              <a:rPr lang="en-US" altLang="ko-KR" sz="2400">
                <a:solidFill>
                  <a:schemeClr val="bg2"/>
                </a:solidFill>
                <a:latin typeface="Times New Roman" panose="02020603050405020304" pitchFamily="18" charset="0"/>
                <a:ea typeface="Gulim" pitchFamily="34" charset="-127"/>
              </a:rPr>
              <a:t>Parallel computing model</a:t>
            </a:r>
          </a:p>
        </p:txBody>
      </p:sp>
      <p:sp>
        <p:nvSpPr>
          <p:cNvPr id="20540" name="矩形 72764"/>
          <p:cNvSpPr/>
          <p:nvPr/>
        </p:nvSpPr>
        <p:spPr>
          <a:xfrm>
            <a:off x="4724400" y="2667000"/>
            <a:ext cx="4114800" cy="457200"/>
          </a:xfrm>
          <a:prstGeom prst="rect">
            <a:avLst/>
          </a:prstGeom>
          <a:solidFill>
            <a:srgbClr val="FFFFCC"/>
          </a:solidFill>
          <a:ln w="9525">
            <a:noFill/>
          </a:ln>
          <a:effectLst>
            <a:prstShdw prst="shdw17" dist="17961" dir="2699999">
              <a:srgbClr val="99997A"/>
            </a:prstShdw>
          </a:effectLst>
        </p:spPr>
        <p:txBody>
          <a:bodyPr wrap="none" anchor="ctr"/>
          <a:lstStyle/>
          <a:p>
            <a:pPr algn="ctr" latinLnBrk="1">
              <a:spcBef>
                <a:spcPct val="0"/>
              </a:spcBef>
            </a:pPr>
            <a:r>
              <a:rPr lang="en-US" altLang="ko-KR" sz="2400">
                <a:solidFill>
                  <a:schemeClr val="bg2"/>
                </a:solidFill>
                <a:latin typeface="Times New Roman" panose="02020603050405020304" pitchFamily="18" charset="0"/>
                <a:ea typeface="Gulim" pitchFamily="34" charset="-127"/>
              </a:rPr>
              <a:t>Parallel programming model</a:t>
            </a:r>
          </a:p>
        </p:txBody>
      </p:sp>
      <p:sp>
        <p:nvSpPr>
          <p:cNvPr id="20541" name="文本框 72765"/>
          <p:cNvSpPr txBox="1"/>
          <p:nvPr/>
        </p:nvSpPr>
        <p:spPr>
          <a:xfrm>
            <a:off x="1905000" y="3276600"/>
            <a:ext cx="2867025" cy="457200"/>
          </a:xfrm>
          <a:prstGeom prst="rect">
            <a:avLst/>
          </a:prstGeom>
          <a:noFill/>
          <a:ln w="9525">
            <a:noFill/>
          </a:ln>
        </p:spPr>
        <p:txBody>
          <a:bodyPr wrap="none" anchor="t">
            <a:spAutoFit/>
          </a:bodyPr>
          <a:lstStyle/>
          <a:p>
            <a:pPr latinLnBrk="1">
              <a:spcBef>
                <a:spcPct val="0"/>
              </a:spcBef>
            </a:pPr>
            <a:r>
              <a:rPr lang="en-US" altLang="ko-KR" sz="2400">
                <a:solidFill>
                  <a:schemeClr val="tx1"/>
                </a:solidFill>
                <a:latin typeface="Times New Roman" panose="02020603050405020304" pitchFamily="18" charset="0"/>
                <a:ea typeface="Gulim" pitchFamily="34" charset="-127"/>
              </a:rPr>
              <a:t>System programmer</a:t>
            </a:r>
          </a:p>
        </p:txBody>
      </p:sp>
      <p:sp>
        <p:nvSpPr>
          <p:cNvPr id="20542" name="文本框 72766"/>
          <p:cNvSpPr txBox="1"/>
          <p:nvPr/>
        </p:nvSpPr>
        <p:spPr>
          <a:xfrm>
            <a:off x="1598613" y="6324600"/>
            <a:ext cx="3017837" cy="457200"/>
          </a:xfrm>
          <a:prstGeom prst="rect">
            <a:avLst/>
          </a:prstGeom>
          <a:noFill/>
          <a:ln w="9525">
            <a:noFill/>
          </a:ln>
        </p:spPr>
        <p:txBody>
          <a:bodyPr wrap="none" anchor="t">
            <a:spAutoFit/>
          </a:bodyPr>
          <a:lstStyle/>
          <a:p>
            <a:pPr latinLnBrk="1">
              <a:spcBef>
                <a:spcPct val="0"/>
              </a:spcBef>
            </a:pPr>
            <a:r>
              <a:rPr lang="en-US" altLang="ko-KR" sz="2400">
                <a:solidFill>
                  <a:schemeClr val="tx1"/>
                </a:solidFill>
                <a:latin typeface="Times New Roman" panose="02020603050405020304" pitchFamily="18" charset="0"/>
                <a:ea typeface="Gulim" pitchFamily="34" charset="-127"/>
              </a:rPr>
              <a:t>Architecture designer</a:t>
            </a:r>
          </a:p>
        </p:txBody>
      </p:sp>
      <p:sp>
        <p:nvSpPr>
          <p:cNvPr id="20543" name="椭圆 72767"/>
          <p:cNvSpPr/>
          <p:nvPr/>
        </p:nvSpPr>
        <p:spPr>
          <a:xfrm>
            <a:off x="241300" y="1711325"/>
            <a:ext cx="381000" cy="381000"/>
          </a:xfrm>
          <a:prstGeom prst="ellipse">
            <a:avLst/>
          </a:prstGeom>
          <a:solidFill>
            <a:srgbClr val="FF6600"/>
          </a:solidFill>
          <a:ln w="9525" cap="flat" cmpd="sng">
            <a:solidFill>
              <a:schemeClr val="tx1"/>
            </a:solidFill>
            <a:prstDash val="solid"/>
            <a:round/>
            <a:headEnd type="none" w="med" len="med"/>
            <a:tailEnd type="none" w="med" len="med"/>
          </a:ln>
        </p:spPr>
        <p:txBody>
          <a:bodyPr wrap="none" anchor="ctr"/>
          <a:lstStyle/>
          <a:p>
            <a:pPr algn="ctr" latinLnBrk="1">
              <a:spcBef>
                <a:spcPct val="0"/>
              </a:spcBef>
            </a:pPr>
            <a:r>
              <a:rPr lang="en-US" altLang="ko-KR" sz="2400">
                <a:solidFill>
                  <a:srgbClr val="FFFFFF"/>
                </a:solidFill>
                <a:latin typeface="Times New Roman" panose="02020603050405020304" pitchFamily="18" charset="0"/>
                <a:ea typeface="Gulim" pitchFamily="34" charset="-127"/>
              </a:rPr>
              <a:t>3</a:t>
            </a:r>
          </a:p>
        </p:txBody>
      </p:sp>
      <p:sp>
        <p:nvSpPr>
          <p:cNvPr id="20544" name="椭圆 72768"/>
          <p:cNvSpPr/>
          <p:nvPr/>
        </p:nvSpPr>
        <p:spPr>
          <a:xfrm>
            <a:off x="4267200" y="1676400"/>
            <a:ext cx="381000" cy="381000"/>
          </a:xfrm>
          <a:prstGeom prst="ellipse">
            <a:avLst/>
          </a:prstGeom>
          <a:solidFill>
            <a:srgbClr val="FF6600"/>
          </a:solidFill>
          <a:ln w="9525" cap="flat" cmpd="sng">
            <a:solidFill>
              <a:schemeClr val="tx1"/>
            </a:solidFill>
            <a:prstDash val="solid"/>
            <a:round/>
            <a:headEnd type="none" w="med" len="med"/>
            <a:tailEnd type="none" w="med" len="med"/>
          </a:ln>
        </p:spPr>
        <p:txBody>
          <a:bodyPr wrap="none" anchor="ctr"/>
          <a:lstStyle/>
          <a:p>
            <a:pPr algn="ctr" latinLnBrk="1">
              <a:spcBef>
                <a:spcPct val="0"/>
              </a:spcBef>
            </a:pPr>
            <a:r>
              <a:rPr lang="en-US" altLang="ko-KR" sz="2400">
                <a:solidFill>
                  <a:srgbClr val="FFFFFF"/>
                </a:solidFill>
                <a:latin typeface="Times New Roman" panose="02020603050405020304" pitchFamily="18" charset="0"/>
                <a:ea typeface="Gulim" pitchFamily="34" charset="-127"/>
              </a:rPr>
              <a:t>4</a:t>
            </a:r>
          </a:p>
        </p:txBody>
      </p:sp>
      <p:sp>
        <p:nvSpPr>
          <p:cNvPr id="20545" name="椭圆 72769"/>
          <p:cNvSpPr/>
          <p:nvPr/>
        </p:nvSpPr>
        <p:spPr>
          <a:xfrm>
            <a:off x="1524000" y="3352800"/>
            <a:ext cx="381000" cy="381000"/>
          </a:xfrm>
          <a:prstGeom prst="ellipse">
            <a:avLst/>
          </a:prstGeom>
          <a:solidFill>
            <a:srgbClr val="FF6600"/>
          </a:solidFill>
          <a:ln w="9525" cap="flat" cmpd="sng">
            <a:solidFill>
              <a:schemeClr val="tx1"/>
            </a:solidFill>
            <a:prstDash val="solid"/>
            <a:round/>
            <a:headEnd type="none" w="med" len="med"/>
            <a:tailEnd type="none" w="med" len="med"/>
          </a:ln>
        </p:spPr>
        <p:txBody>
          <a:bodyPr wrap="none" anchor="ctr"/>
          <a:lstStyle/>
          <a:p>
            <a:pPr algn="ctr" latinLnBrk="1">
              <a:spcBef>
                <a:spcPct val="0"/>
              </a:spcBef>
            </a:pPr>
            <a:r>
              <a:rPr lang="en-US" altLang="ko-KR" sz="2400">
                <a:solidFill>
                  <a:srgbClr val="FFFFFF"/>
                </a:solidFill>
                <a:latin typeface="Times New Roman" panose="02020603050405020304" pitchFamily="18" charset="0"/>
                <a:ea typeface="Gulim" pitchFamily="34" charset="-127"/>
              </a:rPr>
              <a:t>2</a:t>
            </a:r>
          </a:p>
        </p:txBody>
      </p:sp>
      <p:sp>
        <p:nvSpPr>
          <p:cNvPr id="20546" name="椭圆 72770"/>
          <p:cNvSpPr/>
          <p:nvPr/>
        </p:nvSpPr>
        <p:spPr>
          <a:xfrm>
            <a:off x="1219200" y="6324600"/>
            <a:ext cx="381000" cy="381000"/>
          </a:xfrm>
          <a:prstGeom prst="ellipse">
            <a:avLst/>
          </a:prstGeom>
          <a:solidFill>
            <a:srgbClr val="FF6600"/>
          </a:solidFill>
          <a:ln w="9525" cap="flat" cmpd="sng">
            <a:solidFill>
              <a:schemeClr val="tx1"/>
            </a:solidFill>
            <a:prstDash val="solid"/>
            <a:round/>
            <a:headEnd type="none" w="med" len="med"/>
            <a:tailEnd type="none" w="med" len="med"/>
          </a:ln>
        </p:spPr>
        <p:txBody>
          <a:bodyPr wrap="none" anchor="ctr"/>
          <a:lstStyle/>
          <a:p>
            <a:pPr algn="ctr" latinLnBrk="1">
              <a:spcBef>
                <a:spcPct val="0"/>
              </a:spcBef>
            </a:pPr>
            <a:r>
              <a:rPr lang="en-US" altLang="ko-KR" sz="2400">
                <a:solidFill>
                  <a:srgbClr val="FFFFFF"/>
                </a:solidFill>
                <a:latin typeface="Times New Roman" panose="02020603050405020304" pitchFamily="18" charset="0"/>
                <a:ea typeface="Gulim" pitchFamily="34" charset="-127"/>
              </a:rPr>
              <a:t>1</a:t>
            </a:r>
          </a:p>
        </p:txBody>
      </p:sp>
      <p:sp>
        <p:nvSpPr>
          <p:cNvPr id="20547" name="矩形 72771"/>
          <p:cNvSpPr/>
          <p:nvPr/>
        </p:nvSpPr>
        <p:spPr>
          <a:xfrm>
            <a:off x="7239000" y="3581400"/>
            <a:ext cx="1828800" cy="457200"/>
          </a:xfrm>
          <a:prstGeom prst="rect">
            <a:avLst/>
          </a:prstGeom>
          <a:solidFill>
            <a:srgbClr val="FFFFCC"/>
          </a:solidFill>
          <a:ln w="9525">
            <a:noFill/>
          </a:ln>
          <a:effectLst>
            <a:prstShdw prst="shdw17" dist="17961" dir="2699999">
              <a:srgbClr val="99997A"/>
            </a:prstShdw>
          </a:effectLst>
        </p:spPr>
        <p:txBody>
          <a:bodyPr wrap="none" anchor="ctr"/>
          <a:lstStyle/>
          <a:p>
            <a:pPr algn="ctr" latinLnBrk="1">
              <a:spcBef>
                <a:spcPct val="0"/>
              </a:spcBef>
            </a:pPr>
            <a:r>
              <a:rPr lang="en-US" altLang="ko-KR" sz="2400">
                <a:solidFill>
                  <a:schemeClr val="bg2"/>
                </a:solidFill>
                <a:latin typeface="Times New Roman" panose="02020603050405020304" pitchFamily="18" charset="0"/>
                <a:ea typeface="Gulim" pitchFamily="34" charset="-127"/>
              </a:rPr>
              <a:t>Middleware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73729"/>
          <p:cNvSpPr>
            <a:spLocks noGrp="1"/>
          </p:cNvSpPr>
          <p:nvPr>
            <p:ph type="title"/>
          </p:nvPr>
        </p:nvSpPr>
        <p:spPr>
          <a:ln/>
        </p:spPr>
        <p:txBody>
          <a:bodyPr anchor="ctr"/>
          <a:lstStyle/>
          <a:p>
            <a:r>
              <a:rPr lang="en-US" altLang="zh-CN"/>
              <a:t>Parallel Computing Models</a:t>
            </a:r>
          </a:p>
        </p:txBody>
      </p:sp>
      <p:sp>
        <p:nvSpPr>
          <p:cNvPr id="21506" name="文本占位符 73730"/>
          <p:cNvSpPr>
            <a:spLocks noGrp="1"/>
          </p:cNvSpPr>
          <p:nvPr>
            <p:ph idx="1"/>
          </p:nvPr>
        </p:nvSpPr>
        <p:spPr>
          <a:ln/>
        </p:spPr>
        <p:txBody>
          <a:bodyPr anchor="t"/>
          <a:lstStyle/>
          <a:p>
            <a:r>
              <a:rPr lang="en-US" altLang="zh-CN" dirty="0"/>
              <a:t>PRAM</a:t>
            </a:r>
          </a:p>
          <a:p>
            <a:pPr lvl="1"/>
            <a:r>
              <a:rPr lang="en-US" altLang="zh-CN" dirty="0"/>
              <a:t>Parallel Random Access Memory</a:t>
            </a:r>
          </a:p>
          <a:p>
            <a:pPr lvl="1"/>
            <a:r>
              <a:rPr lang="en-US" altLang="zh-CN" dirty="0"/>
              <a:t>A set of </a:t>
            </a:r>
            <a:r>
              <a:rPr lang="en-US" altLang="zh-CN" i="1" dirty="0"/>
              <a:t>p</a:t>
            </a:r>
            <a:r>
              <a:rPr lang="en-US" altLang="zh-CN" dirty="0"/>
              <a:t> processors</a:t>
            </a:r>
          </a:p>
          <a:p>
            <a:pPr lvl="1"/>
            <a:r>
              <a:rPr lang="en-US" altLang="zh-CN" dirty="0"/>
              <a:t>Global shared memory</a:t>
            </a:r>
          </a:p>
          <a:p>
            <a:pPr lvl="2"/>
            <a:r>
              <a:rPr lang="en-US" altLang="zh-CN" dirty="0"/>
              <a:t>Each processor can access any memory location in one time step</a:t>
            </a:r>
          </a:p>
          <a:p>
            <a:pPr lvl="1"/>
            <a:r>
              <a:rPr lang="en-US" altLang="zh-CN" dirty="0"/>
              <a:t>Globally synchronized</a:t>
            </a:r>
          </a:p>
          <a:p>
            <a:pPr lvl="2"/>
            <a:r>
              <a:rPr lang="en-US" altLang="zh-CN" dirty="0"/>
              <a:t>Executing same program in lockstep</a:t>
            </a:r>
          </a:p>
          <a:p>
            <a:pPr lvl="1">
              <a:buNone/>
            </a:pPr>
            <a:endParaRPr lang="en-US" altLang="zh-CN" dirty="0"/>
          </a:p>
          <a:p>
            <a:pPr lvl="1"/>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p:cNvSpPr>
          <p:nvPr>
            <p:ph type="title"/>
          </p:nvPr>
        </p:nvSpPr>
        <p:spPr>
          <a:xfrm>
            <a:off x="685800" y="381000"/>
            <a:ext cx="7772400" cy="838200"/>
          </a:xfrm>
          <a:ln/>
        </p:spPr>
        <p:txBody>
          <a:bodyPr vert="horz" wrap="square" lIns="91440" tIns="45720" rIns="91440" bIns="45720" anchor="ctr"/>
          <a:lstStyle/>
          <a:p>
            <a:pPr eaLnBrk="1" hangingPunct="1"/>
            <a:r>
              <a:rPr lang="en-US" altLang="zh-CN" sz="3200">
                <a:ea typeface="黑体" panose="02010609060101010101" pitchFamily="2" charset="-122"/>
              </a:rPr>
              <a:t>PRAM</a:t>
            </a:r>
            <a:r>
              <a:rPr lang="zh-CN" altLang="en-US" sz="3200" dirty="0">
                <a:ea typeface="黑体" panose="02010609060101010101" pitchFamily="2" charset="-122"/>
              </a:rPr>
              <a:t>算法</a:t>
            </a:r>
            <a:br>
              <a:rPr lang="zh-CN" altLang="en-US" sz="3200" dirty="0"/>
            </a:br>
            <a:endParaRPr lang="zh-CN" altLang="en-US" sz="3200" dirty="0"/>
          </a:p>
        </p:txBody>
      </p:sp>
      <p:sp>
        <p:nvSpPr>
          <p:cNvPr id="22530" name="Rectangle 3"/>
          <p:cNvSpPr>
            <a:spLocks noGrp="1"/>
          </p:cNvSpPr>
          <p:nvPr>
            <p:ph idx="1"/>
          </p:nvPr>
        </p:nvSpPr>
        <p:spPr>
          <a:xfrm>
            <a:off x="685800" y="1143000"/>
            <a:ext cx="7772400" cy="4953000"/>
          </a:xfrm>
          <a:ln/>
        </p:spPr>
        <p:txBody>
          <a:bodyPr vert="horz" wrap="square" lIns="91440" tIns="45720" rIns="91440" bIns="45720" anchor="t"/>
          <a:lstStyle/>
          <a:p>
            <a:pPr algn="just" eaLnBrk="1" hangingPunct="1">
              <a:buNone/>
            </a:pPr>
            <a:r>
              <a:rPr lang="en-US" altLang="zh-CN" dirty="0">
                <a:ea typeface="黑体" panose="02010609060101010101" pitchFamily="2" charset="-122"/>
              </a:rPr>
              <a:t> </a:t>
            </a:r>
            <a:r>
              <a:rPr lang="en-US" altLang="zh-CN" sz="2800" b="1" dirty="0">
                <a:ea typeface="黑体" panose="02010609060101010101" pitchFamily="2" charset="-122"/>
              </a:rPr>
              <a:t>§2.1 </a:t>
            </a:r>
            <a:r>
              <a:rPr lang="zh-CN" altLang="en-US" sz="2800" b="1" dirty="0">
                <a:ea typeface="黑体" panose="02010609060101010101" pitchFamily="2" charset="-122"/>
              </a:rPr>
              <a:t>串行计算模型</a:t>
            </a:r>
            <a:endParaRPr lang="zh-CN" altLang="en-US" sz="2800" b="1" dirty="0"/>
          </a:p>
          <a:p>
            <a:pPr algn="just" eaLnBrk="1" hangingPunct="1">
              <a:buNone/>
            </a:pPr>
            <a:r>
              <a:rPr lang="zh-CN" altLang="en-US" sz="2800" dirty="0"/>
              <a:t>  </a:t>
            </a:r>
            <a:r>
              <a:rPr lang="en-US" altLang="zh-CN" sz="2800" dirty="0"/>
              <a:t>RAM</a:t>
            </a:r>
            <a:r>
              <a:rPr lang="zh-CN" altLang="en-US" sz="2800" dirty="0"/>
              <a:t>（随机存取机器）</a:t>
            </a:r>
          </a:p>
          <a:p>
            <a:pPr algn="just" eaLnBrk="1" hangingPunct="1">
              <a:buNone/>
            </a:pPr>
            <a:r>
              <a:rPr lang="zh-CN" altLang="en-US" sz="2800" dirty="0">
                <a:ea typeface="黑体" panose="02010609060101010101" pitchFamily="2" charset="-122"/>
              </a:rPr>
              <a:t> </a:t>
            </a:r>
            <a:r>
              <a:rPr lang="en-US" altLang="zh-CN" sz="2800" b="1" dirty="0">
                <a:ea typeface="黑体" panose="02010609060101010101" pitchFamily="2" charset="-122"/>
              </a:rPr>
              <a:t>§2.2 </a:t>
            </a:r>
            <a:r>
              <a:rPr lang="zh-CN" altLang="en-US" sz="2800" b="1" dirty="0">
                <a:ea typeface="黑体" panose="02010609060101010101" pitchFamily="2" charset="-122"/>
              </a:rPr>
              <a:t>并行计算的</a:t>
            </a:r>
            <a:r>
              <a:rPr lang="en-US" altLang="zh-CN" sz="2800" b="1" dirty="0">
                <a:ea typeface="黑体" panose="02010609060101010101" pitchFamily="2" charset="-122"/>
              </a:rPr>
              <a:t>PRAM</a:t>
            </a:r>
            <a:r>
              <a:rPr lang="zh-CN" altLang="en-US" sz="2800" b="1" dirty="0">
                <a:ea typeface="黑体" panose="02010609060101010101" pitchFamily="2" charset="-122"/>
              </a:rPr>
              <a:t>模型</a:t>
            </a:r>
          </a:p>
          <a:p>
            <a:pPr algn="just" eaLnBrk="1" hangingPunct="1">
              <a:buNone/>
            </a:pPr>
            <a:r>
              <a:rPr lang="zh-CN" altLang="en-US" sz="2800" dirty="0">
                <a:ea typeface="黑体" panose="02010609060101010101" pitchFamily="2" charset="-122"/>
              </a:rPr>
              <a:t>         </a:t>
            </a:r>
            <a:r>
              <a:rPr lang="en-US" altLang="zh-CN" sz="2800" dirty="0"/>
              <a:t>PRAM</a:t>
            </a:r>
            <a:r>
              <a:rPr lang="zh-CN" altLang="en-US" sz="2800" dirty="0"/>
              <a:t>由控制单元、全局存储器和一个无限的处理机集合组成，每个处理机有它自己的私有存储器。尽管活动的处理机执行同一指令，但每个处理机有一个唯一的索引，可以使用处理机的索引值启动或阻塞该处理机，或影响它存取的存储单元。</a:t>
            </a:r>
          </a:p>
          <a:p>
            <a:pPr eaLnBrk="1" hangingPunct="1">
              <a:buNone/>
            </a:pPr>
            <a:endParaRPr lang="en-US" altLang="zh-CN"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74753"/>
          <p:cNvSpPr>
            <a:spLocks noGrp="1"/>
          </p:cNvSpPr>
          <p:nvPr>
            <p:ph type="title"/>
          </p:nvPr>
        </p:nvSpPr>
        <p:spPr>
          <a:ln/>
        </p:spPr>
        <p:txBody>
          <a:bodyPr anchor="ctr"/>
          <a:lstStyle/>
          <a:p>
            <a:r>
              <a:rPr lang="en-US" altLang="ko-KR"/>
              <a:t>PRAM</a:t>
            </a:r>
            <a:r>
              <a:rPr lang="zh-CN" altLang="en-US" dirty="0"/>
              <a:t>模型图</a:t>
            </a:r>
            <a:endParaRPr lang="ko-KR" altLang="en-US" dirty="0"/>
          </a:p>
        </p:txBody>
      </p:sp>
      <p:sp>
        <p:nvSpPr>
          <p:cNvPr id="24578" name="矩形 74754"/>
          <p:cNvSpPr/>
          <p:nvPr/>
        </p:nvSpPr>
        <p:spPr>
          <a:xfrm>
            <a:off x="2514600" y="3276600"/>
            <a:ext cx="762000" cy="7620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algn="ctr" latinLnBrk="1">
              <a:spcBef>
                <a:spcPct val="0"/>
              </a:spcBef>
            </a:pPr>
            <a:r>
              <a:rPr lang="en-US" altLang="ko-KR" sz="2400">
                <a:solidFill>
                  <a:srgbClr val="000000"/>
                </a:solidFill>
                <a:latin typeface="Times New Roman" panose="02020603050405020304" pitchFamily="18" charset="0"/>
                <a:ea typeface="Gulim" pitchFamily="34" charset="-127"/>
              </a:rPr>
              <a:t>P1</a:t>
            </a:r>
          </a:p>
        </p:txBody>
      </p:sp>
      <p:sp>
        <p:nvSpPr>
          <p:cNvPr id="24579" name="矩形 74755"/>
          <p:cNvSpPr/>
          <p:nvPr/>
        </p:nvSpPr>
        <p:spPr>
          <a:xfrm>
            <a:off x="3581400" y="3276600"/>
            <a:ext cx="762000" cy="7620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algn="ctr" latinLnBrk="1">
              <a:spcBef>
                <a:spcPct val="0"/>
              </a:spcBef>
            </a:pPr>
            <a:r>
              <a:rPr lang="en-US" altLang="ko-KR" sz="2400">
                <a:solidFill>
                  <a:srgbClr val="000000"/>
                </a:solidFill>
                <a:latin typeface="Times New Roman" panose="02020603050405020304" pitchFamily="18" charset="0"/>
                <a:ea typeface="Gulim" pitchFamily="34" charset="-127"/>
              </a:rPr>
              <a:t>P2</a:t>
            </a:r>
          </a:p>
        </p:txBody>
      </p:sp>
      <p:sp>
        <p:nvSpPr>
          <p:cNvPr id="24580" name="矩形 74756"/>
          <p:cNvSpPr/>
          <p:nvPr/>
        </p:nvSpPr>
        <p:spPr>
          <a:xfrm>
            <a:off x="4648200" y="3276600"/>
            <a:ext cx="762000" cy="7620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algn="ctr" latinLnBrk="1">
              <a:spcBef>
                <a:spcPct val="0"/>
              </a:spcBef>
            </a:pPr>
            <a:r>
              <a:rPr lang="en-US" altLang="ko-KR" sz="2400">
                <a:solidFill>
                  <a:srgbClr val="000000"/>
                </a:solidFill>
                <a:latin typeface="Times New Roman" panose="02020603050405020304" pitchFamily="18" charset="0"/>
                <a:ea typeface="Gulim" pitchFamily="34" charset="-127"/>
              </a:rPr>
              <a:t>P3</a:t>
            </a:r>
          </a:p>
        </p:txBody>
      </p:sp>
      <p:sp>
        <p:nvSpPr>
          <p:cNvPr id="24581" name="矩形 74757"/>
          <p:cNvSpPr/>
          <p:nvPr/>
        </p:nvSpPr>
        <p:spPr>
          <a:xfrm>
            <a:off x="7162800" y="3276600"/>
            <a:ext cx="762000" cy="7620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algn="ctr" latinLnBrk="1">
              <a:spcBef>
                <a:spcPct val="0"/>
              </a:spcBef>
            </a:pPr>
            <a:r>
              <a:rPr lang="en-US" altLang="ko-KR" sz="2400">
                <a:solidFill>
                  <a:srgbClr val="000000"/>
                </a:solidFill>
                <a:latin typeface="Times New Roman" panose="02020603050405020304" pitchFamily="18" charset="0"/>
                <a:ea typeface="Gulim" pitchFamily="34" charset="-127"/>
              </a:rPr>
              <a:t>Pp</a:t>
            </a:r>
          </a:p>
        </p:txBody>
      </p:sp>
      <p:sp>
        <p:nvSpPr>
          <p:cNvPr id="24582" name="直接连接符 74758"/>
          <p:cNvSpPr/>
          <p:nvPr/>
        </p:nvSpPr>
        <p:spPr>
          <a:xfrm>
            <a:off x="5638800" y="3657600"/>
            <a:ext cx="1295400" cy="0"/>
          </a:xfrm>
          <a:prstGeom prst="line">
            <a:avLst/>
          </a:prstGeom>
          <a:ln w="28575" cap="flat" cmpd="sng">
            <a:solidFill>
              <a:schemeClr val="tx1"/>
            </a:solidFill>
            <a:prstDash val="sysDot"/>
            <a:round/>
            <a:headEnd type="none" w="med" len="med"/>
            <a:tailEnd type="none" w="med" len="med"/>
          </a:ln>
        </p:spPr>
      </p:sp>
      <p:sp>
        <p:nvSpPr>
          <p:cNvPr id="24583" name="直接连接符 74759"/>
          <p:cNvSpPr/>
          <p:nvPr/>
        </p:nvSpPr>
        <p:spPr>
          <a:xfrm>
            <a:off x="2895600" y="4038600"/>
            <a:ext cx="0" cy="609600"/>
          </a:xfrm>
          <a:prstGeom prst="line">
            <a:avLst/>
          </a:prstGeom>
          <a:ln w="28575" cap="flat" cmpd="sng">
            <a:solidFill>
              <a:schemeClr val="tx1"/>
            </a:solidFill>
            <a:prstDash val="solid"/>
            <a:round/>
            <a:headEnd type="none" w="med" len="med"/>
            <a:tailEnd type="none" w="med" len="med"/>
          </a:ln>
        </p:spPr>
      </p:sp>
      <p:sp>
        <p:nvSpPr>
          <p:cNvPr id="24584" name="直接连接符 74760"/>
          <p:cNvSpPr/>
          <p:nvPr/>
        </p:nvSpPr>
        <p:spPr>
          <a:xfrm>
            <a:off x="3962400" y="4038600"/>
            <a:ext cx="0" cy="609600"/>
          </a:xfrm>
          <a:prstGeom prst="line">
            <a:avLst/>
          </a:prstGeom>
          <a:ln w="28575" cap="flat" cmpd="sng">
            <a:solidFill>
              <a:schemeClr val="tx1"/>
            </a:solidFill>
            <a:prstDash val="solid"/>
            <a:round/>
            <a:headEnd type="none" w="med" len="med"/>
            <a:tailEnd type="none" w="med" len="med"/>
          </a:ln>
        </p:spPr>
      </p:sp>
      <p:sp>
        <p:nvSpPr>
          <p:cNvPr id="24585" name="直接连接符 74761"/>
          <p:cNvSpPr/>
          <p:nvPr/>
        </p:nvSpPr>
        <p:spPr>
          <a:xfrm>
            <a:off x="5029200" y="4038600"/>
            <a:ext cx="0" cy="609600"/>
          </a:xfrm>
          <a:prstGeom prst="line">
            <a:avLst/>
          </a:prstGeom>
          <a:ln w="28575" cap="flat" cmpd="sng">
            <a:solidFill>
              <a:schemeClr val="tx1"/>
            </a:solidFill>
            <a:prstDash val="solid"/>
            <a:round/>
            <a:headEnd type="none" w="med" len="med"/>
            <a:tailEnd type="none" w="med" len="med"/>
          </a:ln>
        </p:spPr>
      </p:sp>
      <p:sp>
        <p:nvSpPr>
          <p:cNvPr id="24586" name="直接连接符 74762"/>
          <p:cNvSpPr/>
          <p:nvPr/>
        </p:nvSpPr>
        <p:spPr>
          <a:xfrm>
            <a:off x="7543800" y="4038600"/>
            <a:ext cx="0" cy="609600"/>
          </a:xfrm>
          <a:prstGeom prst="line">
            <a:avLst/>
          </a:prstGeom>
          <a:ln w="28575" cap="flat" cmpd="sng">
            <a:solidFill>
              <a:schemeClr val="tx1"/>
            </a:solidFill>
            <a:prstDash val="solid"/>
            <a:round/>
            <a:headEnd type="none" w="med" len="med"/>
            <a:tailEnd type="none" w="med" len="med"/>
          </a:ln>
        </p:spPr>
      </p:sp>
      <p:sp>
        <p:nvSpPr>
          <p:cNvPr id="24587" name="矩形 74763"/>
          <p:cNvSpPr/>
          <p:nvPr/>
        </p:nvSpPr>
        <p:spPr>
          <a:xfrm>
            <a:off x="2133600" y="4648200"/>
            <a:ext cx="6096000" cy="533400"/>
          </a:xfrm>
          <a:prstGeom prst="rect">
            <a:avLst/>
          </a:prstGeom>
          <a:solidFill>
            <a:srgbClr val="FFFF99"/>
          </a:solidFill>
          <a:ln w="28575" cap="flat" cmpd="sng">
            <a:solidFill>
              <a:schemeClr val="tx1"/>
            </a:solidFill>
            <a:prstDash val="solid"/>
            <a:miter/>
            <a:headEnd type="none" w="med" len="med"/>
            <a:tailEnd type="none" w="med" len="med"/>
          </a:ln>
        </p:spPr>
        <p:txBody>
          <a:bodyPr wrap="none" anchor="ctr"/>
          <a:lstStyle/>
          <a:p>
            <a:pPr algn="ctr" latinLnBrk="1">
              <a:spcBef>
                <a:spcPct val="0"/>
              </a:spcBef>
            </a:pPr>
            <a:r>
              <a:rPr lang="en-US" altLang="ko-KR" sz="2400">
                <a:solidFill>
                  <a:srgbClr val="000000"/>
                </a:solidFill>
                <a:latin typeface="Times New Roman" panose="02020603050405020304" pitchFamily="18" charset="0"/>
                <a:ea typeface="Gulim" pitchFamily="34" charset="-127"/>
              </a:rPr>
              <a:t>Shared Memory</a:t>
            </a:r>
          </a:p>
        </p:txBody>
      </p:sp>
      <p:sp>
        <p:nvSpPr>
          <p:cNvPr id="24588" name="直接连接符 74764"/>
          <p:cNvSpPr/>
          <p:nvPr/>
        </p:nvSpPr>
        <p:spPr>
          <a:xfrm>
            <a:off x="2895600" y="2667000"/>
            <a:ext cx="0" cy="609600"/>
          </a:xfrm>
          <a:prstGeom prst="line">
            <a:avLst/>
          </a:prstGeom>
          <a:ln w="28575" cap="flat" cmpd="sng">
            <a:solidFill>
              <a:schemeClr val="tx1"/>
            </a:solidFill>
            <a:prstDash val="solid"/>
            <a:round/>
            <a:headEnd type="none" w="med" len="med"/>
            <a:tailEnd type="none" w="med" len="med"/>
          </a:ln>
        </p:spPr>
      </p:sp>
      <p:sp>
        <p:nvSpPr>
          <p:cNvPr id="24589" name="直接连接符 74765"/>
          <p:cNvSpPr/>
          <p:nvPr/>
        </p:nvSpPr>
        <p:spPr>
          <a:xfrm>
            <a:off x="3962400" y="2667000"/>
            <a:ext cx="0" cy="609600"/>
          </a:xfrm>
          <a:prstGeom prst="line">
            <a:avLst/>
          </a:prstGeom>
          <a:ln w="28575" cap="flat" cmpd="sng">
            <a:solidFill>
              <a:schemeClr val="tx1"/>
            </a:solidFill>
            <a:prstDash val="solid"/>
            <a:round/>
            <a:headEnd type="none" w="med" len="med"/>
            <a:tailEnd type="none" w="med" len="med"/>
          </a:ln>
        </p:spPr>
      </p:sp>
      <p:sp>
        <p:nvSpPr>
          <p:cNvPr id="24590" name="直接连接符 74766"/>
          <p:cNvSpPr/>
          <p:nvPr/>
        </p:nvSpPr>
        <p:spPr>
          <a:xfrm>
            <a:off x="5029200" y="2667000"/>
            <a:ext cx="0" cy="609600"/>
          </a:xfrm>
          <a:prstGeom prst="line">
            <a:avLst/>
          </a:prstGeom>
          <a:ln w="28575" cap="flat" cmpd="sng">
            <a:solidFill>
              <a:schemeClr val="tx1"/>
            </a:solidFill>
            <a:prstDash val="solid"/>
            <a:round/>
            <a:headEnd type="none" w="med" len="med"/>
            <a:tailEnd type="none" w="med" len="med"/>
          </a:ln>
        </p:spPr>
      </p:sp>
      <p:sp>
        <p:nvSpPr>
          <p:cNvPr id="24591" name="直接连接符 74767"/>
          <p:cNvSpPr/>
          <p:nvPr/>
        </p:nvSpPr>
        <p:spPr>
          <a:xfrm>
            <a:off x="7543800" y="2667000"/>
            <a:ext cx="0" cy="609600"/>
          </a:xfrm>
          <a:prstGeom prst="line">
            <a:avLst/>
          </a:prstGeom>
          <a:ln w="28575" cap="flat" cmpd="sng">
            <a:solidFill>
              <a:schemeClr val="tx1"/>
            </a:solidFill>
            <a:prstDash val="solid"/>
            <a:round/>
            <a:headEnd type="none" w="med" len="med"/>
            <a:tailEnd type="none" w="med" len="med"/>
          </a:ln>
        </p:spPr>
      </p:sp>
      <p:sp>
        <p:nvSpPr>
          <p:cNvPr id="24592" name="直接连接符 74768"/>
          <p:cNvSpPr/>
          <p:nvPr/>
        </p:nvSpPr>
        <p:spPr>
          <a:xfrm>
            <a:off x="2133600" y="2667000"/>
            <a:ext cx="5410200" cy="0"/>
          </a:xfrm>
          <a:prstGeom prst="line">
            <a:avLst/>
          </a:prstGeom>
          <a:ln w="28575" cap="flat" cmpd="sng">
            <a:solidFill>
              <a:schemeClr val="tx1"/>
            </a:solidFill>
            <a:prstDash val="solid"/>
            <a:round/>
            <a:headEnd type="none" w="med" len="med"/>
            <a:tailEnd type="none" w="med" len="med"/>
          </a:ln>
        </p:spPr>
      </p:sp>
      <p:sp>
        <p:nvSpPr>
          <p:cNvPr id="24593" name="矩形 74769"/>
          <p:cNvSpPr/>
          <p:nvPr/>
        </p:nvSpPr>
        <p:spPr>
          <a:xfrm>
            <a:off x="1143000" y="2286000"/>
            <a:ext cx="990600" cy="762000"/>
          </a:xfrm>
          <a:prstGeom prst="rect">
            <a:avLst/>
          </a:prstGeom>
          <a:solidFill>
            <a:schemeClr val="hlink"/>
          </a:solidFill>
          <a:ln w="28575" cap="flat" cmpd="sng">
            <a:solidFill>
              <a:schemeClr val="tx1"/>
            </a:solidFill>
            <a:prstDash val="solid"/>
            <a:miter/>
            <a:headEnd type="none" w="med" len="med"/>
            <a:tailEnd type="none" w="med" len="med"/>
          </a:ln>
        </p:spPr>
        <p:txBody>
          <a:bodyPr wrap="none" anchor="ctr"/>
          <a:lstStyle/>
          <a:p>
            <a:pPr algn="ctr" latinLnBrk="1">
              <a:spcBef>
                <a:spcPct val="0"/>
              </a:spcBef>
            </a:pPr>
            <a:r>
              <a:rPr lang="en-US" altLang="ko-KR" sz="2400">
                <a:solidFill>
                  <a:srgbClr val="000000"/>
                </a:solidFill>
                <a:latin typeface="Times New Roman" panose="02020603050405020304" pitchFamily="18" charset="0"/>
                <a:ea typeface="Gulim" pitchFamily="34" charset="-127"/>
              </a:rPr>
              <a:t>CLK</a:t>
            </a:r>
          </a:p>
        </p:txBody>
      </p:sp>
      <p:sp>
        <p:nvSpPr>
          <p:cNvPr id="24594" name="矩形 74770"/>
          <p:cNvSpPr/>
          <p:nvPr/>
        </p:nvSpPr>
        <p:spPr>
          <a:xfrm>
            <a:off x="2209800" y="5257800"/>
            <a:ext cx="5821363" cy="396875"/>
          </a:xfrm>
          <a:prstGeom prst="rect">
            <a:avLst/>
          </a:prstGeom>
          <a:noFill/>
          <a:ln w="9525">
            <a:noFill/>
          </a:ln>
        </p:spPr>
        <p:txBody>
          <a:bodyPr wrap="none" anchor="t">
            <a:spAutoFit/>
          </a:bodyPr>
          <a:lstStyle/>
          <a:p>
            <a:pPr latinLnBrk="1">
              <a:spcBef>
                <a:spcPct val="0"/>
              </a:spcBef>
            </a:pPr>
            <a:r>
              <a:rPr lang="en-US" altLang="ko-KR" sz="2000" b="0">
                <a:solidFill>
                  <a:schemeClr val="tx1"/>
                </a:solidFill>
                <a:latin typeface="Georgia" panose="02040502050405020303" pitchFamily="18" charset="0"/>
                <a:ea typeface="Gulim" pitchFamily="34" charset="-127"/>
              </a:rPr>
              <a:t>P processors connected to a single shared memory</a:t>
            </a:r>
          </a:p>
        </p:txBody>
      </p:sp>
      <p:sp>
        <p:nvSpPr>
          <p:cNvPr id="24595" name="矩形 74771"/>
          <p:cNvSpPr/>
          <p:nvPr/>
        </p:nvSpPr>
        <p:spPr>
          <a:xfrm>
            <a:off x="228600" y="3276600"/>
            <a:ext cx="2192338" cy="762000"/>
          </a:xfrm>
          <a:prstGeom prst="rect">
            <a:avLst/>
          </a:prstGeom>
          <a:noFill/>
          <a:ln w="9525">
            <a:noFill/>
          </a:ln>
        </p:spPr>
        <p:txBody>
          <a:bodyPr wrap="none" anchor="t">
            <a:spAutoFit/>
          </a:bodyPr>
          <a:lstStyle/>
          <a:p>
            <a:pPr latinLnBrk="1">
              <a:spcBef>
                <a:spcPct val="20000"/>
              </a:spcBef>
              <a:buClr>
                <a:schemeClr val="tx2"/>
              </a:buClr>
              <a:buSzPct val="70000"/>
              <a:buFont typeface="Wingdings" panose="05000000000000000000" pitchFamily="2" charset="2"/>
            </a:pPr>
            <a:r>
              <a:rPr lang="en-US" altLang="ko-KR" sz="2000" b="0">
                <a:solidFill>
                  <a:schemeClr val="tx1"/>
                </a:solidFill>
                <a:latin typeface="Times New Roman" panose="02020603050405020304" pitchFamily="18" charset="0"/>
                <a:ea typeface="Gulim" pitchFamily="34" charset="-127"/>
              </a:rPr>
              <a:t>Each processor has </a:t>
            </a:r>
          </a:p>
          <a:p>
            <a:pPr latinLnBrk="1">
              <a:spcBef>
                <a:spcPct val="20000"/>
              </a:spcBef>
              <a:buClr>
                <a:schemeClr val="tx2"/>
              </a:buClr>
              <a:buSzPct val="70000"/>
              <a:buFont typeface="Wingdings" panose="05000000000000000000" pitchFamily="2" charset="2"/>
            </a:pPr>
            <a:r>
              <a:rPr lang="en-US" altLang="ko-KR" sz="2000" b="0">
                <a:solidFill>
                  <a:schemeClr val="tx1"/>
                </a:solidFill>
                <a:latin typeface="Times New Roman" panose="02020603050405020304" pitchFamily="18" charset="0"/>
                <a:ea typeface="Gulim" pitchFamily="34" charset="-127"/>
              </a:rPr>
              <a:t>a unique index.</a:t>
            </a:r>
          </a:p>
        </p:txBody>
      </p:sp>
      <p:sp>
        <p:nvSpPr>
          <p:cNvPr id="24596" name="矩形 74772"/>
          <p:cNvSpPr/>
          <p:nvPr/>
        </p:nvSpPr>
        <p:spPr>
          <a:xfrm>
            <a:off x="2554288" y="2209800"/>
            <a:ext cx="4760912" cy="396875"/>
          </a:xfrm>
          <a:prstGeom prst="rect">
            <a:avLst/>
          </a:prstGeom>
          <a:noFill/>
          <a:ln w="9525">
            <a:noFill/>
          </a:ln>
        </p:spPr>
        <p:txBody>
          <a:bodyPr wrap="none" anchor="t">
            <a:spAutoFit/>
          </a:bodyPr>
          <a:lstStyle/>
          <a:p>
            <a:pPr latinLnBrk="1">
              <a:spcBef>
                <a:spcPct val="0"/>
              </a:spcBef>
            </a:pPr>
            <a:r>
              <a:rPr lang="en-US" altLang="ko-KR" sz="2000" b="0" dirty="0">
                <a:solidFill>
                  <a:schemeClr val="tx1"/>
                </a:solidFill>
                <a:latin typeface="Georgia" panose="02040502050405020303" pitchFamily="18" charset="0"/>
                <a:ea typeface="Gulim" pitchFamily="34" charset="-127"/>
              </a:rPr>
              <a:t>Single program executed in MIMD mode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a:xfrm>
            <a:off x="609600" y="0"/>
            <a:ext cx="7772400" cy="914400"/>
          </a:xfrm>
          <a:ln/>
        </p:spPr>
        <p:txBody>
          <a:bodyPr vert="horz" wrap="square" lIns="91440" tIns="45720" rIns="91440" bIns="45720" anchor="ctr"/>
          <a:lstStyle/>
          <a:p>
            <a:pPr eaLnBrk="1" hangingPunct="1"/>
            <a:r>
              <a:rPr lang="zh-CN" altLang="en-US" sz="3200" dirty="0">
                <a:ea typeface="黑体" panose="02010609060101010101" pitchFamily="2" charset="-122"/>
              </a:rPr>
              <a:t>第二讲  </a:t>
            </a:r>
            <a:r>
              <a:rPr lang="en-US" altLang="zh-CN" sz="3200">
                <a:ea typeface="黑体" panose="02010609060101010101" pitchFamily="2" charset="-122"/>
              </a:rPr>
              <a:t>PRAM</a:t>
            </a:r>
            <a:r>
              <a:rPr lang="zh-CN" altLang="en-US" sz="3200" dirty="0">
                <a:ea typeface="黑体" panose="02010609060101010101" pitchFamily="2" charset="-122"/>
              </a:rPr>
              <a:t>算法</a:t>
            </a:r>
            <a:br>
              <a:rPr lang="zh-CN" altLang="en-US" sz="3200" dirty="0"/>
            </a:br>
            <a:endParaRPr lang="zh-CN" altLang="en-US" sz="3200" dirty="0"/>
          </a:p>
        </p:txBody>
      </p:sp>
      <p:sp>
        <p:nvSpPr>
          <p:cNvPr id="25602" name="Rectangle 3"/>
          <p:cNvSpPr>
            <a:spLocks noGrp="1"/>
          </p:cNvSpPr>
          <p:nvPr>
            <p:ph idx="1"/>
          </p:nvPr>
        </p:nvSpPr>
        <p:spPr>
          <a:xfrm>
            <a:off x="685800" y="609600"/>
            <a:ext cx="7772400" cy="5486400"/>
          </a:xfrm>
          <a:ln/>
        </p:spPr>
        <p:txBody>
          <a:bodyPr vert="horz" wrap="square" lIns="91440" tIns="45720" rIns="91440" bIns="45720" anchor="t"/>
          <a:lstStyle/>
          <a:p>
            <a:pPr algn="just" eaLnBrk="1" hangingPunct="1">
              <a:buNone/>
            </a:pPr>
            <a:r>
              <a:rPr lang="en-US" altLang="zh-CN" sz="2800" b="1"/>
              <a:t>  PRAM</a:t>
            </a:r>
            <a:r>
              <a:rPr lang="zh-CN" altLang="en-US" sz="2800" b="1" dirty="0"/>
              <a:t>计算：</a:t>
            </a:r>
          </a:p>
          <a:p>
            <a:pPr algn="just" eaLnBrk="1" hangingPunct="1">
              <a:buNone/>
            </a:pPr>
            <a:r>
              <a:rPr lang="zh-CN" altLang="en-US" sz="2800" dirty="0"/>
              <a:t>       开始时，输入存储在全局存储中，一个处理单元是活动的。</a:t>
            </a:r>
          </a:p>
          <a:p>
            <a:pPr algn="just" eaLnBrk="1" hangingPunct="1">
              <a:buNone/>
            </a:pPr>
            <a:r>
              <a:rPr lang="zh-CN" altLang="en-US" sz="2800" dirty="0"/>
              <a:t>       在计算的每一步，一个活动的、允许中断的处理机（</a:t>
            </a:r>
            <a:r>
              <a:rPr lang="en-US" altLang="zh-CN" sz="2800"/>
              <a:t>enabled processor</a:t>
            </a:r>
            <a:r>
              <a:rPr lang="zh-CN" altLang="en-US" sz="2800" dirty="0"/>
              <a:t>）可以从私有存储器或全局存储器读取一个值，实行一个</a:t>
            </a:r>
            <a:r>
              <a:rPr lang="en-US" altLang="zh-CN" sz="2800"/>
              <a:t>RAM</a:t>
            </a:r>
            <a:r>
              <a:rPr lang="zh-CN" altLang="en-US" sz="2800" dirty="0"/>
              <a:t>操作，把结果写入局部或全局存储器单元。在一个计算步期间，一个处理机可以激活另一处理机。所有活动的、允许中断的处理机必须执行同一操作，尽管在不同的存储单元上。当最后一个处理机停机时计算终止。</a:t>
            </a:r>
          </a:p>
          <a:p>
            <a:pPr eaLnBrk="1" hangingPunct="1"/>
            <a:endParaRPr lang="en-US" altLang="zh-CN"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p:cNvSpPr>
          <p:nvPr>
            <p:ph type="title"/>
          </p:nvPr>
        </p:nvSpPr>
        <p:spPr>
          <a:xfrm>
            <a:off x="457200" y="228600"/>
            <a:ext cx="7772400" cy="914400"/>
          </a:xfrm>
          <a:ln/>
        </p:spPr>
        <p:txBody>
          <a:bodyPr vert="horz" wrap="square" lIns="91440" tIns="45720" rIns="91440" bIns="45720" anchor="ctr"/>
          <a:lstStyle/>
          <a:p>
            <a:pPr eaLnBrk="1" hangingPunct="1"/>
            <a:r>
              <a:rPr lang="zh-CN" altLang="en-US" sz="3200" dirty="0">
                <a:ea typeface="黑体" panose="02010609060101010101" pitchFamily="2" charset="-122"/>
              </a:rPr>
              <a:t>第二讲  并行算法</a:t>
            </a:r>
            <a:br>
              <a:rPr lang="zh-CN" altLang="en-US" sz="3200" dirty="0"/>
            </a:br>
            <a:r>
              <a:rPr lang="zh-CN" altLang="en-US" sz="3200" dirty="0"/>
              <a:t> </a:t>
            </a:r>
          </a:p>
        </p:txBody>
      </p:sp>
      <p:sp>
        <p:nvSpPr>
          <p:cNvPr id="4098" name="Rectangle 3"/>
          <p:cNvSpPr>
            <a:spLocks noGrp="1"/>
          </p:cNvSpPr>
          <p:nvPr>
            <p:ph idx="1"/>
          </p:nvPr>
        </p:nvSpPr>
        <p:spPr>
          <a:xfrm>
            <a:off x="762000" y="1143000"/>
            <a:ext cx="7772400" cy="5410200"/>
          </a:xfrm>
          <a:ln/>
        </p:spPr>
        <p:txBody>
          <a:bodyPr vert="horz" wrap="square" lIns="91440" tIns="45720" rIns="91440" bIns="45720" anchor="t"/>
          <a:lstStyle/>
          <a:p>
            <a:pPr algn="just" eaLnBrk="1" hangingPunct="1">
              <a:buNone/>
            </a:pPr>
            <a:r>
              <a:rPr lang="zh-CN" altLang="en-US" sz="2800" dirty="0">
                <a:solidFill>
                  <a:schemeClr val="tx2"/>
                </a:solidFill>
                <a:ea typeface="华文新魏" pitchFamily="2" charset="-122"/>
              </a:rPr>
              <a:t>重点介绍</a:t>
            </a:r>
            <a:endParaRPr lang="en-US" altLang="zh-CN" sz="2800" dirty="0">
              <a:solidFill>
                <a:schemeClr val="tx2"/>
              </a:solidFill>
              <a:ea typeface="华文新魏" pitchFamily="2" charset="-122"/>
            </a:endParaRPr>
          </a:p>
          <a:p>
            <a:pPr algn="just" eaLnBrk="1" hangingPunct="1">
              <a:buNone/>
            </a:pPr>
            <a:r>
              <a:rPr lang="en-US" altLang="zh-CN" sz="2800" dirty="0">
                <a:solidFill>
                  <a:schemeClr val="tx2"/>
                </a:solidFill>
                <a:ea typeface="华文新魏" pitchFamily="2" charset="-122"/>
              </a:rPr>
              <a:t>1.</a:t>
            </a:r>
            <a:r>
              <a:rPr lang="zh-CN" altLang="en-US" sz="2800" dirty="0">
                <a:solidFill>
                  <a:schemeClr val="tx2"/>
                </a:solidFill>
                <a:ea typeface="华文新魏" pitchFamily="2" charset="-122"/>
              </a:rPr>
              <a:t>本讲提供对</a:t>
            </a:r>
            <a:r>
              <a:rPr lang="en-US" altLang="zh-CN" sz="2800" dirty="0">
                <a:solidFill>
                  <a:schemeClr val="tx2"/>
                </a:solidFill>
                <a:ea typeface="华文新魏" pitchFamily="2" charset="-122"/>
              </a:rPr>
              <a:t>Von Neumann</a:t>
            </a:r>
            <a:r>
              <a:rPr lang="zh-CN" altLang="en-US" sz="2800" dirty="0">
                <a:solidFill>
                  <a:schemeClr val="tx2"/>
                </a:solidFill>
                <a:ea typeface="华文新魏" pitchFamily="2" charset="-122"/>
              </a:rPr>
              <a:t>模型和串行算法的一种（</a:t>
            </a:r>
            <a:r>
              <a:rPr lang="en-US" altLang="zh-CN" sz="2800" dirty="0">
                <a:solidFill>
                  <a:schemeClr val="tx2"/>
                </a:solidFill>
                <a:ea typeface="华文新魏" pitchFamily="2" charset="-122"/>
              </a:rPr>
              <a:t>a mental break</a:t>
            </a:r>
            <a:r>
              <a:rPr lang="zh-CN" altLang="en-US" sz="2800" dirty="0">
                <a:solidFill>
                  <a:schemeClr val="tx2"/>
                </a:solidFill>
                <a:ea typeface="华文新魏" pitchFamily="2" charset="-122"/>
              </a:rPr>
              <a:t>）智力突破。我们的工具是</a:t>
            </a:r>
            <a:r>
              <a:rPr lang="en-US" altLang="zh-CN" sz="2800" dirty="0">
                <a:solidFill>
                  <a:schemeClr val="tx2"/>
                </a:solidFill>
                <a:ea typeface="华文新魏" pitchFamily="2" charset="-122"/>
              </a:rPr>
              <a:t>PRAM</a:t>
            </a:r>
            <a:r>
              <a:rPr lang="zh-CN" altLang="en-US" sz="2800" dirty="0">
                <a:solidFill>
                  <a:schemeClr val="tx2"/>
                </a:solidFill>
                <a:ea typeface="华文新魏" pitchFamily="2" charset="-122"/>
              </a:rPr>
              <a:t>并行计算模型，</a:t>
            </a:r>
            <a:r>
              <a:rPr lang="en-US" altLang="zh-CN" sz="2800" dirty="0">
                <a:solidFill>
                  <a:schemeClr val="tx2"/>
                </a:solidFill>
                <a:ea typeface="华文新魏" pitchFamily="2" charset="-122"/>
              </a:rPr>
              <a:t>PRAM</a:t>
            </a:r>
            <a:r>
              <a:rPr lang="zh-CN" altLang="en-US" sz="2800" dirty="0">
                <a:solidFill>
                  <a:schemeClr val="tx2"/>
                </a:solidFill>
                <a:ea typeface="华文新魏" pitchFamily="2" charset="-122"/>
              </a:rPr>
              <a:t>模型允许并行算法设计者把处理机能当作一种无限资源，如同具有虚拟存贮器的计算机允许程序员把存贮器当作无限资源一样。</a:t>
            </a:r>
            <a:r>
              <a:rPr lang="en-US" altLang="zh-CN" sz="2800" dirty="0">
                <a:solidFill>
                  <a:schemeClr val="tx2"/>
                </a:solidFill>
                <a:ea typeface="华文新魏" pitchFamily="2" charset="-122"/>
              </a:rPr>
              <a:t>PRAM</a:t>
            </a:r>
            <a:r>
              <a:rPr lang="zh-CN" altLang="en-US" sz="2800" dirty="0">
                <a:solidFill>
                  <a:schemeClr val="tx2"/>
                </a:solidFill>
                <a:ea typeface="华文新魏" pitchFamily="2" charset="-122"/>
              </a:rPr>
              <a:t>模型是不真实地简单的。它不考虑处理机间的通讯复杂性。因为通讯复杂性不是一个问题，这使</a:t>
            </a:r>
            <a:r>
              <a:rPr lang="en-US" altLang="zh-CN" sz="2800" dirty="0">
                <a:solidFill>
                  <a:schemeClr val="tx2"/>
                </a:solidFill>
                <a:ea typeface="华文新魏" pitchFamily="2" charset="-122"/>
              </a:rPr>
              <a:t>PRAM</a:t>
            </a:r>
            <a:r>
              <a:rPr lang="zh-CN" altLang="en-US" sz="2800" dirty="0">
                <a:solidFill>
                  <a:schemeClr val="tx2"/>
                </a:solidFill>
                <a:ea typeface="华文新魏" pitchFamily="2" charset="-122"/>
              </a:rPr>
              <a:t>算法设计者能把主要精力放在开发一个计算中固有的并行性上。</a:t>
            </a:r>
          </a:p>
          <a:p>
            <a:pPr eaLnBrk="1" hangingPunct="1">
              <a:buNone/>
            </a:pPr>
            <a:endParaRPr lang="en-US" altLang="zh-CN" sz="2800" dirty="0">
              <a:solidFill>
                <a:schemeClr val="tx2"/>
              </a:solidFill>
              <a:ea typeface="华文新魏"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p:nvPr>
        </p:nvSpPr>
        <p:spPr>
          <a:xfrm>
            <a:off x="762000" y="228600"/>
            <a:ext cx="7772400" cy="838200"/>
          </a:xfrm>
          <a:ln/>
        </p:spPr>
        <p:txBody>
          <a:bodyPr vert="horz" wrap="square" lIns="91440" tIns="45720" rIns="91440" bIns="45720" anchor="ctr"/>
          <a:lstStyle/>
          <a:p>
            <a:pPr eaLnBrk="1" hangingPunct="1"/>
            <a:r>
              <a:rPr lang="en-US" altLang="zh-CN" sz="3200" b="1">
                <a:ea typeface="黑体" panose="02010609060101010101" pitchFamily="2" charset="-122"/>
              </a:rPr>
              <a:t>§2.2 </a:t>
            </a:r>
            <a:r>
              <a:rPr lang="zh-CN" altLang="en-US" sz="3200" b="1" dirty="0">
                <a:ea typeface="黑体" panose="02010609060101010101" pitchFamily="2" charset="-122"/>
              </a:rPr>
              <a:t>并行计算的</a:t>
            </a:r>
            <a:r>
              <a:rPr lang="en-US" altLang="zh-CN" sz="3200" b="1">
                <a:ea typeface="黑体" panose="02010609060101010101" pitchFamily="2" charset="-122"/>
              </a:rPr>
              <a:t>PRAM</a:t>
            </a:r>
            <a:r>
              <a:rPr lang="zh-CN" altLang="en-US" sz="3200" b="1" dirty="0">
                <a:ea typeface="黑体" panose="02010609060101010101" pitchFamily="2" charset="-122"/>
              </a:rPr>
              <a:t>模型</a:t>
            </a:r>
            <a:br>
              <a:rPr lang="zh-CN" altLang="en-US" sz="3200" b="1" dirty="0">
                <a:ea typeface="黑体" panose="02010609060101010101" pitchFamily="2" charset="-122"/>
              </a:rPr>
            </a:br>
            <a:endParaRPr lang="zh-CN" altLang="en-US" sz="3200" b="1" dirty="0">
              <a:ea typeface="黑体" panose="02010609060101010101" pitchFamily="2" charset="-122"/>
            </a:endParaRPr>
          </a:p>
        </p:txBody>
      </p:sp>
      <p:sp>
        <p:nvSpPr>
          <p:cNvPr id="27650" name="Rectangle 3"/>
          <p:cNvSpPr>
            <a:spLocks noGrp="1"/>
          </p:cNvSpPr>
          <p:nvPr>
            <p:ph idx="1"/>
          </p:nvPr>
        </p:nvSpPr>
        <p:spPr>
          <a:xfrm>
            <a:off x="685800" y="762000"/>
            <a:ext cx="8077200" cy="5334000"/>
          </a:xfrm>
          <a:ln/>
        </p:spPr>
        <p:txBody>
          <a:bodyPr vert="horz" wrap="square" lIns="91440" tIns="45720" rIns="91440" bIns="45720" anchor="t"/>
          <a:lstStyle/>
          <a:p>
            <a:pPr algn="just" eaLnBrk="1" hangingPunct="1">
              <a:lnSpc>
                <a:spcPct val="90000"/>
              </a:lnSpc>
              <a:buNone/>
            </a:pPr>
            <a:r>
              <a:rPr lang="en-US" altLang="zh-CN" sz="2400">
                <a:ea typeface="黑体" panose="02010609060101010101" pitchFamily="2" charset="-122"/>
              </a:rPr>
              <a:t>  </a:t>
            </a:r>
            <a:r>
              <a:rPr lang="zh-CN" altLang="en-US" sz="2400" dirty="0">
                <a:ea typeface="黑体" panose="02010609060101010101" pitchFamily="2" charset="-122"/>
              </a:rPr>
              <a:t>定义</a:t>
            </a:r>
            <a:r>
              <a:rPr lang="en-US" altLang="zh-CN" sz="2400">
                <a:ea typeface="黑体" panose="02010609060101010101" pitchFamily="2" charset="-122"/>
              </a:rPr>
              <a:t>2.1</a:t>
            </a:r>
            <a:r>
              <a:rPr lang="en-US" altLang="zh-CN" sz="2400"/>
              <a:t> </a:t>
            </a:r>
            <a:r>
              <a:rPr lang="zh-CN" altLang="en-US" sz="2400" dirty="0"/>
              <a:t>一个</a:t>
            </a:r>
            <a:r>
              <a:rPr lang="en-US" altLang="zh-CN" sz="2400"/>
              <a:t>PRAM</a:t>
            </a:r>
            <a:r>
              <a:rPr lang="zh-CN" altLang="en-US" sz="2400" dirty="0"/>
              <a:t>算法的成本是并行时间复杂度与所用的处理机数的乘积。</a:t>
            </a:r>
          </a:p>
          <a:p>
            <a:pPr algn="just" eaLnBrk="1" hangingPunct="1">
              <a:lnSpc>
                <a:spcPct val="90000"/>
              </a:lnSpc>
              <a:buNone/>
            </a:pPr>
            <a:r>
              <a:rPr lang="zh-CN" altLang="en-US" sz="2400" dirty="0"/>
              <a:t>  换句话说，成本等于最坏情况下求解一问题的总的执行步数。各种</a:t>
            </a:r>
            <a:r>
              <a:rPr lang="en-US" altLang="zh-CN" sz="2400"/>
              <a:t>PRAM</a:t>
            </a:r>
            <a:r>
              <a:rPr lang="zh-CN" altLang="en-US" sz="2400" dirty="0"/>
              <a:t>模型的区别主要在怎样处理读写冲突。当二个或多个处理机试图从全存储器同一单元读出，或写入时，产生读写冲突。研究文献中的大部分结果基于下述模型之一。</a:t>
            </a:r>
          </a:p>
          <a:p>
            <a:pPr algn="just" eaLnBrk="1" hangingPunct="1">
              <a:lnSpc>
                <a:spcPct val="90000"/>
              </a:lnSpc>
              <a:buNone/>
            </a:pPr>
            <a:r>
              <a:rPr lang="zh-CN" altLang="en-US" sz="2400" dirty="0"/>
              <a:t>   </a:t>
            </a:r>
            <a:r>
              <a:rPr lang="en-US" altLang="zh-CN" sz="2400"/>
              <a:t>1</a:t>
            </a:r>
            <a:r>
              <a:rPr lang="zh-CN" altLang="en-US" sz="2400" dirty="0"/>
              <a:t>．</a:t>
            </a:r>
            <a:r>
              <a:rPr lang="en-US" altLang="zh-CN" sz="2400"/>
              <a:t>EREW</a:t>
            </a:r>
            <a:r>
              <a:rPr lang="zh-CN" altLang="en-US" sz="2400" dirty="0"/>
              <a:t>（</a:t>
            </a:r>
            <a:r>
              <a:rPr lang="en-US" altLang="zh-CN" sz="2400"/>
              <a:t>Exclusive Read Exclusive Write</a:t>
            </a:r>
            <a:r>
              <a:rPr lang="zh-CN" altLang="en-US" sz="2400" dirty="0"/>
              <a:t>）       </a:t>
            </a:r>
            <a:r>
              <a:rPr lang="en-US" altLang="zh-CN" sz="2400"/>
              <a:t>EREW</a:t>
            </a:r>
            <a:r>
              <a:rPr lang="zh-CN" altLang="en-US" sz="2400" dirty="0"/>
              <a:t>是最弱的</a:t>
            </a:r>
          </a:p>
          <a:p>
            <a:pPr algn="just" eaLnBrk="1" hangingPunct="1">
              <a:lnSpc>
                <a:spcPct val="90000"/>
              </a:lnSpc>
              <a:buNone/>
            </a:pPr>
            <a:r>
              <a:rPr lang="zh-CN" altLang="en-US" sz="2400" dirty="0"/>
              <a:t>  </a:t>
            </a:r>
            <a:r>
              <a:rPr lang="en-US" altLang="zh-CN" sz="2400"/>
              <a:t>2</a:t>
            </a:r>
            <a:r>
              <a:rPr lang="zh-CN" altLang="en-US" sz="2400" dirty="0"/>
              <a:t>．</a:t>
            </a:r>
            <a:r>
              <a:rPr lang="en-US" altLang="zh-CN" sz="2400"/>
              <a:t>CREW</a:t>
            </a:r>
            <a:r>
              <a:rPr lang="zh-CN" altLang="en-US" sz="2400" dirty="0"/>
              <a:t>（</a:t>
            </a:r>
            <a:r>
              <a:rPr lang="en-US" altLang="zh-CN" sz="2400"/>
              <a:t>Concurrent Read Exclusive Write</a:t>
            </a:r>
            <a:r>
              <a:rPr lang="zh-CN" altLang="en-US" sz="2400" dirty="0"/>
              <a:t>）</a:t>
            </a:r>
          </a:p>
          <a:p>
            <a:pPr algn="just" eaLnBrk="1" hangingPunct="1">
              <a:lnSpc>
                <a:spcPct val="90000"/>
              </a:lnSpc>
              <a:buNone/>
            </a:pPr>
            <a:r>
              <a:rPr lang="zh-CN" altLang="en-US" sz="2400" dirty="0"/>
              <a:t>  </a:t>
            </a:r>
            <a:r>
              <a:rPr lang="en-US" altLang="zh-CN" sz="2400"/>
              <a:t>3</a:t>
            </a:r>
            <a:r>
              <a:rPr lang="zh-CN" altLang="en-US" sz="2400" dirty="0"/>
              <a:t>．</a:t>
            </a:r>
            <a:r>
              <a:rPr lang="en-US" altLang="zh-CN" sz="2400"/>
              <a:t>CRCW</a:t>
            </a:r>
            <a:r>
              <a:rPr lang="zh-CN" altLang="en-US" sz="2400" dirty="0"/>
              <a:t>（</a:t>
            </a:r>
            <a:r>
              <a:rPr lang="en-US" altLang="zh-CN" sz="2400"/>
              <a:t>Concurrent Read Concurrent Write</a:t>
            </a:r>
            <a:r>
              <a:rPr lang="zh-CN" altLang="en-US" sz="2400" dirty="0"/>
              <a:t>）</a:t>
            </a:r>
          </a:p>
          <a:p>
            <a:pPr algn="just" eaLnBrk="1" hangingPunct="1">
              <a:lnSpc>
                <a:spcPct val="90000"/>
              </a:lnSpc>
              <a:buNone/>
            </a:pPr>
            <a:endParaRPr lang="zh-CN" altLang="en-US" sz="2400" b="1" dirty="0">
              <a:solidFill>
                <a:schemeClr val="accent2"/>
              </a:solidFill>
            </a:endParaRPr>
          </a:p>
          <a:p>
            <a:pPr algn="just" eaLnBrk="1" hangingPunct="1">
              <a:lnSpc>
                <a:spcPct val="90000"/>
              </a:lnSpc>
              <a:buNone/>
            </a:pPr>
            <a:r>
              <a:rPr lang="zh-CN" altLang="en-US" sz="2400" b="1" dirty="0">
                <a:solidFill>
                  <a:schemeClr val="accent2"/>
                </a:solidFill>
              </a:rPr>
              <a:t>成本最优：</a:t>
            </a:r>
            <a:r>
              <a:rPr lang="zh-CN" altLang="en-US" sz="2400" b="1" dirty="0"/>
              <a:t>如果某算法的成本等于该问题最好的串</a:t>
            </a:r>
          </a:p>
          <a:p>
            <a:pPr algn="just" eaLnBrk="1" hangingPunct="1">
              <a:lnSpc>
                <a:spcPct val="90000"/>
              </a:lnSpc>
              <a:buNone/>
            </a:pPr>
            <a:r>
              <a:rPr lang="zh-CN" altLang="en-US" sz="2400" b="1" dirty="0"/>
              <a:t>                   行算法的复杂度：则说此并行算法是</a:t>
            </a:r>
            <a:r>
              <a:rPr lang="zh-CN" altLang="en-US" sz="2400" b="1" dirty="0">
                <a:solidFill>
                  <a:schemeClr val="accent2"/>
                </a:solidFill>
              </a:rPr>
              <a:t>成本最优</a:t>
            </a:r>
            <a:r>
              <a:rPr lang="zh-CN" altLang="en-US" sz="2400" b="1" dirty="0"/>
              <a:t>的</a:t>
            </a:r>
            <a:r>
              <a:rPr lang="zh-CN" altLang="en-US" sz="2400" b="1" dirty="0">
                <a:solidFill>
                  <a:schemeClr val="accent2"/>
                </a:solidFill>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a:xfrm>
            <a:off x="685800" y="0"/>
            <a:ext cx="7772400" cy="914400"/>
          </a:xfrm>
          <a:ln/>
        </p:spPr>
        <p:txBody>
          <a:bodyPr vert="horz" wrap="square" lIns="91440" tIns="45720" rIns="91440" bIns="45720" anchor="ctr"/>
          <a:lstStyle/>
          <a:p>
            <a:pPr eaLnBrk="1" hangingPunct="1"/>
            <a:r>
              <a:rPr lang="en-US" altLang="zh-CN" sz="3200" b="1">
                <a:ea typeface="黑体" panose="02010609060101010101" pitchFamily="2" charset="-122"/>
              </a:rPr>
              <a:t>§2.2 </a:t>
            </a:r>
            <a:r>
              <a:rPr lang="zh-CN" altLang="en-US" sz="3200" b="1" dirty="0">
                <a:ea typeface="黑体" panose="02010609060101010101" pitchFamily="2" charset="-122"/>
              </a:rPr>
              <a:t>并行计算的</a:t>
            </a:r>
            <a:r>
              <a:rPr lang="en-US" altLang="zh-CN" sz="3200" b="1">
                <a:ea typeface="黑体" panose="02010609060101010101" pitchFamily="2" charset="-122"/>
              </a:rPr>
              <a:t>PRAM</a:t>
            </a:r>
            <a:r>
              <a:rPr lang="zh-CN" altLang="en-US" sz="3200" b="1" dirty="0">
                <a:ea typeface="黑体" panose="02010609060101010101" pitchFamily="2" charset="-122"/>
              </a:rPr>
              <a:t>模型</a:t>
            </a:r>
          </a:p>
        </p:txBody>
      </p:sp>
      <p:sp>
        <p:nvSpPr>
          <p:cNvPr id="29698" name="Rectangle 3"/>
          <p:cNvSpPr>
            <a:spLocks noGrp="1"/>
          </p:cNvSpPr>
          <p:nvPr>
            <p:ph idx="1"/>
          </p:nvPr>
        </p:nvSpPr>
        <p:spPr>
          <a:xfrm>
            <a:off x="304800" y="838200"/>
            <a:ext cx="8839200" cy="5181600"/>
          </a:xfrm>
          <a:ln/>
        </p:spPr>
        <p:txBody>
          <a:bodyPr vert="horz" wrap="square" lIns="91440" tIns="45720" rIns="91440" bIns="45720" anchor="t"/>
          <a:lstStyle/>
          <a:p>
            <a:pPr algn="just" eaLnBrk="1" hangingPunct="1">
              <a:buNone/>
            </a:pPr>
            <a:r>
              <a:rPr lang="zh-CN" altLang="en-US" dirty="0"/>
              <a:t>  允许同时写是不现实的，于是又对</a:t>
            </a:r>
            <a:r>
              <a:rPr lang="en-US" altLang="zh-CN"/>
              <a:t>PRAM-CRCW</a:t>
            </a:r>
            <a:r>
              <a:rPr lang="zh-CN" altLang="en-US" dirty="0"/>
              <a:t>模型做了进一步约定，于是形成了下面几种模型：</a:t>
            </a:r>
            <a:endParaRPr lang="zh-CN" altLang="en-US" sz="2800" dirty="0"/>
          </a:p>
          <a:p>
            <a:pPr algn="just" eaLnBrk="1" hangingPunct="1">
              <a:buNone/>
            </a:pPr>
            <a:r>
              <a:rPr lang="en-US" altLang="zh-CN" sz="2800"/>
              <a:t>Common</a:t>
            </a:r>
            <a:r>
              <a:rPr lang="zh-CN" altLang="en-US" sz="2800" dirty="0"/>
              <a:t>：</a:t>
            </a:r>
            <a:r>
              <a:rPr lang="zh-CN" altLang="en-US" dirty="0"/>
              <a:t>只允许所有的处理器同时写相同的数</a:t>
            </a:r>
            <a:endParaRPr lang="zh-CN" altLang="en-US" sz="2800" dirty="0"/>
          </a:p>
          <a:p>
            <a:pPr algn="just" eaLnBrk="1" hangingPunct="1">
              <a:buNone/>
            </a:pPr>
            <a:r>
              <a:rPr lang="en-US" altLang="zh-CN" sz="2800"/>
              <a:t>ARBITRARY</a:t>
            </a:r>
            <a:r>
              <a:rPr lang="zh-CN" altLang="en-US" sz="2800" dirty="0"/>
              <a:t>：任选一个赢者写入</a:t>
            </a:r>
          </a:p>
          <a:p>
            <a:pPr algn="just" eaLnBrk="1" hangingPunct="1">
              <a:buNone/>
            </a:pPr>
            <a:r>
              <a:rPr lang="en-US" altLang="zh-CN" sz="2800"/>
              <a:t>Priority</a:t>
            </a:r>
            <a:r>
              <a:rPr lang="zh-CN" altLang="en-US" sz="2800" dirty="0"/>
              <a:t>：</a:t>
            </a:r>
            <a:r>
              <a:rPr lang="zh-CN" altLang="en-US" dirty="0"/>
              <a:t>只允许最优先的处理器先写</a:t>
            </a:r>
          </a:p>
          <a:p>
            <a:pPr algn="just" eaLnBrk="1" hangingPunct="1">
              <a:buNone/>
            </a:pPr>
            <a:r>
              <a:rPr lang="zh-CN" altLang="en-US" sz="2800" dirty="0"/>
              <a:t>让我们考查一下这些模型的相对强度。</a:t>
            </a:r>
          </a:p>
          <a:p>
            <a:pPr algn="just" eaLnBrk="1" hangingPunct="1">
              <a:buNone/>
            </a:pPr>
            <a:r>
              <a:rPr lang="en-US" altLang="zh-CN" sz="2800"/>
              <a:t>·EREW PRAM</a:t>
            </a:r>
            <a:r>
              <a:rPr lang="zh-CN" altLang="en-US" sz="2800" dirty="0"/>
              <a:t>模型是最弱的</a:t>
            </a:r>
          </a:p>
          <a:p>
            <a:pPr algn="just" eaLnBrk="1" hangingPunct="1">
              <a:buNone/>
            </a:pPr>
            <a:r>
              <a:rPr lang="en-US" altLang="zh-CN" sz="2800"/>
              <a:t>·PRIORITY PRAM</a:t>
            </a:r>
            <a:r>
              <a:rPr lang="zh-CN" altLang="en-US" sz="2800" dirty="0"/>
              <a:t>模型是最强的</a:t>
            </a:r>
          </a:p>
          <a:p>
            <a:pPr eaLnBrk="1" hangingPunct="1">
              <a:buNone/>
            </a:pPr>
            <a:endParaRPr lang="en-US" altLang="zh-CN"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a:xfrm>
            <a:off x="685800" y="0"/>
            <a:ext cx="7772400" cy="990600"/>
          </a:xfrm>
          <a:ln/>
        </p:spPr>
        <p:txBody>
          <a:bodyPr vert="horz" wrap="square" lIns="91440" tIns="45720" rIns="91440" bIns="45720" anchor="ctr"/>
          <a:lstStyle/>
          <a:p>
            <a:pPr eaLnBrk="1" hangingPunct="1"/>
            <a:r>
              <a:rPr lang="en-US" altLang="zh-CN" sz="3200" b="1">
                <a:solidFill>
                  <a:srgbClr val="66FF66"/>
                </a:solidFill>
                <a:ea typeface="黑体" panose="02010609060101010101" pitchFamily="2" charset="-122"/>
              </a:rPr>
              <a:t>§2.2 </a:t>
            </a:r>
            <a:r>
              <a:rPr lang="zh-CN" altLang="en-US" sz="3200" b="1" dirty="0">
                <a:solidFill>
                  <a:srgbClr val="66FF66"/>
                </a:solidFill>
                <a:ea typeface="黑体" panose="02010609060101010101" pitchFamily="2" charset="-122"/>
              </a:rPr>
              <a:t>并行计算的</a:t>
            </a:r>
            <a:r>
              <a:rPr lang="en-US" altLang="zh-CN" sz="3200" b="1">
                <a:solidFill>
                  <a:srgbClr val="66FF66"/>
                </a:solidFill>
                <a:ea typeface="黑体" panose="02010609060101010101" pitchFamily="2" charset="-122"/>
              </a:rPr>
              <a:t>PRAM</a:t>
            </a:r>
            <a:r>
              <a:rPr lang="zh-CN" altLang="en-US" sz="3200" b="1" dirty="0">
                <a:solidFill>
                  <a:srgbClr val="66FF66"/>
                </a:solidFill>
                <a:ea typeface="黑体" panose="02010609060101010101" pitchFamily="2" charset="-122"/>
              </a:rPr>
              <a:t>模型</a:t>
            </a:r>
          </a:p>
        </p:txBody>
      </p:sp>
      <p:sp>
        <p:nvSpPr>
          <p:cNvPr id="31746" name="Rectangle 3"/>
          <p:cNvSpPr>
            <a:spLocks noGrp="1"/>
          </p:cNvSpPr>
          <p:nvPr>
            <p:ph idx="1"/>
          </p:nvPr>
        </p:nvSpPr>
        <p:spPr>
          <a:xfrm>
            <a:off x="0" y="838200"/>
            <a:ext cx="9144000" cy="5105400"/>
          </a:xfrm>
          <a:ln/>
        </p:spPr>
        <p:txBody>
          <a:bodyPr vert="horz" wrap="square" lIns="91440" tIns="45720" rIns="91440" bIns="45720" anchor="t"/>
          <a:lstStyle/>
          <a:p>
            <a:pPr algn="just" eaLnBrk="1" hangingPunct="1">
              <a:lnSpc>
                <a:spcPct val="90000"/>
              </a:lnSpc>
            </a:pPr>
            <a:r>
              <a:rPr lang="zh-CN" altLang="en-US" sz="2800" dirty="0"/>
              <a:t>因为</a:t>
            </a:r>
            <a:r>
              <a:rPr lang="en-US" altLang="zh-CN" sz="2800"/>
              <a:t>PRIORITY PRAM</a:t>
            </a:r>
            <a:r>
              <a:rPr lang="zh-CN" altLang="en-US" sz="2800" dirty="0"/>
              <a:t>模型强于</a:t>
            </a:r>
            <a:r>
              <a:rPr lang="en-US" altLang="zh-CN" sz="2800"/>
              <a:t>EREW PRAM</a:t>
            </a:r>
            <a:r>
              <a:rPr lang="zh-CN" altLang="en-US" sz="2800" dirty="0"/>
              <a:t>模型，因此在</a:t>
            </a:r>
            <a:r>
              <a:rPr lang="en-US" altLang="zh-CN" sz="2800"/>
              <a:t>EREW PRAM</a:t>
            </a:r>
            <a:r>
              <a:rPr lang="zh-CN" altLang="en-US" sz="2800" dirty="0"/>
              <a:t>上解决一个问题的算法的时间复杂度高于在</a:t>
            </a:r>
            <a:r>
              <a:rPr lang="en-US" altLang="zh-CN" sz="2800"/>
              <a:t>PRIORITY PRAM</a:t>
            </a:r>
            <a:r>
              <a:rPr lang="zh-CN" altLang="en-US" sz="2800" dirty="0"/>
              <a:t>解决同一问题的算法的时间复杂度。定理</a:t>
            </a:r>
            <a:r>
              <a:rPr lang="en-US" altLang="zh-CN" sz="2800"/>
              <a:t>3.1</a:t>
            </a:r>
            <a:r>
              <a:rPr lang="zh-CN" altLang="en-US" sz="2800" dirty="0"/>
              <a:t>量化了当从</a:t>
            </a:r>
            <a:r>
              <a:rPr lang="en-US" altLang="zh-CN" sz="2800"/>
              <a:t>PRIORITY PRAM</a:t>
            </a:r>
            <a:r>
              <a:rPr lang="zh-CN" altLang="en-US" sz="2800" dirty="0"/>
              <a:t>模型移到</a:t>
            </a:r>
            <a:r>
              <a:rPr lang="en-US" altLang="zh-CN" sz="2800"/>
              <a:t>EREW PRAM</a:t>
            </a:r>
            <a:r>
              <a:rPr lang="zh-CN" altLang="en-US" sz="2800" dirty="0"/>
              <a:t>模型时可能出现的并行时间复杂度的增长。</a:t>
            </a:r>
          </a:p>
          <a:p>
            <a:pPr algn="just" eaLnBrk="1" hangingPunct="1">
              <a:lnSpc>
                <a:spcPct val="90000"/>
              </a:lnSpc>
            </a:pPr>
            <a:r>
              <a:rPr lang="zh-CN" altLang="en-US" sz="2800" dirty="0">
                <a:ea typeface="黑体" panose="02010609060101010101" pitchFamily="2" charset="-122"/>
              </a:rPr>
              <a:t>引理</a:t>
            </a:r>
            <a:r>
              <a:rPr lang="en-US" altLang="zh-CN" sz="2800">
                <a:ea typeface="黑体" panose="02010609060101010101" pitchFamily="2" charset="-122"/>
              </a:rPr>
              <a:t>3.1</a:t>
            </a:r>
            <a:r>
              <a:rPr lang="en-US" altLang="zh-CN" sz="2800"/>
              <a:t> P</a:t>
            </a:r>
            <a:r>
              <a:rPr lang="zh-CN" altLang="en-US" sz="2800" dirty="0"/>
              <a:t>个处理器的</a:t>
            </a:r>
            <a:r>
              <a:rPr lang="en-US" altLang="zh-CN" sz="2800"/>
              <a:t>EREW PRAM</a:t>
            </a:r>
            <a:r>
              <a:rPr lang="zh-CN" altLang="en-US" sz="2800" dirty="0"/>
              <a:t>能用</a:t>
            </a:r>
            <a:r>
              <a:rPr lang="en-US" altLang="zh-CN" sz="2800"/>
              <a:t>Θ</a:t>
            </a:r>
            <a:r>
              <a:rPr lang="zh-CN" altLang="en-US" sz="2800" dirty="0"/>
              <a:t>（ </a:t>
            </a:r>
            <a:r>
              <a:rPr lang="en-US" altLang="zh-CN" sz="2800" err="1"/>
              <a:t>logp</a:t>
            </a:r>
            <a:r>
              <a:rPr lang="en-US" altLang="zh-CN" sz="2800"/>
              <a:t> </a:t>
            </a:r>
            <a:r>
              <a:rPr lang="zh-CN" altLang="en-US" sz="2800" dirty="0"/>
              <a:t>）时间将存储在全局存储器中的</a:t>
            </a:r>
            <a:r>
              <a:rPr lang="en-US" altLang="zh-CN" sz="2800"/>
              <a:t>p</a:t>
            </a:r>
            <a:r>
              <a:rPr lang="zh-CN" altLang="en-US" sz="2800" dirty="0"/>
              <a:t>个元素的数组分类（</a:t>
            </a:r>
            <a:r>
              <a:rPr lang="en-US" altLang="zh-CN" sz="2800"/>
              <a:t>sort</a:t>
            </a:r>
            <a:r>
              <a:rPr lang="zh-CN" altLang="en-US" sz="2800" dirty="0"/>
              <a:t>）。</a:t>
            </a:r>
          </a:p>
          <a:p>
            <a:pPr algn="just" eaLnBrk="1" hangingPunct="1">
              <a:lnSpc>
                <a:spcPct val="90000"/>
              </a:lnSpc>
            </a:pPr>
            <a:r>
              <a:rPr lang="zh-CN" altLang="en-US" sz="2800" dirty="0">
                <a:ea typeface="黑体" panose="02010609060101010101" pitchFamily="2" charset="-122"/>
              </a:rPr>
              <a:t>定理</a:t>
            </a:r>
            <a:r>
              <a:rPr lang="en-US" altLang="zh-CN" sz="2800">
                <a:ea typeface="黑体" panose="02010609060101010101" pitchFamily="2" charset="-122"/>
              </a:rPr>
              <a:t>3.2</a:t>
            </a:r>
            <a:r>
              <a:rPr lang="en-US" altLang="zh-CN" sz="2800"/>
              <a:t> </a:t>
            </a:r>
            <a:r>
              <a:rPr lang="zh-CN" altLang="en-US" sz="2800" dirty="0"/>
              <a:t>用</a:t>
            </a:r>
            <a:r>
              <a:rPr lang="en-US" altLang="zh-CN" sz="2800"/>
              <a:t>P</a:t>
            </a:r>
            <a:r>
              <a:rPr lang="zh-CN" altLang="en-US" sz="2800" dirty="0"/>
              <a:t>个处理器的</a:t>
            </a:r>
            <a:r>
              <a:rPr lang="en-US" altLang="zh-CN" sz="2800"/>
              <a:t>EREW PRAM</a:t>
            </a:r>
            <a:r>
              <a:rPr lang="zh-CN" altLang="en-US" sz="2800" dirty="0"/>
              <a:t>能模拟</a:t>
            </a:r>
            <a:r>
              <a:rPr lang="en-US" altLang="zh-CN" sz="2800"/>
              <a:t>P</a:t>
            </a:r>
            <a:r>
              <a:rPr lang="zh-CN" altLang="en-US" sz="2800" dirty="0"/>
              <a:t>个处理器的</a:t>
            </a:r>
            <a:r>
              <a:rPr lang="en-US" altLang="zh-CN" sz="2800"/>
              <a:t>PRIORITY PRAM</a:t>
            </a:r>
            <a:r>
              <a:rPr lang="zh-CN" altLang="en-US" sz="2800" dirty="0"/>
              <a:t>，但时间复杂度增加</a:t>
            </a:r>
            <a:r>
              <a:rPr lang="en-US" altLang="zh-CN" sz="2800"/>
              <a:t>Θ</a:t>
            </a:r>
            <a:r>
              <a:rPr lang="zh-CN" altLang="en-US" sz="2800" dirty="0"/>
              <a:t>（ </a:t>
            </a:r>
            <a:r>
              <a:rPr lang="en-US" altLang="zh-CN" sz="2800" err="1"/>
              <a:t>logp</a:t>
            </a:r>
            <a:r>
              <a:rPr lang="en-US" altLang="zh-CN" sz="2800"/>
              <a:t> </a:t>
            </a:r>
            <a:r>
              <a:rPr lang="zh-CN" altLang="en-US" sz="2800" dirty="0"/>
              <a:t>）倍，即</a:t>
            </a:r>
            <a:r>
              <a:rPr lang="en-US" altLang="zh-CN" sz="2800"/>
              <a:t>TCROW· </a:t>
            </a:r>
            <a:r>
              <a:rPr lang="en-US" altLang="zh-CN" sz="2800" err="1"/>
              <a:t>logp</a:t>
            </a:r>
            <a:r>
              <a:rPr lang="zh-CN" altLang="en-US" sz="2800" dirty="0"/>
              <a:t>。</a:t>
            </a:r>
          </a:p>
          <a:p>
            <a:r>
              <a:rPr lang="zh-CN" altLang="en-US" b="1" dirty="0"/>
              <a:t>定理</a:t>
            </a:r>
            <a:r>
              <a:rPr lang="en-US" altLang="zh-CN" b="1"/>
              <a:t>1</a:t>
            </a:r>
            <a:endParaRPr lang="en-US" altLang="zh-CN"/>
          </a:p>
          <a:p>
            <a:pPr>
              <a:buNone/>
            </a:pPr>
            <a:r>
              <a:rPr lang="zh-CN" altLang="en-US" dirty="0"/>
              <a:t>   具有</a:t>
            </a:r>
            <a:r>
              <a:rPr lang="en-US" altLang="zh-CN"/>
              <a:t>p</a:t>
            </a:r>
            <a:r>
              <a:rPr lang="zh-CN" altLang="en-US" dirty="0"/>
              <a:t>个处理器的</a:t>
            </a:r>
            <a:r>
              <a:rPr lang="en-US" altLang="zh-CN"/>
              <a:t>CRCW</a:t>
            </a:r>
            <a:r>
              <a:rPr lang="zh-CN" altLang="en-US" dirty="0"/>
              <a:t>算法的运行速度至多比解决同一问题的最好的具有</a:t>
            </a:r>
            <a:r>
              <a:rPr lang="en-US" altLang="zh-CN"/>
              <a:t>p</a:t>
            </a:r>
            <a:r>
              <a:rPr lang="zh-CN" altLang="en-US" dirty="0"/>
              <a:t>个处理器的</a:t>
            </a:r>
            <a:r>
              <a:rPr lang="en-US" altLang="zh-CN"/>
              <a:t>EREW</a:t>
            </a:r>
            <a:r>
              <a:rPr lang="zh-CN" altLang="en-US" dirty="0"/>
              <a:t>算法快</a:t>
            </a:r>
            <a:r>
              <a:rPr lang="en-US" altLang="zh-CN" err="1"/>
              <a:t>O(lg</a:t>
            </a:r>
            <a:r>
              <a:rPr lang="en-US" altLang="zh-CN"/>
              <a:t> p)</a:t>
            </a:r>
            <a:r>
              <a:rPr lang="zh-CN" altLang="en-US" dirty="0"/>
              <a:t>倍。</a:t>
            </a:r>
            <a:endParaRPr lang="zh-CN" altLang="en-US" sz="2800" dirty="0"/>
          </a:p>
          <a:p>
            <a:pPr eaLnBrk="1" hangingPunct="1">
              <a:lnSpc>
                <a:spcPct val="90000"/>
              </a:lnSpc>
            </a:pPr>
            <a:endParaRPr lang="en-US" altLang="zh-CN" sz="2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a:xfrm>
            <a:off x="838200" y="152400"/>
            <a:ext cx="7772400" cy="685800"/>
          </a:xfrm>
          <a:ln/>
        </p:spPr>
        <p:txBody>
          <a:bodyPr vert="horz" wrap="square" lIns="91440" tIns="45720" rIns="91440" bIns="45720" anchor="ctr"/>
          <a:lstStyle/>
          <a:p>
            <a:pPr eaLnBrk="1" hangingPunct="1"/>
            <a:r>
              <a:rPr lang="en-US" altLang="zh-CN" sz="3200" b="1">
                <a:ea typeface="黑体" panose="02010609060101010101" pitchFamily="2" charset="-122"/>
              </a:rPr>
              <a:t>§2.3  PRAM</a:t>
            </a:r>
            <a:r>
              <a:rPr lang="zh-CN" altLang="en-US" sz="3200" b="1" dirty="0">
                <a:ea typeface="黑体" panose="02010609060101010101" pitchFamily="2" charset="-122"/>
              </a:rPr>
              <a:t>算法</a:t>
            </a:r>
            <a:br>
              <a:rPr lang="zh-CN" altLang="en-US" sz="3200" b="1" dirty="0"/>
            </a:br>
            <a:endParaRPr lang="zh-CN" altLang="en-US" sz="3200" b="1" dirty="0"/>
          </a:p>
        </p:txBody>
      </p:sp>
      <p:sp>
        <p:nvSpPr>
          <p:cNvPr id="33794" name="Rectangle 3"/>
          <p:cNvSpPr>
            <a:spLocks noGrp="1"/>
          </p:cNvSpPr>
          <p:nvPr>
            <p:ph idx="1"/>
          </p:nvPr>
        </p:nvSpPr>
        <p:spPr>
          <a:xfrm>
            <a:off x="228600" y="838200"/>
            <a:ext cx="8763000" cy="5257800"/>
          </a:xfrm>
          <a:ln/>
        </p:spPr>
        <p:txBody>
          <a:bodyPr vert="horz" wrap="square" lIns="91440" tIns="45720" rIns="91440" bIns="45720" anchor="t"/>
          <a:lstStyle/>
          <a:p>
            <a:pPr algn="just" eaLnBrk="1" hangingPunct="1">
              <a:lnSpc>
                <a:spcPct val="90000"/>
              </a:lnSpc>
              <a:buNone/>
            </a:pPr>
            <a:r>
              <a:rPr lang="zh-CN" altLang="en-US" sz="2400" dirty="0"/>
              <a:t>如果一个</a:t>
            </a:r>
            <a:r>
              <a:rPr lang="en-US" altLang="zh-CN" sz="2400" dirty="0"/>
              <a:t>PRAM</a:t>
            </a:r>
            <a:r>
              <a:rPr lang="zh-CN" altLang="en-US" sz="2400" dirty="0"/>
              <a:t>算法的时间复杂度比最优</a:t>
            </a:r>
            <a:r>
              <a:rPr lang="en-US" altLang="zh-CN" sz="2400" dirty="0"/>
              <a:t>RAM</a:t>
            </a:r>
            <a:r>
              <a:rPr lang="zh-CN" altLang="en-US" sz="2400" dirty="0"/>
              <a:t>算法的时间复杂度低，则是因为使用了并行性。由于一个</a:t>
            </a:r>
            <a:r>
              <a:rPr lang="en-US" altLang="zh-CN" sz="2400" dirty="0"/>
              <a:t>PRAM</a:t>
            </a:r>
            <a:r>
              <a:rPr lang="zh-CN" altLang="en-US" sz="2400" dirty="0"/>
              <a:t>算法开始时只有一个处理机是活动的，因此</a:t>
            </a:r>
            <a:r>
              <a:rPr lang="en-US" altLang="zh-CN" sz="2400" dirty="0"/>
              <a:t>PRAM</a:t>
            </a:r>
            <a:r>
              <a:rPr lang="zh-CN" altLang="en-US" sz="2400" dirty="0"/>
              <a:t>算法有两个阶段：</a:t>
            </a:r>
          </a:p>
          <a:p>
            <a:pPr algn="just" eaLnBrk="1" hangingPunct="1">
              <a:lnSpc>
                <a:spcPct val="90000"/>
              </a:lnSpc>
              <a:buNone/>
            </a:pPr>
            <a:r>
              <a:rPr lang="en-US" altLang="zh-CN" sz="2400" dirty="0"/>
              <a:t>·</a:t>
            </a:r>
            <a:r>
              <a:rPr lang="zh-CN" altLang="en-US" sz="2400" dirty="0"/>
              <a:t>第一阶段激活足够数量的处理机；</a:t>
            </a:r>
          </a:p>
          <a:p>
            <a:pPr algn="just" eaLnBrk="1" hangingPunct="1">
              <a:lnSpc>
                <a:spcPct val="90000"/>
              </a:lnSpc>
              <a:buNone/>
            </a:pPr>
            <a:r>
              <a:rPr lang="en-US" altLang="zh-CN" sz="2400" dirty="0"/>
              <a:t>·</a:t>
            </a:r>
            <a:r>
              <a:rPr lang="zh-CN" altLang="en-US" sz="2400" dirty="0"/>
              <a:t>第二阶段，所有已激活的处理机并行地执行计算。</a:t>
            </a:r>
          </a:p>
          <a:p>
            <a:pPr algn="just" eaLnBrk="1" hangingPunct="1">
              <a:lnSpc>
                <a:spcPct val="90000"/>
              </a:lnSpc>
              <a:buNone/>
            </a:pPr>
            <a:r>
              <a:rPr lang="zh-CN" altLang="en-US" sz="2400" dirty="0"/>
              <a:t>给定一个活动处理机，由于执行一个单一指令活动处理机的数量能够加倍，因此仅需激活步可以使</a:t>
            </a:r>
            <a:r>
              <a:rPr lang="en-US" altLang="zh-CN" sz="2400" dirty="0"/>
              <a:t>P</a:t>
            </a:r>
            <a:r>
              <a:rPr lang="zh-CN" altLang="en-US" sz="2400" dirty="0"/>
              <a:t>个处理机成为活动的。在我们的</a:t>
            </a:r>
            <a:r>
              <a:rPr lang="en-US" altLang="zh-CN" sz="2400" dirty="0"/>
              <a:t>PRAM</a:t>
            </a:r>
            <a:r>
              <a:rPr lang="zh-CN" altLang="en-US" sz="2400" dirty="0"/>
              <a:t>算法表示中，使用元指令</a:t>
            </a:r>
          </a:p>
          <a:p>
            <a:pPr algn="just" eaLnBrk="1" hangingPunct="1">
              <a:lnSpc>
                <a:spcPct val="90000"/>
              </a:lnSpc>
              <a:buNone/>
            </a:pPr>
            <a:r>
              <a:rPr lang="en-US" altLang="zh-CN" sz="2400" dirty="0"/>
              <a:t>spawn (&lt;processor names&gt;)</a:t>
            </a:r>
          </a:p>
          <a:p>
            <a:pPr algn="just" eaLnBrk="1" hangingPunct="1">
              <a:lnSpc>
                <a:spcPct val="90000"/>
              </a:lnSpc>
              <a:buNone/>
            </a:pPr>
            <a:r>
              <a:rPr lang="zh-CN" altLang="en-US" sz="2400" dirty="0"/>
              <a:t>指示从单一活动处理机可用对数时间激活其它处理机。</a:t>
            </a:r>
          </a:p>
          <a:p>
            <a:pPr algn="just" eaLnBrk="1" hangingPunct="1">
              <a:lnSpc>
                <a:spcPct val="90000"/>
              </a:lnSpc>
              <a:buNone/>
            </a:pPr>
            <a:r>
              <a:rPr lang="zh-CN" altLang="en-US" sz="2400" dirty="0"/>
              <a:t>为了第二阶段</a:t>
            </a:r>
            <a:r>
              <a:rPr lang="en-US" altLang="zh-CN" sz="2400" dirty="0"/>
              <a:t>PRAM</a:t>
            </a:r>
            <a:r>
              <a:rPr lang="zh-CN" altLang="en-US" sz="2400" dirty="0"/>
              <a:t>算法计算容易阅读，我们允许把对全局寄存器引用看作为数组引用。假定存在一个从这些数组引用到适当的全局寄存器的映射。</a:t>
            </a:r>
          </a:p>
          <a:p>
            <a:pPr eaLnBrk="1" hangingPunct="1">
              <a:lnSpc>
                <a:spcPct val="90000"/>
              </a:lnSpc>
              <a:buNone/>
            </a:pPr>
            <a:endParaRPr lang="en-US" altLang="zh-CN"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p:nvPr>
        </p:nvSpPr>
        <p:spPr>
          <a:xfrm>
            <a:off x="685800" y="228600"/>
            <a:ext cx="7772400" cy="609600"/>
          </a:xfrm>
          <a:ln/>
        </p:spPr>
        <p:txBody>
          <a:bodyPr vert="horz" wrap="square" lIns="91440" tIns="45720" rIns="91440" bIns="45720" anchor="ctr"/>
          <a:lstStyle/>
          <a:p>
            <a:pPr eaLnBrk="1" hangingPunct="1"/>
            <a:r>
              <a:rPr lang="en-US" altLang="zh-CN" sz="3200" b="1">
                <a:ea typeface="黑体" panose="02010609060101010101" pitchFamily="2" charset="-122"/>
              </a:rPr>
              <a:t>§2.3  PRAM</a:t>
            </a:r>
            <a:r>
              <a:rPr lang="zh-CN" altLang="en-US" sz="3200" b="1" dirty="0">
                <a:ea typeface="黑体" panose="02010609060101010101" pitchFamily="2" charset="-122"/>
              </a:rPr>
              <a:t>算法</a:t>
            </a:r>
            <a:br>
              <a:rPr lang="zh-CN" altLang="en-US" sz="3200" b="1" dirty="0"/>
            </a:br>
            <a:endParaRPr lang="zh-CN" altLang="en-US" sz="3200" b="1" dirty="0"/>
          </a:p>
        </p:txBody>
      </p:sp>
      <p:sp>
        <p:nvSpPr>
          <p:cNvPr id="35842" name="Rectangle 3"/>
          <p:cNvSpPr>
            <a:spLocks noGrp="1"/>
          </p:cNvSpPr>
          <p:nvPr>
            <p:ph idx="1"/>
          </p:nvPr>
        </p:nvSpPr>
        <p:spPr>
          <a:xfrm>
            <a:off x="0" y="990600"/>
            <a:ext cx="8839200" cy="5562600"/>
          </a:xfrm>
          <a:ln/>
        </p:spPr>
        <p:txBody>
          <a:bodyPr vert="horz" wrap="square" lIns="91440" tIns="45720" rIns="91440" bIns="45720" anchor="t"/>
          <a:lstStyle/>
          <a:p>
            <a:pPr algn="just" eaLnBrk="1" hangingPunct="1">
              <a:buNone/>
            </a:pPr>
            <a:r>
              <a:rPr lang="en-US" altLang="zh-CN" sz="2400">
                <a:ea typeface="黑体" panose="02010609060101010101" pitchFamily="2" charset="-122"/>
              </a:rPr>
              <a:t>PRAM</a:t>
            </a:r>
            <a:r>
              <a:rPr lang="zh-CN" altLang="en-US" sz="2400" dirty="0">
                <a:ea typeface="黑体" panose="02010609060101010101" pitchFamily="2" charset="-122"/>
              </a:rPr>
              <a:t>算法</a:t>
            </a:r>
            <a:r>
              <a:rPr lang="zh-CN" altLang="en-US" dirty="0"/>
              <a:t>结构</a:t>
            </a:r>
          </a:p>
          <a:p>
            <a:pPr algn="just" eaLnBrk="1" hangingPunct="1">
              <a:buNone/>
            </a:pPr>
            <a:r>
              <a:rPr lang="en-US" altLang="zh-CN"/>
              <a:t>for all &lt;processor list&gt; do {statement list} end for</a:t>
            </a:r>
          </a:p>
          <a:p>
            <a:pPr algn="just" eaLnBrk="1" hangingPunct="1">
              <a:buNone/>
            </a:pPr>
            <a:r>
              <a:rPr lang="zh-CN" altLang="en-US" dirty="0"/>
              <a:t>表示由所指定的处理机并行执行的代码段。</a:t>
            </a:r>
          </a:p>
          <a:p>
            <a:pPr algn="just" eaLnBrk="1" hangingPunct="1">
              <a:buNone/>
            </a:pPr>
            <a:r>
              <a:rPr lang="zh-CN" altLang="en-US" dirty="0"/>
              <a:t>除了已描述的特殊结构外，我们使用下述一些熟悉的控制结构表示</a:t>
            </a:r>
            <a:r>
              <a:rPr lang="en-US" altLang="zh-CN"/>
              <a:t>PRAM</a:t>
            </a:r>
            <a:r>
              <a:rPr lang="zh-CN" altLang="en-US" dirty="0"/>
              <a:t>算法：</a:t>
            </a:r>
          </a:p>
          <a:p>
            <a:pPr algn="just" eaLnBrk="1" hangingPunct="1">
              <a:buNone/>
            </a:pPr>
            <a:r>
              <a:rPr lang="en-US" altLang="zh-CN"/>
              <a:t>if…then…else…end if</a:t>
            </a:r>
          </a:p>
          <a:p>
            <a:pPr algn="just" eaLnBrk="1" hangingPunct="1">
              <a:buNone/>
            </a:pPr>
            <a:r>
              <a:rPr lang="en-US" altLang="zh-CN"/>
              <a:t>for… end for,  while…end while, repeat…until</a:t>
            </a:r>
            <a:r>
              <a:rPr lang="zh-CN" altLang="en-US" dirty="0"/>
              <a:t>等等。</a:t>
            </a:r>
          </a:p>
          <a:p>
            <a:pPr algn="just" eaLnBrk="1" hangingPunct="1">
              <a:buNone/>
            </a:pPr>
            <a:r>
              <a:rPr lang="zh-CN" altLang="en-US" dirty="0"/>
              <a:t>符号←表示赋值。</a:t>
            </a:r>
          </a:p>
          <a:p>
            <a:pPr eaLnBrk="1" hangingPunct="1">
              <a:buNone/>
            </a:pPr>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p:cNvSpPr>
          <p:nvPr>
            <p:ph type="title"/>
          </p:nvPr>
        </p:nvSpPr>
        <p:spPr>
          <a:xfrm>
            <a:off x="762000" y="0"/>
            <a:ext cx="8153400" cy="838200"/>
          </a:xfrm>
          <a:ln/>
        </p:spPr>
        <p:txBody>
          <a:bodyPr vert="horz" wrap="square" lIns="91440" tIns="45720" rIns="91440" bIns="45720" anchor="ctr"/>
          <a:lstStyle/>
          <a:p>
            <a:pPr eaLnBrk="1" hangingPunct="1"/>
            <a:r>
              <a:rPr lang="en-US" altLang="zh-CN" sz="3200" b="1"/>
              <a:t>2.3.1 </a:t>
            </a:r>
            <a:r>
              <a:rPr lang="zh-CN" altLang="en-US" sz="3200" b="1" dirty="0"/>
              <a:t>并行归约（</a:t>
            </a:r>
            <a:r>
              <a:rPr lang="en-US" altLang="zh-CN" sz="3200" b="1"/>
              <a:t>Parallel Reduction</a:t>
            </a:r>
            <a:r>
              <a:rPr lang="zh-CN" altLang="en-US" sz="3200" dirty="0"/>
              <a:t>）</a:t>
            </a:r>
            <a:br>
              <a:rPr lang="zh-CN" altLang="en-US" sz="3200" dirty="0"/>
            </a:br>
            <a:endParaRPr lang="zh-CN" altLang="en-US" sz="3200" dirty="0"/>
          </a:p>
        </p:txBody>
      </p:sp>
      <p:sp>
        <p:nvSpPr>
          <p:cNvPr id="37890" name="Rectangle 3"/>
          <p:cNvSpPr>
            <a:spLocks noGrp="1"/>
          </p:cNvSpPr>
          <p:nvPr>
            <p:ph idx="1"/>
          </p:nvPr>
        </p:nvSpPr>
        <p:spPr>
          <a:xfrm>
            <a:off x="381000" y="838200"/>
            <a:ext cx="8077200" cy="1828800"/>
          </a:xfrm>
          <a:ln/>
        </p:spPr>
        <p:txBody>
          <a:bodyPr vert="horz" wrap="square" lIns="91440" tIns="45720" rIns="91440" bIns="45720" anchor="t"/>
          <a:lstStyle/>
          <a:p>
            <a:pPr algn="just" eaLnBrk="1" hangingPunct="1">
              <a:lnSpc>
                <a:spcPct val="90000"/>
              </a:lnSpc>
              <a:buNone/>
            </a:pPr>
            <a:r>
              <a:rPr lang="en-US" altLang="zh-CN" sz="2400"/>
              <a:t>           </a:t>
            </a:r>
            <a:r>
              <a:rPr lang="zh-CN" altLang="en-US" sz="2800" dirty="0"/>
              <a:t>给定</a:t>
            </a:r>
            <a:r>
              <a:rPr lang="en-US" altLang="zh-CN" sz="2800"/>
              <a:t>n</a:t>
            </a:r>
            <a:r>
              <a:rPr lang="zh-CN" altLang="en-US" sz="2800" dirty="0"/>
              <a:t>个元素的集合和一个可结合的二元操作（</a:t>
            </a:r>
            <a:r>
              <a:rPr lang="en-US" altLang="zh-CN" sz="2800"/>
              <a:t>associative binary </a:t>
            </a:r>
            <a:r>
              <a:rPr lang="en-US" altLang="zh-CN" sz="2800" err="1"/>
              <a:t>opexator</a:t>
            </a:r>
            <a:r>
              <a:rPr lang="zh-CN" altLang="en-US" sz="2800" dirty="0"/>
              <a:t>）。</a:t>
            </a:r>
          </a:p>
          <a:p>
            <a:pPr algn="just" eaLnBrk="1" hangingPunct="1">
              <a:lnSpc>
                <a:spcPct val="90000"/>
              </a:lnSpc>
              <a:buNone/>
            </a:pPr>
            <a:r>
              <a:rPr lang="zh-CN" altLang="en-US" sz="2800" dirty="0"/>
              <a:t>      归纳是计算的过程。</a:t>
            </a:r>
          </a:p>
          <a:p>
            <a:pPr algn="just" eaLnBrk="1" hangingPunct="1">
              <a:lnSpc>
                <a:spcPct val="90000"/>
              </a:lnSpc>
              <a:buNone/>
            </a:pPr>
            <a:r>
              <a:rPr lang="zh-CN" altLang="en-US" sz="2800" dirty="0"/>
              <a:t>      并行求和是归约操作的一个例子。</a:t>
            </a:r>
          </a:p>
          <a:p>
            <a:pPr algn="just" eaLnBrk="1" hangingPunct="1">
              <a:lnSpc>
                <a:spcPct val="90000"/>
              </a:lnSpc>
              <a:buNone/>
            </a:pPr>
            <a:r>
              <a:rPr lang="zh-CN" altLang="en-US" sz="2800" dirty="0">
                <a:latin typeface="宋体" panose="02010600030101010101" pitchFamily="2" charset="-122"/>
              </a:rPr>
              <a:t>  </a:t>
            </a:r>
            <a:endParaRPr lang="zh-CN" altLang="en-US" sz="2800" dirty="0"/>
          </a:p>
        </p:txBody>
      </p:sp>
      <p:sp>
        <p:nvSpPr>
          <p:cNvPr id="37891" name="Text Box 5"/>
          <p:cNvSpPr txBox="1"/>
          <p:nvPr/>
        </p:nvSpPr>
        <p:spPr>
          <a:xfrm>
            <a:off x="1066800" y="3048000"/>
            <a:ext cx="4495800" cy="457200"/>
          </a:xfrm>
          <a:prstGeom prst="rect">
            <a:avLst/>
          </a:prstGeom>
          <a:noFill/>
          <a:ln w="9525">
            <a:noFill/>
          </a:ln>
        </p:spPr>
        <p:txBody>
          <a:bodyPr anchor="t">
            <a:spAutoFit/>
          </a:bodyPr>
          <a:lstStyle/>
          <a:p>
            <a:r>
              <a:rPr lang="zh-CN" altLang="en-US" sz="2400" b="0" dirty="0">
                <a:solidFill>
                  <a:schemeClr val="tx1"/>
                </a:solidFill>
                <a:latin typeface="宋体" panose="02010600030101010101" pitchFamily="2" charset="-122"/>
                <a:ea typeface="宋体" panose="02010600030101010101" pitchFamily="2" charset="-122"/>
              </a:rPr>
              <a:t>并行求和：给定</a:t>
            </a:r>
            <a:r>
              <a:rPr lang="en-US" altLang="zh-CN" sz="2400" b="0">
                <a:solidFill>
                  <a:schemeClr val="tx1"/>
                </a:solidFill>
                <a:latin typeface="Times New Roman" panose="02020603050405020304" pitchFamily="18" charset="0"/>
                <a:ea typeface="宋体" panose="02010600030101010101" pitchFamily="2" charset="-122"/>
              </a:rPr>
              <a:t>n</a:t>
            </a:r>
            <a:r>
              <a:rPr lang="zh-CN" altLang="en-US" sz="2400" b="0" dirty="0">
                <a:solidFill>
                  <a:schemeClr val="tx1"/>
                </a:solidFill>
                <a:latin typeface="宋体" panose="02010600030101010101" pitchFamily="2" charset="-122"/>
                <a:ea typeface="宋体" panose="02010600030101010101" pitchFamily="2" charset="-122"/>
              </a:rPr>
              <a:t>个值，求</a:t>
            </a:r>
            <a:r>
              <a:rPr lang="en-US" altLang="zh-CN" sz="2400" b="0">
                <a:solidFill>
                  <a:schemeClr val="tx1"/>
                </a:solidFill>
                <a:latin typeface="Times New Roman" panose="02020603050405020304" pitchFamily="18" charset="0"/>
                <a:ea typeface="宋体" panose="02010600030101010101" pitchFamily="2" charset="-122"/>
              </a:rPr>
              <a:t>sum= </a:t>
            </a:r>
          </a:p>
        </p:txBody>
      </p:sp>
      <p:sp>
        <p:nvSpPr>
          <p:cNvPr id="37892" name="Rectangle 7"/>
          <p:cNvSpPr/>
          <p:nvPr/>
        </p:nvSpPr>
        <p:spPr>
          <a:xfrm>
            <a:off x="4081463" y="3314700"/>
            <a:ext cx="9144000" cy="0"/>
          </a:xfrm>
          <a:prstGeom prst="rect">
            <a:avLst/>
          </a:prstGeom>
          <a:noFill/>
          <a:ln w="9525">
            <a:noFill/>
          </a:ln>
        </p:spPr>
        <p:txBody>
          <a:bodyPr anchor="t">
            <a:spAutoFit/>
          </a:bodyPr>
          <a:lstStyle/>
          <a:p>
            <a:endParaRPr lang="zh-CN" altLang="en-US" dirty="0">
              <a:latin typeface="Times New Roman" panose="02020603050405020304" pitchFamily="18" charset="0"/>
              <a:ea typeface="楷体_GB2312" pitchFamily="49" charset="-122"/>
            </a:endParaRPr>
          </a:p>
        </p:txBody>
      </p:sp>
      <p:graphicFrame>
        <p:nvGraphicFramePr>
          <p:cNvPr id="37893" name="Object 6"/>
          <p:cNvGraphicFramePr/>
          <p:nvPr/>
        </p:nvGraphicFramePr>
        <p:xfrm>
          <a:off x="5410200" y="2971800"/>
          <a:ext cx="2514600" cy="685800"/>
        </p:xfrm>
        <a:graphic>
          <a:graphicData uri="http://schemas.openxmlformats.org/presentationml/2006/ole">
            <mc:AlternateContent xmlns:mc="http://schemas.openxmlformats.org/markup-compatibility/2006">
              <mc:Choice xmlns:v="urn:schemas-microsoft-com:vml" Requires="v">
                <p:oleObj spid="_x0000_s2050" r:id="rId4" imgW="977900" imgH="228600" progId="Equation.3">
                  <p:embed/>
                </p:oleObj>
              </mc:Choice>
              <mc:Fallback>
                <p:oleObj r:id="rId4" imgW="977900" imgH="228600" progId="Equation.3">
                  <p:embed/>
                  <p:pic>
                    <p:nvPicPr>
                      <p:cNvPr id="37893" name="Object 6"/>
                      <p:cNvPicPr/>
                      <p:nvPr/>
                    </p:nvPicPr>
                    <p:blipFill>
                      <a:blip r:embed="rId5"/>
                      <a:stretch>
                        <a:fillRect/>
                      </a:stretch>
                    </p:blipFill>
                    <p:spPr>
                      <a:xfrm>
                        <a:off x="5410200" y="2971800"/>
                        <a:ext cx="2514600" cy="685800"/>
                      </a:xfrm>
                      <a:prstGeom prst="rect">
                        <a:avLst/>
                      </a:prstGeom>
                      <a:noFill/>
                      <a:ln w="38100">
                        <a:noFill/>
                        <a:miter/>
                      </a:ln>
                    </p:spPr>
                  </p:pic>
                </p:oleObj>
              </mc:Fallback>
            </mc:AlternateContent>
          </a:graphicData>
        </a:graphic>
      </p:graphicFrame>
      <p:sp>
        <p:nvSpPr>
          <p:cNvPr id="37894" name="Text Box 8"/>
          <p:cNvSpPr txBox="1"/>
          <p:nvPr/>
        </p:nvSpPr>
        <p:spPr>
          <a:xfrm>
            <a:off x="838200" y="3962400"/>
            <a:ext cx="7696200" cy="2014538"/>
          </a:xfrm>
          <a:prstGeom prst="rect">
            <a:avLst/>
          </a:prstGeom>
          <a:noFill/>
          <a:ln w="9525">
            <a:noFill/>
          </a:ln>
        </p:spPr>
        <p:txBody>
          <a:bodyPr anchor="t">
            <a:spAutoFit/>
          </a:bodyPr>
          <a:lstStyle/>
          <a:p>
            <a:pPr algn="just"/>
            <a:r>
              <a:rPr lang="en-US" altLang="zh-CN" sz="2800" b="0">
                <a:solidFill>
                  <a:schemeClr val="tx1"/>
                </a:solidFill>
                <a:latin typeface="Times New Roman" panose="02020603050405020304" pitchFamily="18" charset="0"/>
                <a:ea typeface="宋体" panose="02010600030101010101" pitchFamily="2" charset="-122"/>
              </a:rPr>
              <a:t>PRAM</a:t>
            </a:r>
            <a:r>
              <a:rPr lang="zh-CN" altLang="en-US" sz="2800" b="0" dirty="0">
                <a:solidFill>
                  <a:schemeClr val="tx1"/>
                </a:solidFill>
                <a:latin typeface="Times New Roman" panose="02020603050405020304" pitchFamily="18" charset="0"/>
                <a:ea typeface="宋体" panose="02010600030101010101" pitchFamily="2" charset="-122"/>
              </a:rPr>
              <a:t>中的处理机操作的数据存储在全局寄存器中。用一个颗树来表示计算过程，树的结点（</a:t>
            </a:r>
            <a:r>
              <a:rPr lang="en-US" altLang="zh-CN" sz="2800" b="0">
                <a:solidFill>
                  <a:schemeClr val="tx1"/>
                </a:solidFill>
                <a:latin typeface="Times New Roman" panose="02020603050405020304" pitchFamily="18" charset="0"/>
                <a:ea typeface="宋体" panose="02010600030101010101" pitchFamily="2" charset="-122"/>
              </a:rPr>
              <a:t>Node</a:t>
            </a:r>
            <a:r>
              <a:rPr lang="zh-CN" altLang="en-US" sz="2800" b="0" dirty="0">
                <a:solidFill>
                  <a:schemeClr val="tx1"/>
                </a:solidFill>
                <a:latin typeface="Times New Roman" panose="02020603050405020304" pitchFamily="18" charset="0"/>
                <a:ea typeface="宋体" panose="02010600030101010101" pitchFamily="2" charset="-122"/>
              </a:rPr>
              <a:t>）是数组中的一个元素，如图</a:t>
            </a:r>
            <a:r>
              <a:rPr lang="en-US" altLang="zh-CN" sz="2800" b="0">
                <a:solidFill>
                  <a:schemeClr val="tx1"/>
                </a:solidFill>
                <a:latin typeface="Times New Roman" panose="02020603050405020304" pitchFamily="18" charset="0"/>
                <a:ea typeface="宋体" panose="02010600030101010101" pitchFamily="2" charset="-122"/>
              </a:rPr>
              <a:t>2.1</a:t>
            </a:r>
            <a:r>
              <a:rPr lang="zh-CN" altLang="en-US" sz="2800" b="0" dirty="0">
                <a:solidFill>
                  <a:schemeClr val="tx1"/>
                </a:solidFill>
                <a:latin typeface="Times New Roman" panose="02020603050405020304" pitchFamily="18" charset="0"/>
                <a:ea typeface="宋体" panose="02010600030101010101" pitchFamily="2" charset="-122"/>
              </a:rPr>
              <a:t>所示。</a:t>
            </a:r>
          </a:p>
          <a:p>
            <a:endParaRPr lang="en-US" altLang="zh-CN" sz="2800" b="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type="title"/>
          </p:nvPr>
        </p:nvSpPr>
        <p:spPr>
          <a:xfrm>
            <a:off x="228600" y="0"/>
            <a:ext cx="7772400" cy="1143000"/>
          </a:xfrm>
          <a:ln/>
        </p:spPr>
        <p:txBody>
          <a:bodyPr vert="horz" wrap="square" lIns="91440" tIns="45720" rIns="91440" bIns="45720" anchor="ctr"/>
          <a:lstStyle/>
          <a:p>
            <a:pPr eaLnBrk="1" hangingPunct="1"/>
            <a:r>
              <a:rPr lang="en-US" altLang="zh-CN" sz="3200" b="1"/>
              <a:t>2.3.1 </a:t>
            </a:r>
            <a:r>
              <a:rPr lang="zh-CN" altLang="en-US" sz="3200" b="1" dirty="0"/>
              <a:t>并行归约（</a:t>
            </a:r>
            <a:r>
              <a:rPr lang="en-US" altLang="zh-CN" sz="3200" b="1"/>
              <a:t>Parallel Reduction</a:t>
            </a:r>
            <a:r>
              <a:rPr lang="zh-CN" altLang="en-US" sz="3200" dirty="0"/>
              <a:t>）</a:t>
            </a:r>
            <a:br>
              <a:rPr lang="zh-CN" altLang="en-US" sz="3200" dirty="0"/>
            </a:br>
            <a:endParaRPr lang="zh-CN" altLang="en-US" sz="3200" dirty="0"/>
          </a:p>
        </p:txBody>
      </p:sp>
      <p:sp>
        <p:nvSpPr>
          <p:cNvPr id="39938" name="Rectangle 5"/>
          <p:cNvSpPr/>
          <p:nvPr/>
        </p:nvSpPr>
        <p:spPr>
          <a:xfrm>
            <a:off x="3152775" y="2066925"/>
            <a:ext cx="9144000" cy="0"/>
          </a:xfrm>
          <a:prstGeom prst="rect">
            <a:avLst/>
          </a:prstGeom>
          <a:noFill/>
          <a:ln w="9525">
            <a:noFill/>
          </a:ln>
        </p:spPr>
        <p:txBody>
          <a:bodyPr anchor="t">
            <a:spAutoFit/>
          </a:bodyPr>
          <a:lstStyle/>
          <a:p>
            <a:endParaRPr lang="zh-CN" altLang="en-US" dirty="0">
              <a:latin typeface="Times New Roman" panose="02020603050405020304" pitchFamily="18" charset="0"/>
              <a:ea typeface="楷体_GB2312" pitchFamily="49" charset="-122"/>
            </a:endParaRPr>
          </a:p>
        </p:txBody>
      </p:sp>
      <p:pic>
        <p:nvPicPr>
          <p:cNvPr id="39939" name="Picture 4" descr="2-6"/>
          <p:cNvPicPr>
            <a:picLocks noChangeAspect="1"/>
          </p:cNvPicPr>
          <p:nvPr/>
        </p:nvPicPr>
        <p:blipFill>
          <a:blip r:embed="rId3"/>
          <a:stretch>
            <a:fillRect/>
          </a:stretch>
        </p:blipFill>
        <p:spPr>
          <a:xfrm>
            <a:off x="1219200" y="838200"/>
            <a:ext cx="5486400" cy="4572000"/>
          </a:xfrm>
          <a:prstGeom prst="rect">
            <a:avLst/>
          </a:prstGeom>
          <a:noFill/>
          <a:ln w="9525">
            <a:noFill/>
          </a:ln>
        </p:spPr>
      </p:pic>
      <p:sp>
        <p:nvSpPr>
          <p:cNvPr id="39940" name="Text Box 6"/>
          <p:cNvSpPr txBox="1"/>
          <p:nvPr/>
        </p:nvSpPr>
        <p:spPr>
          <a:xfrm>
            <a:off x="381000" y="5441950"/>
            <a:ext cx="7315200" cy="396875"/>
          </a:xfrm>
          <a:prstGeom prst="rect">
            <a:avLst/>
          </a:prstGeom>
          <a:noFill/>
          <a:ln w="9525">
            <a:noFill/>
          </a:ln>
        </p:spPr>
        <p:txBody>
          <a:bodyPr anchor="t">
            <a:spAutoFit/>
          </a:bodyPr>
          <a:lstStyle/>
          <a:p>
            <a:pPr algn="ctr"/>
            <a:r>
              <a:rPr lang="zh-CN" altLang="en-US" sz="2000" b="0" dirty="0">
                <a:solidFill>
                  <a:schemeClr val="tx1"/>
                </a:solidFill>
                <a:latin typeface="Times New Roman" panose="02020603050405020304" pitchFamily="18" charset="0"/>
                <a:ea typeface="宋体" panose="02010600030101010101" pitchFamily="2" charset="-122"/>
              </a:rPr>
              <a:t>图</a:t>
            </a:r>
            <a:r>
              <a:rPr lang="en-US" altLang="zh-CN" sz="2000" b="0" dirty="0">
                <a:solidFill>
                  <a:schemeClr val="tx1"/>
                </a:solidFill>
                <a:latin typeface="Times New Roman" panose="02020603050405020304" pitchFamily="18" charset="0"/>
                <a:ea typeface="宋体" panose="02010600030101010101" pitchFamily="2" charset="-122"/>
              </a:rPr>
              <a:t>2.1  </a:t>
            </a:r>
            <a:r>
              <a:rPr lang="zh-CN" altLang="en-US" sz="2000" b="0" dirty="0">
                <a:solidFill>
                  <a:schemeClr val="tx1"/>
                </a:solidFill>
                <a:latin typeface="Times New Roman" panose="02020603050405020304" pitchFamily="18" charset="0"/>
                <a:ea typeface="宋体" panose="02010600030101010101" pitchFamily="2" charset="-122"/>
              </a:rPr>
              <a:t>利用</a:t>
            </a:r>
            <a:r>
              <a:rPr lang="en-US" altLang="zh-CN" sz="2000" b="0" dirty="0">
                <a:solidFill>
                  <a:schemeClr val="tx1"/>
                </a:solidFill>
                <a:latin typeface="Times New Roman" panose="02020603050405020304" pitchFamily="18" charset="0"/>
                <a:ea typeface="宋体" panose="02010600030101010101" pitchFamily="2" charset="-122"/>
              </a:rPr>
              <a:t>PRAM</a:t>
            </a:r>
            <a:r>
              <a:rPr lang="zh-CN" altLang="en-US" sz="2000" b="0" dirty="0">
                <a:solidFill>
                  <a:schemeClr val="tx1"/>
                </a:solidFill>
                <a:latin typeface="Times New Roman" panose="02020603050405020304" pitchFamily="18" charset="0"/>
                <a:ea typeface="宋体" panose="02010600030101010101" pitchFamily="2" charset="-122"/>
              </a:rPr>
              <a:t>算法对</a:t>
            </a:r>
            <a:r>
              <a:rPr lang="en-US" altLang="zh-CN" sz="2000" b="0" dirty="0">
                <a:solidFill>
                  <a:schemeClr val="tx1"/>
                </a:solidFill>
                <a:latin typeface="Times New Roman" panose="02020603050405020304" pitchFamily="18" charset="0"/>
                <a:ea typeface="宋体" panose="02010600030101010101" pitchFamily="2" charset="-122"/>
              </a:rPr>
              <a:t>10</a:t>
            </a:r>
            <a:r>
              <a:rPr lang="zh-CN" altLang="en-US" sz="2000" b="0" dirty="0">
                <a:solidFill>
                  <a:schemeClr val="tx1"/>
                </a:solidFill>
                <a:latin typeface="Times New Roman" panose="02020603050405020304" pitchFamily="18" charset="0"/>
                <a:ea typeface="宋体" panose="02010600030101010101" pitchFamily="2" charset="-122"/>
              </a:rPr>
              <a:t>个值并行归约的操作示例</a:t>
            </a:r>
            <a:endParaRPr lang="zh-CN" altLang="en-US" sz="2400" b="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p:cNvSpPr>
          <p:nvPr>
            <p:ph type="title"/>
          </p:nvPr>
        </p:nvSpPr>
        <p:spPr>
          <a:ln/>
        </p:spPr>
        <p:txBody>
          <a:bodyPr vert="horz" wrap="square" lIns="91440" tIns="45720" rIns="91440" bIns="45720" anchor="ctr"/>
          <a:lstStyle/>
          <a:p>
            <a:pPr eaLnBrk="1" hangingPunct="1"/>
            <a:r>
              <a:rPr lang="en-US" altLang="zh-CN" sz="3200" b="1"/>
              <a:t>2.3.1 </a:t>
            </a:r>
            <a:r>
              <a:rPr lang="zh-CN" altLang="en-US" sz="3200" b="1" dirty="0"/>
              <a:t>并行归约（</a:t>
            </a:r>
            <a:r>
              <a:rPr lang="en-US" altLang="zh-CN" sz="3200" b="1"/>
              <a:t>Parallel Reduction</a:t>
            </a:r>
            <a:r>
              <a:rPr lang="zh-CN" altLang="en-US" sz="3200" dirty="0"/>
              <a:t>）</a:t>
            </a:r>
          </a:p>
        </p:txBody>
      </p:sp>
      <p:sp>
        <p:nvSpPr>
          <p:cNvPr id="41986" name="Rectangle 3"/>
          <p:cNvSpPr>
            <a:spLocks noGrp="1"/>
          </p:cNvSpPr>
          <p:nvPr>
            <p:ph type="body" sz="half" idx="1"/>
          </p:nvPr>
        </p:nvSpPr>
        <p:spPr>
          <a:xfrm>
            <a:off x="685800" y="1916113"/>
            <a:ext cx="7847013" cy="4114800"/>
          </a:xfrm>
          <a:ln/>
        </p:spPr>
        <p:txBody>
          <a:bodyPr vert="horz" wrap="square" lIns="91440" tIns="45720" rIns="91440" bIns="45720" anchor="t"/>
          <a:lstStyle/>
          <a:p>
            <a:pPr algn="just" eaLnBrk="1" hangingPunct="1">
              <a:lnSpc>
                <a:spcPct val="80000"/>
              </a:lnSpc>
              <a:buClrTx/>
              <a:buSzTx/>
              <a:buFontTx/>
              <a:buNone/>
            </a:pPr>
            <a:r>
              <a:rPr lang="zh-CN" altLang="en-US" sz="2400" dirty="0">
                <a:ea typeface="黑体" panose="02010609060101010101" pitchFamily="2" charset="-122"/>
              </a:rPr>
              <a:t>算法（</a:t>
            </a:r>
            <a:r>
              <a:rPr lang="en-US" altLang="zh-CN" sz="2400" dirty="0">
                <a:ea typeface="黑体" panose="02010609060101010101" pitchFamily="2" charset="-122"/>
              </a:rPr>
              <a:t>Algorithm</a:t>
            </a:r>
            <a:r>
              <a:rPr lang="zh-CN" altLang="en-US" sz="2400" dirty="0">
                <a:ea typeface="黑体" panose="02010609060101010101" pitchFamily="2" charset="-122"/>
              </a:rPr>
              <a:t>）</a:t>
            </a:r>
            <a:endParaRPr lang="zh-CN" altLang="en-US" sz="2400" dirty="0"/>
          </a:p>
          <a:p>
            <a:pPr algn="just" eaLnBrk="1" hangingPunct="1">
              <a:lnSpc>
                <a:spcPct val="80000"/>
              </a:lnSpc>
              <a:buClrTx/>
              <a:buSzTx/>
              <a:buFontTx/>
              <a:buNone/>
            </a:pPr>
            <a:r>
              <a:rPr lang="en-US" altLang="zh-CN" sz="2400" dirty="0"/>
              <a:t>SUM (EREW PRAM)</a:t>
            </a:r>
          </a:p>
          <a:p>
            <a:pPr algn="just" eaLnBrk="1" hangingPunct="1">
              <a:lnSpc>
                <a:spcPct val="80000"/>
              </a:lnSpc>
              <a:buClrTx/>
              <a:buSzTx/>
              <a:buFontTx/>
              <a:buNone/>
            </a:pPr>
            <a:r>
              <a:rPr lang="en-US" altLang="zh-CN" sz="2400" dirty="0"/>
              <a:t>Initial condition</a:t>
            </a:r>
            <a:r>
              <a:rPr lang="zh-CN" altLang="en-US" sz="2400" dirty="0"/>
              <a:t>：</a:t>
            </a:r>
            <a:r>
              <a:rPr lang="en-US" altLang="zh-CN" sz="2400" dirty="0"/>
              <a:t>n(≥1)</a:t>
            </a:r>
            <a:r>
              <a:rPr lang="zh-CN" altLang="en-US" sz="2400" dirty="0"/>
              <a:t>个元素存储在数组                     中</a:t>
            </a:r>
          </a:p>
          <a:p>
            <a:pPr algn="just" eaLnBrk="1" hangingPunct="1">
              <a:lnSpc>
                <a:spcPct val="80000"/>
              </a:lnSpc>
              <a:buClrTx/>
              <a:buSzTx/>
              <a:buFontTx/>
              <a:buNone/>
            </a:pPr>
            <a:r>
              <a:rPr lang="en-US" altLang="zh-CN" sz="2400" dirty="0"/>
              <a:t>Final condition</a:t>
            </a:r>
            <a:r>
              <a:rPr lang="zh-CN" altLang="en-US" sz="2400" dirty="0"/>
              <a:t>：</a:t>
            </a:r>
            <a:r>
              <a:rPr lang="en-US" altLang="zh-CN" sz="2400" dirty="0"/>
              <a:t>n</a:t>
            </a:r>
            <a:r>
              <a:rPr lang="zh-CN" altLang="en-US" sz="2400" dirty="0"/>
              <a:t>个元素之和在</a:t>
            </a:r>
            <a:r>
              <a:rPr lang="en-US" altLang="zh-CN" sz="2400" dirty="0"/>
              <a:t>A[0]</a:t>
            </a:r>
            <a:r>
              <a:rPr lang="zh-CN" altLang="en-US" sz="2400" dirty="0"/>
              <a:t>中。</a:t>
            </a:r>
          </a:p>
          <a:p>
            <a:pPr algn="just" eaLnBrk="1" hangingPunct="1">
              <a:lnSpc>
                <a:spcPct val="80000"/>
              </a:lnSpc>
              <a:buClrTx/>
              <a:buSzTx/>
              <a:buFontTx/>
              <a:buNone/>
            </a:pPr>
            <a:r>
              <a:rPr lang="en-US" altLang="zh-CN" sz="2400" dirty="0"/>
              <a:t>Global Variables</a:t>
            </a:r>
            <a:r>
              <a:rPr lang="zh-CN" altLang="en-US" sz="2400" dirty="0"/>
              <a:t>：</a:t>
            </a:r>
            <a:r>
              <a:rPr lang="en-US" altLang="zh-CN" sz="2400" dirty="0" err="1"/>
              <a:t>n,j</a:t>
            </a:r>
            <a:r>
              <a:rPr lang="en-US" altLang="zh-CN" sz="2400" dirty="0"/>
              <a:t>, </a:t>
            </a:r>
          </a:p>
          <a:p>
            <a:pPr algn="just" eaLnBrk="1" hangingPunct="1">
              <a:lnSpc>
                <a:spcPct val="80000"/>
              </a:lnSpc>
              <a:buClrTx/>
              <a:buSzTx/>
              <a:buFontTx/>
              <a:buNone/>
            </a:pPr>
            <a:r>
              <a:rPr lang="en-US" altLang="zh-CN" sz="2400" dirty="0"/>
              <a:t>begin</a:t>
            </a:r>
          </a:p>
          <a:p>
            <a:pPr algn="just" eaLnBrk="1" hangingPunct="1">
              <a:lnSpc>
                <a:spcPct val="80000"/>
              </a:lnSpc>
              <a:buClrTx/>
              <a:buSzTx/>
              <a:buFontTx/>
              <a:buNone/>
            </a:pPr>
            <a:r>
              <a:rPr lang="en-US" altLang="zh-CN" sz="2400" dirty="0"/>
              <a:t>Spawn ()</a:t>
            </a:r>
          </a:p>
          <a:p>
            <a:pPr algn="just" eaLnBrk="1" hangingPunct="1">
              <a:lnSpc>
                <a:spcPct val="80000"/>
              </a:lnSpc>
              <a:buClrTx/>
              <a:buSzTx/>
              <a:buFontTx/>
              <a:buNone/>
            </a:pPr>
            <a:r>
              <a:rPr lang="en-US" altLang="zh-CN" sz="2400" dirty="0"/>
              <a:t>for all  processors </a:t>
            </a:r>
            <a:r>
              <a:rPr lang="en-US" altLang="zh-CN" sz="2400" i="1" dirty="0"/>
              <a:t>Pi where </a:t>
            </a:r>
            <a:r>
              <a:rPr lang="en-US" altLang="zh-CN" sz="2400" dirty="0"/>
              <a:t>                     do</a:t>
            </a:r>
          </a:p>
          <a:p>
            <a:pPr algn="just" eaLnBrk="1" hangingPunct="1">
              <a:lnSpc>
                <a:spcPct val="80000"/>
              </a:lnSpc>
              <a:buClrTx/>
              <a:buSzTx/>
              <a:buFontTx/>
              <a:buNone/>
            </a:pPr>
            <a:r>
              <a:rPr lang="en-US" altLang="zh-CN" sz="2400" dirty="0"/>
              <a:t>for            to            -1    do</a:t>
            </a:r>
          </a:p>
          <a:p>
            <a:pPr algn="just" eaLnBrk="1" hangingPunct="1">
              <a:lnSpc>
                <a:spcPct val="80000"/>
              </a:lnSpc>
              <a:buClrTx/>
              <a:buSzTx/>
              <a:buFontTx/>
              <a:buNone/>
            </a:pPr>
            <a:r>
              <a:rPr lang="en-US" altLang="zh-CN" sz="2400" dirty="0"/>
              <a:t>   if (</a:t>
            </a:r>
            <a:r>
              <a:rPr lang="en-US" altLang="zh-CN" sz="2400" i="1" dirty="0" err="1"/>
              <a:t>i</a:t>
            </a:r>
            <a:r>
              <a:rPr lang="en-US" altLang="zh-CN" sz="2400" dirty="0"/>
              <a:t> modulo 2</a:t>
            </a:r>
            <a:r>
              <a:rPr lang="en-US" altLang="zh-CN" sz="2400" i="1" baseline="30000" dirty="0"/>
              <a:t>j</a:t>
            </a:r>
            <a:r>
              <a:rPr lang="en-US" altLang="zh-CN" sz="2400" dirty="0"/>
              <a:t>)=0 and 2</a:t>
            </a:r>
            <a:r>
              <a:rPr lang="en-US" altLang="zh-CN" sz="2400" i="1" dirty="0"/>
              <a:t>i</a:t>
            </a:r>
            <a:r>
              <a:rPr lang="en-US" altLang="zh-CN" sz="2400" dirty="0"/>
              <a:t>+2</a:t>
            </a:r>
            <a:r>
              <a:rPr lang="en-US" altLang="zh-CN" sz="2400" i="1" baseline="30000" dirty="0"/>
              <a:t>j</a:t>
            </a:r>
            <a:r>
              <a:rPr lang="en-US" altLang="zh-CN" sz="2400" dirty="0"/>
              <a:t>&lt;n then</a:t>
            </a:r>
          </a:p>
          <a:p>
            <a:pPr algn="just" eaLnBrk="1" hangingPunct="1">
              <a:lnSpc>
                <a:spcPct val="80000"/>
              </a:lnSpc>
              <a:buClrTx/>
              <a:buSzTx/>
              <a:buFontTx/>
              <a:buNone/>
            </a:pPr>
            <a:r>
              <a:rPr lang="en-US" altLang="zh-CN" sz="2400" dirty="0"/>
              <a:t>     A[2</a:t>
            </a:r>
            <a:r>
              <a:rPr lang="en-US" altLang="zh-CN" sz="2400" i="1" dirty="0"/>
              <a:t>i</a:t>
            </a:r>
            <a:r>
              <a:rPr lang="en-US" altLang="zh-CN" sz="2400" dirty="0"/>
              <a:t>]←A[2</a:t>
            </a:r>
            <a:r>
              <a:rPr lang="en-US" altLang="zh-CN" sz="2400" i="1" dirty="0"/>
              <a:t>i</a:t>
            </a:r>
            <a:r>
              <a:rPr lang="en-US" altLang="zh-CN" sz="2400" dirty="0"/>
              <a:t>]+A[2i+2</a:t>
            </a:r>
            <a:r>
              <a:rPr lang="en-US" altLang="zh-CN" sz="2400" i="1" baseline="30000" dirty="0"/>
              <a:t>j</a:t>
            </a:r>
            <a:r>
              <a:rPr lang="en-US" altLang="zh-CN" sz="2400" dirty="0"/>
              <a:t>]</a:t>
            </a:r>
          </a:p>
          <a:p>
            <a:pPr algn="just" eaLnBrk="1" hangingPunct="1">
              <a:buNone/>
            </a:pPr>
            <a:r>
              <a:rPr lang="en-US" altLang="zh-CN" sz="2400" dirty="0"/>
              <a:t>   end if</a:t>
            </a:r>
          </a:p>
          <a:p>
            <a:pPr algn="just" eaLnBrk="1" hangingPunct="1">
              <a:buNone/>
            </a:pPr>
            <a:r>
              <a:rPr lang="en-US" altLang="zh-CN" sz="2400" dirty="0"/>
              <a:t>end for</a:t>
            </a:r>
          </a:p>
          <a:p>
            <a:pPr algn="just" eaLnBrk="1" hangingPunct="1">
              <a:buNone/>
            </a:pPr>
            <a:r>
              <a:rPr lang="en-US" altLang="zh-CN" sz="2400" dirty="0"/>
              <a:t>end for</a:t>
            </a:r>
          </a:p>
          <a:p>
            <a:pPr algn="just" eaLnBrk="1" hangingPunct="1">
              <a:buNone/>
            </a:pPr>
            <a:r>
              <a:rPr lang="en-US" altLang="zh-CN" sz="2400" dirty="0"/>
              <a:t>end</a:t>
            </a:r>
          </a:p>
          <a:p>
            <a:pPr eaLnBrk="1" hangingPunct="1">
              <a:lnSpc>
                <a:spcPct val="80000"/>
              </a:lnSpc>
              <a:buClrTx/>
              <a:buSzTx/>
              <a:buFontTx/>
              <a:buNone/>
            </a:pPr>
            <a:r>
              <a:rPr lang="en-US" altLang="zh-CN" sz="2400" dirty="0"/>
              <a:t> </a:t>
            </a:r>
          </a:p>
        </p:txBody>
      </p:sp>
      <p:sp>
        <p:nvSpPr>
          <p:cNvPr id="41987" name="Rectangle 5"/>
          <p:cNvSpPr/>
          <p:nvPr/>
        </p:nvSpPr>
        <p:spPr>
          <a:xfrm>
            <a:off x="0" y="0"/>
            <a:ext cx="9144000" cy="0"/>
          </a:xfrm>
          <a:prstGeom prst="rect">
            <a:avLst/>
          </a:prstGeom>
          <a:noFill/>
          <a:ln w="9525">
            <a:noFill/>
          </a:ln>
        </p:spPr>
        <p:txBody>
          <a:bodyPr wrap="none" anchor="ctr">
            <a:spAutoFit/>
          </a:bodyPr>
          <a:lstStyle/>
          <a:p>
            <a:endParaRPr lang="zh-CN" altLang="en-US" dirty="0">
              <a:latin typeface="Times New Roman" panose="02020603050405020304" pitchFamily="18" charset="0"/>
              <a:ea typeface="楷体_GB2312" pitchFamily="49" charset="-122"/>
            </a:endParaRPr>
          </a:p>
        </p:txBody>
      </p:sp>
      <p:sp>
        <p:nvSpPr>
          <p:cNvPr id="41988" name="Rectangle 7"/>
          <p:cNvSpPr/>
          <p:nvPr/>
        </p:nvSpPr>
        <p:spPr>
          <a:xfrm>
            <a:off x="0" y="0"/>
            <a:ext cx="9144000" cy="0"/>
          </a:xfrm>
          <a:prstGeom prst="rect">
            <a:avLst/>
          </a:prstGeom>
          <a:noFill/>
          <a:ln w="9525">
            <a:noFill/>
          </a:ln>
        </p:spPr>
        <p:txBody>
          <a:bodyPr wrap="none" anchor="ctr">
            <a:spAutoFit/>
          </a:bodyPr>
          <a:lstStyle/>
          <a:p>
            <a:endParaRPr lang="zh-CN" altLang="en-US" dirty="0">
              <a:latin typeface="Times New Roman" panose="02020603050405020304" pitchFamily="18" charset="0"/>
              <a:ea typeface="楷体_GB2312" pitchFamily="49" charset="-122"/>
            </a:endParaRPr>
          </a:p>
        </p:txBody>
      </p:sp>
      <p:graphicFrame>
        <p:nvGraphicFramePr>
          <p:cNvPr id="41989" name="Object 6"/>
          <p:cNvGraphicFramePr/>
          <p:nvPr/>
        </p:nvGraphicFramePr>
        <p:xfrm>
          <a:off x="6156325" y="2681288"/>
          <a:ext cx="1639888" cy="387350"/>
        </p:xfrm>
        <a:graphic>
          <a:graphicData uri="http://schemas.openxmlformats.org/presentationml/2006/ole">
            <mc:AlternateContent xmlns:mc="http://schemas.openxmlformats.org/markup-compatibility/2006">
              <mc:Choice xmlns:v="urn:schemas-microsoft-com:vml" Requires="v">
                <p:oleObj spid="_x0000_s3074" r:id="rId4" imgW="850265" imgH="203200" progId="Equation.3">
                  <p:embed/>
                </p:oleObj>
              </mc:Choice>
              <mc:Fallback>
                <p:oleObj r:id="rId4" imgW="850265" imgH="203200" progId="Equation.3">
                  <p:embed/>
                  <p:pic>
                    <p:nvPicPr>
                      <p:cNvPr id="41989" name="Object 6"/>
                      <p:cNvPicPr/>
                      <p:nvPr/>
                    </p:nvPicPr>
                    <p:blipFill>
                      <a:blip r:embed="rId5"/>
                      <a:stretch>
                        <a:fillRect/>
                      </a:stretch>
                    </p:blipFill>
                    <p:spPr>
                      <a:xfrm>
                        <a:off x="6156325" y="2681288"/>
                        <a:ext cx="1639888" cy="387350"/>
                      </a:xfrm>
                      <a:prstGeom prst="rect">
                        <a:avLst/>
                      </a:prstGeom>
                      <a:noFill/>
                      <a:ln w="38100">
                        <a:noFill/>
                        <a:miter/>
                      </a:ln>
                    </p:spPr>
                  </p:pic>
                </p:oleObj>
              </mc:Fallback>
            </mc:AlternateContent>
          </a:graphicData>
        </a:graphic>
      </p:graphicFrame>
      <p:graphicFrame>
        <p:nvGraphicFramePr>
          <p:cNvPr id="41990" name="Object 8"/>
          <p:cNvGraphicFramePr>
            <a:graphicFrameLocks noGrp="1"/>
          </p:cNvGraphicFramePr>
          <p:nvPr>
            <p:ph sz="half" idx="2"/>
          </p:nvPr>
        </p:nvGraphicFramePr>
        <p:xfrm>
          <a:off x="3563938" y="3448050"/>
          <a:ext cx="1727200" cy="412750"/>
        </p:xfrm>
        <a:graphic>
          <a:graphicData uri="http://schemas.openxmlformats.org/presentationml/2006/ole">
            <mc:AlternateContent xmlns:mc="http://schemas.openxmlformats.org/markup-compatibility/2006">
              <mc:Choice xmlns:v="urn:schemas-microsoft-com:vml" Requires="v">
                <p:oleObj spid="_x0000_s3075" r:id="rId6" imgW="850265" imgH="203200" progId="Equation.3">
                  <p:embed/>
                </p:oleObj>
              </mc:Choice>
              <mc:Fallback>
                <p:oleObj r:id="rId6" imgW="850265" imgH="203200" progId="Equation.3">
                  <p:embed/>
                  <p:pic>
                    <p:nvPicPr>
                      <p:cNvPr id="41990" name="Object 8"/>
                      <p:cNvPicPr/>
                      <p:nvPr/>
                    </p:nvPicPr>
                    <p:blipFill>
                      <a:blip r:embed="rId5"/>
                      <a:stretch>
                        <a:fillRect/>
                      </a:stretch>
                    </p:blipFill>
                    <p:spPr>
                      <a:xfrm>
                        <a:off x="3563938" y="3448050"/>
                        <a:ext cx="1727200" cy="412750"/>
                      </a:xfrm>
                      <a:prstGeom prst="rect">
                        <a:avLst/>
                      </a:prstGeom>
                      <a:noFill/>
                      <a:ln w="38100">
                        <a:miter/>
                      </a:ln>
                    </p:spPr>
                  </p:pic>
                </p:oleObj>
              </mc:Fallback>
            </mc:AlternateContent>
          </a:graphicData>
        </a:graphic>
      </p:graphicFrame>
      <p:sp>
        <p:nvSpPr>
          <p:cNvPr id="41991" name="Rectangle 11"/>
          <p:cNvSpPr/>
          <p:nvPr/>
        </p:nvSpPr>
        <p:spPr>
          <a:xfrm>
            <a:off x="0" y="0"/>
            <a:ext cx="9144000" cy="0"/>
          </a:xfrm>
          <a:prstGeom prst="rect">
            <a:avLst/>
          </a:prstGeom>
          <a:noFill/>
          <a:ln w="9525">
            <a:noFill/>
          </a:ln>
        </p:spPr>
        <p:txBody>
          <a:bodyPr wrap="none" anchor="ctr">
            <a:spAutoFit/>
          </a:bodyPr>
          <a:lstStyle/>
          <a:p>
            <a:endParaRPr lang="zh-CN" altLang="en-US" dirty="0">
              <a:latin typeface="Times New Roman" panose="02020603050405020304" pitchFamily="18" charset="0"/>
              <a:ea typeface="楷体_GB2312" pitchFamily="49" charset="-122"/>
            </a:endParaRPr>
          </a:p>
        </p:txBody>
      </p:sp>
      <p:graphicFrame>
        <p:nvGraphicFramePr>
          <p:cNvPr id="41992" name="Object 10"/>
          <p:cNvGraphicFramePr/>
          <p:nvPr/>
        </p:nvGraphicFramePr>
        <p:xfrm>
          <a:off x="4211638" y="4481513"/>
          <a:ext cx="1439862" cy="503237"/>
        </p:xfrm>
        <a:graphic>
          <a:graphicData uri="http://schemas.openxmlformats.org/presentationml/2006/ole">
            <mc:AlternateContent xmlns:mc="http://schemas.openxmlformats.org/markup-compatibility/2006">
              <mc:Choice xmlns:v="urn:schemas-microsoft-com:vml" Requires="v">
                <p:oleObj spid="_x0000_s3076" r:id="rId7" imgW="1028700" imgH="228600" progId="Equation.3">
                  <p:embed/>
                </p:oleObj>
              </mc:Choice>
              <mc:Fallback>
                <p:oleObj r:id="rId7" imgW="1028700" imgH="228600" progId="Equation.3">
                  <p:embed/>
                  <p:pic>
                    <p:nvPicPr>
                      <p:cNvPr id="41992" name="Object 10"/>
                      <p:cNvPicPr/>
                      <p:nvPr/>
                    </p:nvPicPr>
                    <p:blipFill>
                      <a:blip r:embed="rId8"/>
                      <a:stretch>
                        <a:fillRect/>
                      </a:stretch>
                    </p:blipFill>
                    <p:spPr>
                      <a:xfrm>
                        <a:off x="4211638" y="4481513"/>
                        <a:ext cx="1439862" cy="503237"/>
                      </a:xfrm>
                      <a:prstGeom prst="rect">
                        <a:avLst/>
                      </a:prstGeom>
                      <a:noFill/>
                      <a:ln w="38100">
                        <a:noFill/>
                        <a:miter/>
                      </a:ln>
                    </p:spPr>
                  </p:pic>
                </p:oleObj>
              </mc:Fallback>
            </mc:AlternateContent>
          </a:graphicData>
        </a:graphic>
      </p:graphicFrame>
      <p:sp>
        <p:nvSpPr>
          <p:cNvPr id="41993" name="Rectangle 13"/>
          <p:cNvSpPr/>
          <p:nvPr/>
        </p:nvSpPr>
        <p:spPr>
          <a:xfrm>
            <a:off x="0" y="0"/>
            <a:ext cx="9144000" cy="0"/>
          </a:xfrm>
          <a:prstGeom prst="rect">
            <a:avLst/>
          </a:prstGeom>
          <a:noFill/>
          <a:ln w="9525">
            <a:noFill/>
          </a:ln>
        </p:spPr>
        <p:txBody>
          <a:bodyPr wrap="none" anchor="ctr">
            <a:spAutoFit/>
          </a:bodyPr>
          <a:lstStyle/>
          <a:p>
            <a:endParaRPr lang="zh-CN" altLang="en-US" dirty="0">
              <a:latin typeface="Times New Roman" panose="02020603050405020304" pitchFamily="18" charset="0"/>
              <a:ea typeface="楷体_GB2312" pitchFamily="49" charset="-122"/>
            </a:endParaRPr>
          </a:p>
        </p:txBody>
      </p:sp>
      <p:graphicFrame>
        <p:nvGraphicFramePr>
          <p:cNvPr id="41994" name="Object 12"/>
          <p:cNvGraphicFramePr/>
          <p:nvPr/>
        </p:nvGraphicFramePr>
        <p:xfrm>
          <a:off x="1187450" y="4886325"/>
          <a:ext cx="720725" cy="342900"/>
        </p:xfrm>
        <a:graphic>
          <a:graphicData uri="http://schemas.openxmlformats.org/presentationml/2006/ole">
            <mc:AlternateContent xmlns:mc="http://schemas.openxmlformats.org/markup-compatibility/2006">
              <mc:Choice xmlns:v="urn:schemas-microsoft-com:vml" Requires="v">
                <p:oleObj spid="_x0000_s3077" r:id="rId9" imgW="419100" imgH="203200" progId="Equation.3">
                  <p:embed/>
                </p:oleObj>
              </mc:Choice>
              <mc:Fallback>
                <p:oleObj r:id="rId9" imgW="419100" imgH="203200" progId="Equation.3">
                  <p:embed/>
                  <p:pic>
                    <p:nvPicPr>
                      <p:cNvPr id="41994" name="Object 12"/>
                      <p:cNvPicPr/>
                      <p:nvPr/>
                    </p:nvPicPr>
                    <p:blipFill>
                      <a:blip r:embed="rId10"/>
                      <a:stretch>
                        <a:fillRect/>
                      </a:stretch>
                    </p:blipFill>
                    <p:spPr>
                      <a:xfrm>
                        <a:off x="1187450" y="4886325"/>
                        <a:ext cx="720725" cy="342900"/>
                      </a:xfrm>
                      <a:prstGeom prst="rect">
                        <a:avLst/>
                      </a:prstGeom>
                      <a:noFill/>
                      <a:ln w="38100">
                        <a:noFill/>
                        <a:miter/>
                      </a:ln>
                    </p:spPr>
                  </p:pic>
                </p:oleObj>
              </mc:Fallback>
            </mc:AlternateContent>
          </a:graphicData>
        </a:graphic>
      </p:graphicFrame>
      <p:sp>
        <p:nvSpPr>
          <p:cNvPr id="41995" name="Rectangle 15"/>
          <p:cNvSpPr/>
          <p:nvPr/>
        </p:nvSpPr>
        <p:spPr>
          <a:xfrm>
            <a:off x="0" y="0"/>
            <a:ext cx="9144000" cy="0"/>
          </a:xfrm>
          <a:prstGeom prst="rect">
            <a:avLst/>
          </a:prstGeom>
          <a:noFill/>
          <a:ln w="9525">
            <a:noFill/>
          </a:ln>
        </p:spPr>
        <p:txBody>
          <a:bodyPr wrap="none" anchor="ctr">
            <a:spAutoFit/>
          </a:bodyPr>
          <a:lstStyle/>
          <a:p>
            <a:endParaRPr lang="zh-CN" altLang="en-US" dirty="0">
              <a:latin typeface="Times New Roman" panose="02020603050405020304" pitchFamily="18" charset="0"/>
              <a:ea typeface="楷体_GB2312" pitchFamily="49" charset="-122"/>
            </a:endParaRPr>
          </a:p>
        </p:txBody>
      </p:sp>
      <p:graphicFrame>
        <p:nvGraphicFramePr>
          <p:cNvPr id="41996" name="Object 14"/>
          <p:cNvGraphicFramePr/>
          <p:nvPr>
            <p:extLst>
              <p:ext uri="{D42A27DB-BD31-4B8C-83A1-F6EECF244321}">
                <p14:modId xmlns:p14="http://schemas.microsoft.com/office/powerpoint/2010/main" val="1606591625"/>
              </p:ext>
            </p:extLst>
          </p:nvPr>
        </p:nvGraphicFramePr>
        <p:xfrm>
          <a:off x="2411413" y="4868863"/>
          <a:ext cx="792162" cy="388937"/>
        </p:xfrm>
        <a:graphic>
          <a:graphicData uri="http://schemas.openxmlformats.org/presentationml/2006/ole">
            <mc:AlternateContent xmlns:mc="http://schemas.openxmlformats.org/markup-compatibility/2006">
              <mc:Choice xmlns:v="urn:schemas-microsoft-com:vml" Requires="v">
                <p:oleObj spid="_x0000_s3078" r:id="rId11" imgW="469900" imgH="228600" progId="Equation.3">
                  <p:embed/>
                </p:oleObj>
              </mc:Choice>
              <mc:Fallback>
                <p:oleObj r:id="rId11" imgW="469900" imgH="228600" progId="Equation.3">
                  <p:embed/>
                  <p:pic>
                    <p:nvPicPr>
                      <p:cNvPr id="41996" name="Object 14"/>
                      <p:cNvPicPr/>
                      <p:nvPr/>
                    </p:nvPicPr>
                    <p:blipFill>
                      <a:blip r:embed="rId12"/>
                      <a:stretch>
                        <a:fillRect/>
                      </a:stretch>
                    </p:blipFill>
                    <p:spPr>
                      <a:xfrm>
                        <a:off x="2411413" y="4868863"/>
                        <a:ext cx="792162" cy="388937"/>
                      </a:xfrm>
                      <a:prstGeom prst="rect">
                        <a:avLst/>
                      </a:prstGeom>
                      <a:noFill/>
                      <a:ln w="38100">
                        <a:noFill/>
                        <a:miter/>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p:cNvSpPr>
          <p:nvPr>
            <p:ph type="title"/>
          </p:nvPr>
        </p:nvSpPr>
        <p:spPr>
          <a:xfrm>
            <a:off x="0" y="0"/>
            <a:ext cx="8991600" cy="1143000"/>
          </a:xfrm>
          <a:ln/>
        </p:spPr>
        <p:txBody>
          <a:bodyPr vert="horz" wrap="square" lIns="91440" tIns="45720" rIns="91440" bIns="45720" anchor="ctr"/>
          <a:lstStyle/>
          <a:p>
            <a:pPr eaLnBrk="1" hangingPunct="1"/>
            <a:r>
              <a:rPr lang="en-US" altLang="zh-CN" sz="3200" b="1"/>
              <a:t>2.3.1 </a:t>
            </a:r>
            <a:r>
              <a:rPr lang="zh-CN" altLang="en-US" sz="3200" b="1" dirty="0"/>
              <a:t>并行归约（</a:t>
            </a:r>
            <a:r>
              <a:rPr lang="en-US" altLang="zh-CN" sz="3200" b="1"/>
              <a:t>Parallel Reduction</a:t>
            </a:r>
            <a:r>
              <a:rPr lang="zh-CN" altLang="en-US" sz="3200" dirty="0"/>
              <a:t>）</a:t>
            </a:r>
          </a:p>
        </p:txBody>
      </p:sp>
      <p:sp>
        <p:nvSpPr>
          <p:cNvPr id="44034" name="Rectangle 3"/>
          <p:cNvSpPr>
            <a:spLocks noGrp="1"/>
          </p:cNvSpPr>
          <p:nvPr>
            <p:ph idx="1"/>
          </p:nvPr>
        </p:nvSpPr>
        <p:spPr>
          <a:xfrm>
            <a:off x="228600" y="1219200"/>
            <a:ext cx="8610600" cy="4876800"/>
          </a:xfrm>
          <a:ln/>
        </p:spPr>
        <p:txBody>
          <a:bodyPr vert="horz" wrap="square" lIns="91440" tIns="45720" rIns="91440" bIns="45720" anchor="t"/>
          <a:lstStyle/>
          <a:p>
            <a:pPr algn="just" eaLnBrk="1" hangingPunct="1">
              <a:buNone/>
            </a:pPr>
            <a:r>
              <a:rPr lang="en-US" altLang="zh-CN" dirty="0"/>
              <a:t>       end if</a:t>
            </a:r>
          </a:p>
          <a:p>
            <a:pPr algn="just" eaLnBrk="1" hangingPunct="1">
              <a:buNone/>
            </a:pPr>
            <a:r>
              <a:rPr lang="en-US" altLang="zh-CN" dirty="0"/>
              <a:t>    end for</a:t>
            </a:r>
          </a:p>
          <a:p>
            <a:pPr algn="just" eaLnBrk="1" hangingPunct="1">
              <a:buNone/>
            </a:pPr>
            <a:r>
              <a:rPr lang="en-US" altLang="zh-CN" dirty="0"/>
              <a:t> end for</a:t>
            </a:r>
          </a:p>
          <a:p>
            <a:pPr algn="just" eaLnBrk="1" hangingPunct="1">
              <a:buNone/>
            </a:pPr>
            <a:r>
              <a:rPr lang="en-US" altLang="zh-CN" dirty="0"/>
              <a:t>end</a:t>
            </a:r>
          </a:p>
          <a:p>
            <a:pPr algn="just" eaLnBrk="1" hangingPunct="1">
              <a:buNone/>
            </a:pPr>
            <a:endParaRPr lang="en-US" altLang="zh-CN" dirty="0"/>
          </a:p>
          <a:p>
            <a:pPr algn="just" eaLnBrk="1" hangingPunct="1">
              <a:buNone/>
            </a:pPr>
            <a:r>
              <a:rPr lang="zh-CN" altLang="en-US" dirty="0"/>
              <a:t>算法的计算复杂度或时间复杂度是</a:t>
            </a:r>
            <a:r>
              <a:rPr lang="en-US" altLang="zh-CN" dirty="0"/>
              <a:t>Θ </a:t>
            </a:r>
            <a:r>
              <a:rPr lang="zh-CN" altLang="en-US" dirty="0"/>
              <a:t>（</a:t>
            </a:r>
            <a:r>
              <a:rPr lang="en-US" altLang="zh-CN" dirty="0"/>
              <a:t>?</a:t>
            </a:r>
            <a:r>
              <a:rPr lang="zh-CN" altLang="en-US" dirty="0"/>
              <a:t>），使用的处理机数为？算法的成本</a:t>
            </a:r>
            <a:r>
              <a:rPr lang="en-US" altLang="zh-CN" dirty="0"/>
              <a:t>H</a:t>
            </a:r>
            <a:r>
              <a:rPr lang="zh-CN" altLang="en-US" dirty="0"/>
              <a:t>？。</a:t>
            </a:r>
          </a:p>
          <a:p>
            <a:pPr eaLnBrk="1" hangingPunct="1"/>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p:cNvSpPr>
          <p:nvPr>
            <p:ph type="title"/>
          </p:nvPr>
        </p:nvSpPr>
        <p:spPr>
          <a:xfrm>
            <a:off x="0" y="0"/>
            <a:ext cx="8991600" cy="1143000"/>
          </a:xfrm>
          <a:ln/>
        </p:spPr>
        <p:txBody>
          <a:bodyPr vert="horz" wrap="square" lIns="91440" tIns="45720" rIns="91440" bIns="45720" anchor="ctr"/>
          <a:lstStyle/>
          <a:p>
            <a:pPr eaLnBrk="1" hangingPunct="1"/>
            <a:r>
              <a:rPr lang="en-US" altLang="zh-CN" sz="3200" b="1"/>
              <a:t>2.3.1 </a:t>
            </a:r>
            <a:r>
              <a:rPr lang="zh-CN" altLang="en-US" sz="3200" b="1" dirty="0"/>
              <a:t>并行归约（</a:t>
            </a:r>
            <a:r>
              <a:rPr lang="en-US" altLang="zh-CN" sz="3200" b="1"/>
              <a:t>Parallel Reduction</a:t>
            </a:r>
            <a:r>
              <a:rPr lang="zh-CN" altLang="en-US" sz="3200" dirty="0"/>
              <a:t>）</a:t>
            </a:r>
          </a:p>
        </p:txBody>
      </p:sp>
      <p:sp>
        <p:nvSpPr>
          <p:cNvPr id="46082" name="Rectangle 3"/>
          <p:cNvSpPr>
            <a:spLocks noGrp="1"/>
          </p:cNvSpPr>
          <p:nvPr>
            <p:ph idx="1"/>
          </p:nvPr>
        </p:nvSpPr>
        <p:spPr>
          <a:xfrm>
            <a:off x="228600" y="1219200"/>
            <a:ext cx="8610600" cy="4876800"/>
          </a:xfrm>
          <a:ln/>
        </p:spPr>
        <p:txBody>
          <a:bodyPr vert="horz" wrap="square" lIns="91440" tIns="45720" rIns="91440" bIns="45720" anchor="t"/>
          <a:lstStyle/>
          <a:p>
            <a:pPr algn="just" eaLnBrk="1" hangingPunct="1">
              <a:buNone/>
            </a:pPr>
            <a:r>
              <a:rPr lang="en-US" altLang="zh-CN"/>
              <a:t>       end if</a:t>
            </a:r>
          </a:p>
          <a:p>
            <a:pPr algn="just" eaLnBrk="1" hangingPunct="1">
              <a:buNone/>
            </a:pPr>
            <a:r>
              <a:rPr lang="en-US" altLang="zh-CN"/>
              <a:t>    end for</a:t>
            </a:r>
          </a:p>
          <a:p>
            <a:pPr algn="just" eaLnBrk="1" hangingPunct="1">
              <a:buNone/>
            </a:pPr>
            <a:r>
              <a:rPr lang="en-US" altLang="zh-CN"/>
              <a:t> end for</a:t>
            </a:r>
          </a:p>
          <a:p>
            <a:pPr algn="just" eaLnBrk="1" hangingPunct="1">
              <a:buNone/>
            </a:pPr>
            <a:r>
              <a:rPr lang="en-US" altLang="zh-CN"/>
              <a:t>end</a:t>
            </a:r>
          </a:p>
          <a:p>
            <a:pPr algn="just" eaLnBrk="1" hangingPunct="1">
              <a:buNone/>
            </a:pPr>
            <a:endParaRPr lang="en-US" altLang="zh-CN"/>
          </a:p>
          <a:p>
            <a:pPr algn="just" eaLnBrk="1" hangingPunct="1">
              <a:buNone/>
            </a:pPr>
            <a:r>
              <a:rPr lang="zh-CN" altLang="en-US" dirty="0"/>
              <a:t>算法的计算复杂度或时间复杂度是</a:t>
            </a:r>
            <a:r>
              <a:rPr lang="en-US" altLang="zh-CN"/>
              <a:t>Θ</a:t>
            </a:r>
            <a:r>
              <a:rPr lang="zh-CN" altLang="en-US" dirty="0"/>
              <a:t>（   ），使用的处理机数为           </a:t>
            </a:r>
            <a:r>
              <a:rPr lang="en-US" altLang="zh-CN"/>
              <a:t>,</a:t>
            </a:r>
            <a:r>
              <a:rPr lang="zh-CN" altLang="en-US" dirty="0"/>
              <a:t>算法的成本</a:t>
            </a:r>
            <a:r>
              <a:rPr lang="en-US" altLang="zh-CN"/>
              <a:t>H=      </a:t>
            </a:r>
          </a:p>
          <a:p>
            <a:pPr eaLnBrk="1" hangingPunct="1"/>
            <a:r>
              <a:rPr lang="zh-CN" altLang="en-US" dirty="0"/>
              <a:t>显然，</a:t>
            </a:r>
            <a:r>
              <a:rPr lang="zh-CN" altLang="en-US" b="1" dirty="0">
                <a:solidFill>
                  <a:schemeClr val="accent2"/>
                </a:solidFill>
              </a:rPr>
              <a:t>该算法不是成本最优的</a:t>
            </a:r>
          </a:p>
        </p:txBody>
      </p:sp>
      <p:sp>
        <p:nvSpPr>
          <p:cNvPr id="46083" name="Rectangle 5"/>
          <p:cNvSpPr/>
          <p:nvPr/>
        </p:nvSpPr>
        <p:spPr>
          <a:xfrm>
            <a:off x="0" y="0"/>
            <a:ext cx="9144000" cy="0"/>
          </a:xfrm>
          <a:prstGeom prst="rect">
            <a:avLst/>
          </a:prstGeom>
          <a:noFill/>
          <a:ln w="9525">
            <a:noFill/>
          </a:ln>
        </p:spPr>
        <p:txBody>
          <a:bodyPr wrap="none" anchor="ctr">
            <a:spAutoFit/>
          </a:bodyPr>
          <a:lstStyle/>
          <a:p>
            <a:endParaRPr lang="zh-CN" altLang="en-US" dirty="0">
              <a:latin typeface="Times New Roman" panose="02020603050405020304" pitchFamily="18" charset="0"/>
              <a:ea typeface="楷体_GB2312" pitchFamily="49" charset="-122"/>
            </a:endParaRPr>
          </a:p>
        </p:txBody>
      </p:sp>
      <p:graphicFrame>
        <p:nvGraphicFramePr>
          <p:cNvPr id="46084" name="Object 4"/>
          <p:cNvGraphicFramePr/>
          <p:nvPr/>
        </p:nvGraphicFramePr>
        <p:xfrm>
          <a:off x="7019925" y="4149725"/>
          <a:ext cx="665163" cy="498475"/>
        </p:xfrm>
        <a:graphic>
          <a:graphicData uri="http://schemas.openxmlformats.org/presentationml/2006/ole">
            <mc:AlternateContent xmlns:mc="http://schemas.openxmlformats.org/markup-compatibility/2006">
              <mc:Choice xmlns:v="urn:schemas-microsoft-com:vml" Requires="v">
                <p:oleObj spid="_x0000_s4098" r:id="rId4" imgW="304800" imgH="228600" progId="Equation.3">
                  <p:embed/>
                </p:oleObj>
              </mc:Choice>
              <mc:Fallback>
                <p:oleObj r:id="rId4" imgW="304800" imgH="228600" progId="Equation.3">
                  <p:embed/>
                  <p:pic>
                    <p:nvPicPr>
                      <p:cNvPr id="46084" name="Object 4"/>
                      <p:cNvPicPr/>
                      <p:nvPr/>
                    </p:nvPicPr>
                    <p:blipFill>
                      <a:blip r:embed="rId5"/>
                      <a:stretch>
                        <a:fillRect/>
                      </a:stretch>
                    </p:blipFill>
                    <p:spPr>
                      <a:xfrm>
                        <a:off x="7019925" y="4149725"/>
                        <a:ext cx="665163" cy="498475"/>
                      </a:xfrm>
                      <a:prstGeom prst="rect">
                        <a:avLst/>
                      </a:prstGeom>
                      <a:noFill/>
                      <a:ln w="38100">
                        <a:noFill/>
                        <a:miter/>
                      </a:ln>
                    </p:spPr>
                  </p:pic>
                </p:oleObj>
              </mc:Fallback>
            </mc:AlternateContent>
          </a:graphicData>
        </a:graphic>
      </p:graphicFrame>
      <p:sp>
        <p:nvSpPr>
          <p:cNvPr id="46085" name="Rectangle 7"/>
          <p:cNvSpPr/>
          <p:nvPr/>
        </p:nvSpPr>
        <p:spPr>
          <a:xfrm>
            <a:off x="0" y="0"/>
            <a:ext cx="9144000" cy="0"/>
          </a:xfrm>
          <a:prstGeom prst="rect">
            <a:avLst/>
          </a:prstGeom>
          <a:noFill/>
          <a:ln w="9525">
            <a:noFill/>
          </a:ln>
        </p:spPr>
        <p:txBody>
          <a:bodyPr wrap="none" anchor="ctr">
            <a:spAutoFit/>
          </a:bodyPr>
          <a:lstStyle/>
          <a:p>
            <a:endParaRPr lang="zh-CN" altLang="en-US" dirty="0">
              <a:latin typeface="Times New Roman" panose="02020603050405020304" pitchFamily="18" charset="0"/>
              <a:ea typeface="楷体_GB2312" pitchFamily="49" charset="-122"/>
            </a:endParaRPr>
          </a:p>
        </p:txBody>
      </p:sp>
      <p:graphicFrame>
        <p:nvGraphicFramePr>
          <p:cNvPr id="46086" name="Object 6"/>
          <p:cNvGraphicFramePr/>
          <p:nvPr/>
        </p:nvGraphicFramePr>
        <p:xfrm>
          <a:off x="3419475" y="4652963"/>
          <a:ext cx="1152525" cy="495300"/>
        </p:xfrm>
        <a:graphic>
          <a:graphicData uri="http://schemas.openxmlformats.org/presentationml/2006/ole">
            <mc:AlternateContent xmlns:mc="http://schemas.openxmlformats.org/markup-compatibility/2006">
              <mc:Choice xmlns:v="urn:schemas-microsoft-com:vml" Requires="v">
                <p:oleObj spid="_x0000_s4099" r:id="rId6" imgW="660400" imgH="228600" progId="Equation.3">
                  <p:embed/>
                </p:oleObj>
              </mc:Choice>
              <mc:Fallback>
                <p:oleObj r:id="rId6" imgW="660400" imgH="228600" progId="Equation.3">
                  <p:embed/>
                  <p:pic>
                    <p:nvPicPr>
                      <p:cNvPr id="46086" name="Object 6"/>
                      <p:cNvPicPr/>
                      <p:nvPr/>
                    </p:nvPicPr>
                    <p:blipFill>
                      <a:blip r:embed="rId7"/>
                      <a:stretch>
                        <a:fillRect/>
                      </a:stretch>
                    </p:blipFill>
                    <p:spPr>
                      <a:xfrm>
                        <a:off x="3419475" y="4652963"/>
                        <a:ext cx="1152525" cy="495300"/>
                      </a:xfrm>
                      <a:prstGeom prst="rect">
                        <a:avLst/>
                      </a:prstGeom>
                      <a:noFill/>
                      <a:ln w="38100">
                        <a:noFill/>
                        <a:miter/>
                      </a:ln>
                    </p:spPr>
                  </p:pic>
                </p:oleObj>
              </mc:Fallback>
            </mc:AlternateContent>
          </a:graphicData>
        </a:graphic>
      </p:graphicFrame>
      <p:sp>
        <p:nvSpPr>
          <p:cNvPr id="46087" name="Rectangle 9"/>
          <p:cNvSpPr/>
          <p:nvPr/>
        </p:nvSpPr>
        <p:spPr>
          <a:xfrm>
            <a:off x="0" y="0"/>
            <a:ext cx="9144000" cy="0"/>
          </a:xfrm>
          <a:prstGeom prst="rect">
            <a:avLst/>
          </a:prstGeom>
          <a:noFill/>
          <a:ln w="9525">
            <a:noFill/>
          </a:ln>
        </p:spPr>
        <p:txBody>
          <a:bodyPr wrap="none" anchor="ctr">
            <a:spAutoFit/>
          </a:bodyPr>
          <a:lstStyle/>
          <a:p>
            <a:endParaRPr lang="zh-CN" altLang="en-US" dirty="0">
              <a:latin typeface="Times New Roman" panose="02020603050405020304" pitchFamily="18" charset="0"/>
              <a:ea typeface="楷体_GB2312" pitchFamily="49" charset="-122"/>
            </a:endParaRPr>
          </a:p>
        </p:txBody>
      </p:sp>
      <p:graphicFrame>
        <p:nvGraphicFramePr>
          <p:cNvPr id="46088" name="Object 8"/>
          <p:cNvGraphicFramePr/>
          <p:nvPr/>
        </p:nvGraphicFramePr>
        <p:xfrm>
          <a:off x="7308850" y="4581525"/>
          <a:ext cx="993775" cy="690563"/>
        </p:xfrm>
        <a:graphic>
          <a:graphicData uri="http://schemas.openxmlformats.org/presentationml/2006/ole">
            <mc:AlternateContent xmlns:mc="http://schemas.openxmlformats.org/markup-compatibility/2006">
              <mc:Choice xmlns:v="urn:schemas-microsoft-com:vml" Requires="v">
                <p:oleObj spid="_x0000_s4100" r:id="rId8" imgW="558800" imgH="393700" progId="Equation.3">
                  <p:embed/>
                </p:oleObj>
              </mc:Choice>
              <mc:Fallback>
                <p:oleObj r:id="rId8" imgW="558800" imgH="393700" progId="Equation.3">
                  <p:embed/>
                  <p:pic>
                    <p:nvPicPr>
                      <p:cNvPr id="46088" name="Object 8"/>
                      <p:cNvPicPr/>
                      <p:nvPr/>
                    </p:nvPicPr>
                    <p:blipFill>
                      <a:blip r:embed="rId9"/>
                      <a:stretch>
                        <a:fillRect/>
                      </a:stretch>
                    </p:blipFill>
                    <p:spPr>
                      <a:xfrm>
                        <a:off x="7308850" y="4581525"/>
                        <a:ext cx="993775" cy="690563"/>
                      </a:xfrm>
                      <a:prstGeom prst="rect">
                        <a:avLst/>
                      </a:prstGeom>
                      <a:noFill/>
                      <a:ln w="38100">
                        <a:noFill/>
                        <a:miter/>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p:cNvSpPr>
          <p:nvPr>
            <p:ph type="title"/>
          </p:nvPr>
        </p:nvSpPr>
        <p:spPr>
          <a:ln/>
        </p:spPr>
        <p:txBody>
          <a:bodyPr vert="horz" wrap="square" lIns="91440" tIns="45720" rIns="91440" bIns="45720" anchor="ctr"/>
          <a:lstStyle/>
          <a:p>
            <a:pPr eaLnBrk="1" hangingPunct="1"/>
            <a:r>
              <a:rPr lang="zh-CN" altLang="en-US" sz="3200" dirty="0">
                <a:ea typeface="黑体" panose="02010609060101010101" pitchFamily="2" charset="-122"/>
              </a:rPr>
              <a:t>第二讲  并行算法</a:t>
            </a:r>
            <a:br>
              <a:rPr lang="zh-CN" altLang="en-US" sz="3200" dirty="0"/>
            </a:br>
            <a:endParaRPr lang="zh-CN" altLang="en-US" sz="3200" dirty="0"/>
          </a:p>
        </p:txBody>
      </p:sp>
      <p:sp>
        <p:nvSpPr>
          <p:cNvPr id="6146" name="Rectangle 3"/>
          <p:cNvSpPr>
            <a:spLocks noGrp="1"/>
          </p:cNvSpPr>
          <p:nvPr>
            <p:ph idx="1"/>
          </p:nvPr>
        </p:nvSpPr>
        <p:spPr>
          <a:xfrm>
            <a:off x="685800" y="1905000"/>
            <a:ext cx="7772400" cy="4114800"/>
          </a:xfrm>
          <a:ln/>
        </p:spPr>
        <p:txBody>
          <a:bodyPr vert="horz" wrap="square" lIns="91440" tIns="45720" rIns="91440" bIns="45720" anchor="t"/>
          <a:lstStyle/>
          <a:p>
            <a:pPr eaLnBrk="1" hangingPunct="1">
              <a:buNone/>
            </a:pPr>
            <a:r>
              <a:rPr lang="zh-CN" altLang="en-US" sz="2800" dirty="0">
                <a:solidFill>
                  <a:schemeClr val="tx2"/>
                </a:solidFill>
                <a:ea typeface="华文新魏" pitchFamily="2" charset="-122"/>
              </a:rPr>
              <a:t>重点介绍：</a:t>
            </a:r>
            <a:r>
              <a:rPr lang="en-US" altLang="zh-CN" sz="2800" dirty="0">
                <a:solidFill>
                  <a:schemeClr val="tx2"/>
                </a:solidFill>
                <a:ea typeface="华文新魏" pitchFamily="2" charset="-122"/>
              </a:rPr>
              <a:t>2. </a:t>
            </a:r>
            <a:r>
              <a:rPr lang="zh-CN" altLang="en-US" sz="2800" dirty="0">
                <a:solidFill>
                  <a:schemeClr val="tx2"/>
                </a:solidFill>
                <a:ea typeface="华文新魏" pitchFamily="2" charset="-122"/>
              </a:rPr>
              <a:t>对于某些重要的算法，诸如归约（</a:t>
            </a:r>
            <a:r>
              <a:rPr lang="en-US" altLang="zh-CN" sz="2800" dirty="0">
                <a:solidFill>
                  <a:schemeClr val="tx2"/>
                </a:solidFill>
                <a:ea typeface="华文新魏" pitchFamily="2" charset="-122"/>
              </a:rPr>
              <a:t>reduction</a:t>
            </a:r>
            <a:r>
              <a:rPr lang="zh-CN" altLang="en-US" sz="2800" dirty="0">
                <a:solidFill>
                  <a:schemeClr val="tx2"/>
                </a:solidFill>
                <a:ea typeface="华文新魏" pitchFamily="2" charset="-122"/>
              </a:rPr>
              <a:t>），成本最优（</a:t>
            </a:r>
            <a:r>
              <a:rPr lang="en-US" altLang="zh-CN" sz="2800" dirty="0">
                <a:solidFill>
                  <a:schemeClr val="tx2"/>
                </a:solidFill>
                <a:ea typeface="华文新魏" pitchFamily="2" charset="-122"/>
              </a:rPr>
              <a:t>cost-optimal</a:t>
            </a:r>
            <a:r>
              <a:rPr lang="zh-CN" altLang="en-US" sz="2800" dirty="0">
                <a:solidFill>
                  <a:schemeClr val="tx2"/>
                </a:solidFill>
                <a:ea typeface="华文新魏" pitchFamily="2" charset="-122"/>
              </a:rPr>
              <a:t>）的</a:t>
            </a:r>
            <a:r>
              <a:rPr lang="en-US" altLang="zh-CN" sz="2800" dirty="0">
                <a:solidFill>
                  <a:schemeClr val="tx2"/>
                </a:solidFill>
                <a:ea typeface="华文新魏" pitchFamily="2" charset="-122"/>
              </a:rPr>
              <a:t>PRAM</a:t>
            </a:r>
            <a:r>
              <a:rPr lang="zh-CN" altLang="en-US" sz="2800" dirty="0">
                <a:solidFill>
                  <a:schemeClr val="tx2"/>
                </a:solidFill>
                <a:ea typeface="华文新魏" pitchFamily="2" charset="-122"/>
              </a:rPr>
              <a:t>解答是存在的，意思是由</a:t>
            </a:r>
            <a:r>
              <a:rPr lang="en-US" altLang="zh-CN" sz="2800" dirty="0">
                <a:solidFill>
                  <a:schemeClr val="tx2"/>
                </a:solidFill>
                <a:ea typeface="华文新魏" pitchFamily="2" charset="-122"/>
              </a:rPr>
              <a:t>PRAM</a:t>
            </a:r>
            <a:r>
              <a:rPr lang="zh-CN" altLang="en-US" sz="2800" dirty="0">
                <a:solidFill>
                  <a:schemeClr val="tx2"/>
                </a:solidFill>
                <a:ea typeface="华文新魏" pitchFamily="2" charset="-122"/>
              </a:rPr>
              <a:t>算法执行的操作总量与最优串行算法的复杂性同阶。</a:t>
            </a:r>
            <a:endParaRPr lang="en-US" altLang="zh-CN" sz="2800" dirty="0">
              <a:solidFill>
                <a:schemeClr val="tx2"/>
              </a:solidFill>
              <a:ea typeface="华文新魏"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p:cNvSpPr>
          <p:nvPr>
            <p:ph type="title"/>
          </p:nvPr>
        </p:nvSpPr>
        <p:spPr>
          <a:xfrm>
            <a:off x="685800" y="0"/>
            <a:ext cx="7086600" cy="609600"/>
          </a:xfrm>
          <a:ln/>
        </p:spPr>
        <p:txBody>
          <a:bodyPr vert="horz" wrap="square" lIns="91440" tIns="45720" rIns="91440" bIns="45720" anchor="ctr"/>
          <a:lstStyle/>
          <a:p>
            <a:pPr eaLnBrk="1" hangingPunct="1"/>
            <a:br>
              <a:rPr lang="en-US" altLang="zh-CN">
                <a:ea typeface="黑体" panose="02010609060101010101" pitchFamily="2" charset="-122"/>
              </a:rPr>
            </a:br>
            <a:r>
              <a:rPr lang="en-US" altLang="zh-CN" sz="3200">
                <a:ea typeface="黑体" panose="02010609060101010101" pitchFamily="2" charset="-122"/>
              </a:rPr>
              <a:t>2.3.2 </a:t>
            </a:r>
            <a:r>
              <a:rPr lang="zh-CN" altLang="en-US" sz="3200" dirty="0">
                <a:ea typeface="黑体" panose="02010609060101010101" pitchFamily="2" charset="-122"/>
              </a:rPr>
              <a:t>前缀和（</a:t>
            </a:r>
            <a:r>
              <a:rPr lang="en-US" altLang="zh-CN" sz="3200">
                <a:ea typeface="黑体" panose="02010609060101010101" pitchFamily="2" charset="-122"/>
              </a:rPr>
              <a:t>prefix sums</a:t>
            </a:r>
            <a:r>
              <a:rPr lang="zh-CN" altLang="en-US" sz="3200" dirty="0">
                <a:ea typeface="黑体" panose="02010609060101010101" pitchFamily="2" charset="-122"/>
              </a:rPr>
              <a:t>）</a:t>
            </a:r>
            <a:br>
              <a:rPr lang="zh-CN" altLang="en-US" sz="3200" dirty="0"/>
            </a:br>
            <a:endParaRPr lang="zh-CN" altLang="en-US" sz="3200" dirty="0"/>
          </a:p>
        </p:txBody>
      </p:sp>
      <p:sp>
        <p:nvSpPr>
          <p:cNvPr id="48130" name="Rectangle 3"/>
          <p:cNvSpPr>
            <a:spLocks noGrp="1"/>
          </p:cNvSpPr>
          <p:nvPr>
            <p:ph idx="1"/>
          </p:nvPr>
        </p:nvSpPr>
        <p:spPr>
          <a:xfrm>
            <a:off x="0" y="762000"/>
            <a:ext cx="8915400" cy="990600"/>
          </a:xfrm>
          <a:ln/>
        </p:spPr>
        <p:txBody>
          <a:bodyPr vert="horz" wrap="square" lIns="91440" tIns="45720" rIns="91440" bIns="45720" anchor="t"/>
          <a:lstStyle/>
          <a:p>
            <a:pPr algn="just" eaLnBrk="1" hangingPunct="1">
              <a:buNone/>
            </a:pPr>
            <a:r>
              <a:rPr lang="en-US" altLang="zh-CN" sz="2800"/>
              <a:t>     </a:t>
            </a:r>
            <a:r>
              <a:rPr lang="zh-CN" altLang="en-US" sz="2400" dirty="0"/>
              <a:t>给定</a:t>
            </a:r>
            <a:r>
              <a:rPr lang="en-US" altLang="zh-CN" sz="2400"/>
              <a:t>n</a:t>
            </a:r>
            <a:r>
              <a:rPr lang="zh-CN" altLang="en-US" sz="2400" dirty="0"/>
              <a:t>个元素和一个可结合的二元操作，求前缀问题是计算</a:t>
            </a:r>
            <a:r>
              <a:rPr lang="en-US" altLang="zh-CN" sz="2400"/>
              <a:t>n</a:t>
            </a:r>
            <a:r>
              <a:rPr lang="zh-CN" altLang="en-US" sz="2400" dirty="0"/>
              <a:t>个量：</a:t>
            </a:r>
          </a:p>
          <a:p>
            <a:pPr algn="just" eaLnBrk="1" hangingPunct="1">
              <a:buNone/>
            </a:pPr>
            <a:endParaRPr lang="en-US" altLang="zh-CN" sz="2400"/>
          </a:p>
        </p:txBody>
      </p:sp>
      <p:sp>
        <p:nvSpPr>
          <p:cNvPr id="48131" name="Rectangle 5"/>
          <p:cNvSpPr/>
          <p:nvPr/>
        </p:nvSpPr>
        <p:spPr>
          <a:xfrm>
            <a:off x="4491038" y="3319463"/>
            <a:ext cx="9144000" cy="0"/>
          </a:xfrm>
          <a:prstGeom prst="rect">
            <a:avLst/>
          </a:prstGeom>
          <a:noFill/>
          <a:ln w="9525">
            <a:noFill/>
          </a:ln>
        </p:spPr>
        <p:txBody>
          <a:bodyPr anchor="t">
            <a:spAutoFit/>
          </a:bodyPr>
          <a:lstStyle/>
          <a:p>
            <a:endParaRPr lang="zh-CN" altLang="en-US" dirty="0">
              <a:latin typeface="Times New Roman" panose="02020603050405020304" pitchFamily="18" charset="0"/>
              <a:ea typeface="楷体_GB2312" pitchFamily="49" charset="-122"/>
            </a:endParaRPr>
          </a:p>
        </p:txBody>
      </p:sp>
      <p:graphicFrame>
        <p:nvGraphicFramePr>
          <p:cNvPr id="48132" name="Object 2"/>
          <p:cNvGraphicFramePr/>
          <p:nvPr/>
        </p:nvGraphicFramePr>
        <p:xfrm>
          <a:off x="609600" y="1676400"/>
          <a:ext cx="762000" cy="457200"/>
        </p:xfrm>
        <a:graphic>
          <a:graphicData uri="http://schemas.openxmlformats.org/presentationml/2006/ole">
            <mc:AlternateContent xmlns:mc="http://schemas.openxmlformats.org/markup-compatibility/2006">
              <mc:Choice xmlns:v="urn:schemas-microsoft-com:vml" Requires="v">
                <p:oleObj spid="_x0000_s5122" r:id="rId4" imgW="165100" imgH="215900" progId="Equation.3">
                  <p:embed/>
                </p:oleObj>
              </mc:Choice>
              <mc:Fallback>
                <p:oleObj r:id="rId4" imgW="165100" imgH="215900" progId="Equation.3">
                  <p:embed/>
                  <p:pic>
                    <p:nvPicPr>
                      <p:cNvPr id="48132" name="Object 2"/>
                      <p:cNvPicPr/>
                      <p:nvPr/>
                    </p:nvPicPr>
                    <p:blipFill>
                      <a:blip r:embed="rId5"/>
                      <a:stretch>
                        <a:fillRect/>
                      </a:stretch>
                    </p:blipFill>
                    <p:spPr>
                      <a:xfrm>
                        <a:off x="609600" y="1676400"/>
                        <a:ext cx="762000" cy="457200"/>
                      </a:xfrm>
                      <a:prstGeom prst="rect">
                        <a:avLst/>
                      </a:prstGeom>
                      <a:noFill/>
                      <a:ln w="38100">
                        <a:noFill/>
                        <a:miter/>
                      </a:ln>
                    </p:spPr>
                  </p:pic>
                </p:oleObj>
              </mc:Fallback>
            </mc:AlternateContent>
          </a:graphicData>
        </a:graphic>
      </p:graphicFrame>
      <p:sp>
        <p:nvSpPr>
          <p:cNvPr id="48133" name="Rectangle 7"/>
          <p:cNvSpPr/>
          <p:nvPr/>
        </p:nvSpPr>
        <p:spPr>
          <a:xfrm>
            <a:off x="4329113" y="3319463"/>
            <a:ext cx="9144000" cy="0"/>
          </a:xfrm>
          <a:prstGeom prst="rect">
            <a:avLst/>
          </a:prstGeom>
          <a:noFill/>
          <a:ln w="9525">
            <a:noFill/>
          </a:ln>
        </p:spPr>
        <p:txBody>
          <a:bodyPr anchor="t">
            <a:spAutoFit/>
          </a:bodyPr>
          <a:lstStyle/>
          <a:p>
            <a:endParaRPr lang="zh-CN" altLang="en-US" dirty="0">
              <a:latin typeface="Times New Roman" panose="02020603050405020304" pitchFamily="18" charset="0"/>
              <a:ea typeface="楷体_GB2312" pitchFamily="49" charset="-122"/>
            </a:endParaRPr>
          </a:p>
        </p:txBody>
      </p:sp>
      <p:graphicFrame>
        <p:nvGraphicFramePr>
          <p:cNvPr id="48134" name="Object 3"/>
          <p:cNvGraphicFramePr/>
          <p:nvPr/>
        </p:nvGraphicFramePr>
        <p:xfrm>
          <a:off x="609600" y="2057400"/>
          <a:ext cx="914400" cy="411163"/>
        </p:xfrm>
        <a:graphic>
          <a:graphicData uri="http://schemas.openxmlformats.org/presentationml/2006/ole">
            <mc:AlternateContent xmlns:mc="http://schemas.openxmlformats.org/markup-compatibility/2006">
              <mc:Choice xmlns:v="urn:schemas-microsoft-com:vml" Requires="v">
                <p:oleObj spid="_x0000_s5123" r:id="rId6" imgW="481965" imgH="215900" progId="Equation.3">
                  <p:embed/>
                </p:oleObj>
              </mc:Choice>
              <mc:Fallback>
                <p:oleObj r:id="rId6" imgW="481965" imgH="215900" progId="Equation.3">
                  <p:embed/>
                  <p:pic>
                    <p:nvPicPr>
                      <p:cNvPr id="48134" name="Object 3"/>
                      <p:cNvPicPr/>
                      <p:nvPr/>
                    </p:nvPicPr>
                    <p:blipFill>
                      <a:blip r:embed="rId7"/>
                      <a:stretch>
                        <a:fillRect/>
                      </a:stretch>
                    </p:blipFill>
                    <p:spPr>
                      <a:xfrm>
                        <a:off x="609600" y="2057400"/>
                        <a:ext cx="914400" cy="411163"/>
                      </a:xfrm>
                      <a:prstGeom prst="rect">
                        <a:avLst/>
                      </a:prstGeom>
                      <a:noFill/>
                      <a:ln w="38100">
                        <a:noFill/>
                        <a:miter/>
                      </a:ln>
                    </p:spPr>
                  </p:pic>
                </p:oleObj>
              </mc:Fallback>
            </mc:AlternateContent>
          </a:graphicData>
        </a:graphic>
      </p:graphicFrame>
      <p:sp>
        <p:nvSpPr>
          <p:cNvPr id="48135" name="Rectangle 9"/>
          <p:cNvSpPr/>
          <p:nvPr/>
        </p:nvSpPr>
        <p:spPr>
          <a:xfrm>
            <a:off x="4171950" y="3314700"/>
            <a:ext cx="9144000" cy="0"/>
          </a:xfrm>
          <a:prstGeom prst="rect">
            <a:avLst/>
          </a:prstGeom>
          <a:noFill/>
          <a:ln w="9525">
            <a:noFill/>
          </a:ln>
        </p:spPr>
        <p:txBody>
          <a:bodyPr anchor="t">
            <a:spAutoFit/>
          </a:bodyPr>
          <a:lstStyle/>
          <a:p>
            <a:endParaRPr lang="zh-CN" altLang="en-US" dirty="0">
              <a:latin typeface="Times New Roman" panose="02020603050405020304" pitchFamily="18" charset="0"/>
              <a:ea typeface="楷体_GB2312" pitchFamily="49" charset="-122"/>
            </a:endParaRPr>
          </a:p>
        </p:txBody>
      </p:sp>
      <p:graphicFrame>
        <p:nvGraphicFramePr>
          <p:cNvPr id="48136" name="Object 4"/>
          <p:cNvGraphicFramePr/>
          <p:nvPr/>
        </p:nvGraphicFramePr>
        <p:xfrm>
          <a:off x="609600" y="2438400"/>
          <a:ext cx="1466850" cy="419100"/>
        </p:xfrm>
        <a:graphic>
          <a:graphicData uri="http://schemas.openxmlformats.org/presentationml/2006/ole">
            <mc:AlternateContent xmlns:mc="http://schemas.openxmlformats.org/markup-compatibility/2006">
              <mc:Choice xmlns:v="urn:schemas-microsoft-com:vml" Requires="v">
                <p:oleObj spid="_x0000_s5124" r:id="rId8" imgW="800100" imgH="228600" progId="Equation.3">
                  <p:embed/>
                </p:oleObj>
              </mc:Choice>
              <mc:Fallback>
                <p:oleObj r:id="rId8" imgW="800100" imgH="228600" progId="Equation.3">
                  <p:embed/>
                  <p:pic>
                    <p:nvPicPr>
                      <p:cNvPr id="48136" name="Object 4"/>
                      <p:cNvPicPr/>
                      <p:nvPr/>
                    </p:nvPicPr>
                    <p:blipFill>
                      <a:blip r:embed="rId9"/>
                      <a:stretch>
                        <a:fillRect/>
                      </a:stretch>
                    </p:blipFill>
                    <p:spPr>
                      <a:xfrm>
                        <a:off x="609600" y="2438400"/>
                        <a:ext cx="1466850" cy="419100"/>
                      </a:xfrm>
                      <a:prstGeom prst="rect">
                        <a:avLst/>
                      </a:prstGeom>
                      <a:noFill/>
                      <a:ln w="38100">
                        <a:noFill/>
                        <a:miter/>
                      </a:ln>
                    </p:spPr>
                  </p:pic>
                </p:oleObj>
              </mc:Fallback>
            </mc:AlternateContent>
          </a:graphicData>
        </a:graphic>
      </p:graphicFrame>
      <p:sp>
        <p:nvSpPr>
          <p:cNvPr id="48137" name="Text Box 10"/>
          <p:cNvSpPr txBox="1"/>
          <p:nvPr/>
        </p:nvSpPr>
        <p:spPr>
          <a:xfrm>
            <a:off x="685800" y="2743200"/>
            <a:ext cx="1066800" cy="457200"/>
          </a:xfrm>
          <a:prstGeom prst="rect">
            <a:avLst/>
          </a:prstGeom>
          <a:noFill/>
          <a:ln w="9525">
            <a:noFill/>
          </a:ln>
        </p:spPr>
        <p:txBody>
          <a:bodyPr anchor="t">
            <a:spAutoFit/>
          </a:bodyPr>
          <a:lstStyle/>
          <a:p>
            <a:r>
              <a:rPr lang="en-US" altLang="zh-CN" sz="2400" b="0">
                <a:solidFill>
                  <a:schemeClr val="tx1"/>
                </a:solidFill>
                <a:latin typeface="Times New Roman" panose="02020603050405020304" pitchFamily="18" charset="0"/>
                <a:ea typeface="宋体" panose="02010600030101010101" pitchFamily="2" charset="-122"/>
              </a:rPr>
              <a:t>………</a:t>
            </a:r>
          </a:p>
        </p:txBody>
      </p:sp>
      <p:sp>
        <p:nvSpPr>
          <p:cNvPr id="48138" name="Rectangle 12"/>
          <p:cNvSpPr/>
          <p:nvPr/>
        </p:nvSpPr>
        <p:spPr>
          <a:xfrm>
            <a:off x="3862388" y="3314700"/>
            <a:ext cx="9144000" cy="0"/>
          </a:xfrm>
          <a:prstGeom prst="rect">
            <a:avLst/>
          </a:prstGeom>
          <a:noFill/>
          <a:ln w="9525">
            <a:noFill/>
          </a:ln>
        </p:spPr>
        <p:txBody>
          <a:bodyPr anchor="t">
            <a:spAutoFit/>
          </a:bodyPr>
          <a:lstStyle/>
          <a:p>
            <a:endParaRPr lang="zh-CN" altLang="en-US" dirty="0">
              <a:latin typeface="Times New Roman" panose="02020603050405020304" pitchFamily="18" charset="0"/>
              <a:ea typeface="楷体_GB2312" pitchFamily="49" charset="-122"/>
            </a:endParaRPr>
          </a:p>
        </p:txBody>
      </p:sp>
      <p:graphicFrame>
        <p:nvGraphicFramePr>
          <p:cNvPr id="48139" name="Object 5"/>
          <p:cNvGraphicFramePr/>
          <p:nvPr/>
        </p:nvGraphicFramePr>
        <p:xfrm>
          <a:off x="609600" y="3116263"/>
          <a:ext cx="3352800" cy="541337"/>
        </p:xfrm>
        <a:graphic>
          <a:graphicData uri="http://schemas.openxmlformats.org/presentationml/2006/ole">
            <mc:AlternateContent xmlns:mc="http://schemas.openxmlformats.org/markup-compatibility/2006">
              <mc:Choice xmlns:v="urn:schemas-microsoft-com:vml" Requires="v">
                <p:oleObj spid="_x0000_s5125" r:id="rId10" imgW="1422400" imgH="228600" progId="Equation.3">
                  <p:embed/>
                </p:oleObj>
              </mc:Choice>
              <mc:Fallback>
                <p:oleObj r:id="rId10" imgW="1422400" imgH="228600" progId="Equation.3">
                  <p:embed/>
                  <p:pic>
                    <p:nvPicPr>
                      <p:cNvPr id="48139" name="Object 5"/>
                      <p:cNvPicPr/>
                      <p:nvPr/>
                    </p:nvPicPr>
                    <p:blipFill>
                      <a:blip r:embed="rId11"/>
                      <a:stretch>
                        <a:fillRect/>
                      </a:stretch>
                    </p:blipFill>
                    <p:spPr>
                      <a:xfrm>
                        <a:off x="609600" y="3116263"/>
                        <a:ext cx="3352800" cy="541337"/>
                      </a:xfrm>
                      <a:prstGeom prst="rect">
                        <a:avLst/>
                      </a:prstGeom>
                      <a:noFill/>
                      <a:ln w="38100">
                        <a:noFill/>
                        <a:miter/>
                      </a:ln>
                    </p:spPr>
                  </p:pic>
                </p:oleObj>
              </mc:Fallback>
            </mc:AlternateContent>
          </a:graphicData>
        </a:graphic>
      </p:graphicFrame>
      <p:sp>
        <p:nvSpPr>
          <p:cNvPr id="48140" name="Text Box 13"/>
          <p:cNvSpPr txBox="1"/>
          <p:nvPr/>
        </p:nvSpPr>
        <p:spPr>
          <a:xfrm>
            <a:off x="0" y="3886200"/>
            <a:ext cx="8763000" cy="1917700"/>
          </a:xfrm>
          <a:prstGeom prst="rect">
            <a:avLst/>
          </a:prstGeom>
          <a:noFill/>
          <a:ln w="9525">
            <a:noFill/>
          </a:ln>
        </p:spPr>
        <p:txBody>
          <a:bodyPr anchor="t">
            <a:spAutoFit/>
          </a:bodyPr>
          <a:lstStyle/>
          <a:p>
            <a:pPr algn="just"/>
            <a:r>
              <a:rPr lang="zh-CN" altLang="en-US" sz="2400" b="0" dirty="0">
                <a:solidFill>
                  <a:schemeClr val="tx1"/>
                </a:solidFill>
                <a:latin typeface="Times New Roman" panose="02020603050405020304" pitchFamily="18" charset="0"/>
                <a:ea typeface="宋体" panose="02010600030101010101" pitchFamily="2" charset="-122"/>
              </a:rPr>
              <a:t>前缀和有许多应用，例如，给定一个</a:t>
            </a:r>
            <a:r>
              <a:rPr lang="en-US" altLang="zh-CN" sz="2400" b="0">
                <a:solidFill>
                  <a:schemeClr val="tx1"/>
                </a:solidFill>
                <a:latin typeface="Times New Roman" panose="02020603050405020304" pitchFamily="18" charset="0"/>
                <a:ea typeface="宋体" panose="02010600030101010101" pitchFamily="2" charset="-122"/>
              </a:rPr>
              <a:t>n</a:t>
            </a:r>
            <a:r>
              <a:rPr lang="zh-CN" altLang="en-US" sz="2400" b="0" dirty="0">
                <a:solidFill>
                  <a:schemeClr val="tx1"/>
                </a:solidFill>
                <a:latin typeface="Times New Roman" panose="02020603050405020304" pitchFamily="18" charset="0"/>
                <a:ea typeface="宋体" panose="02010600030101010101" pitchFamily="2" charset="-122"/>
              </a:rPr>
              <a:t>个字母的数组，我们希望把大写字母抽取出来放在</a:t>
            </a:r>
            <a:r>
              <a:rPr lang="en-US" altLang="zh-CN" sz="2400" b="0">
                <a:solidFill>
                  <a:schemeClr val="tx1"/>
                </a:solidFill>
                <a:latin typeface="Times New Roman" panose="02020603050405020304" pitchFamily="18" charset="0"/>
                <a:ea typeface="宋体" panose="02010600030101010101" pitchFamily="2" charset="-122"/>
              </a:rPr>
              <a:t>A</a:t>
            </a:r>
            <a:r>
              <a:rPr lang="zh-CN" altLang="en-US" sz="2400" b="0" dirty="0">
                <a:solidFill>
                  <a:schemeClr val="tx1"/>
                </a:solidFill>
                <a:latin typeface="Times New Roman" panose="02020603050405020304" pitchFamily="18" charset="0"/>
                <a:ea typeface="宋体" panose="02010600030101010101" pitchFamily="2" charset="-122"/>
              </a:rPr>
              <a:t>的前面部分而保持它们原来的顺序。</a:t>
            </a:r>
          </a:p>
          <a:p>
            <a:pPr algn="just"/>
            <a:r>
              <a:rPr lang="zh-CN" altLang="en-US" sz="2400" b="0" dirty="0">
                <a:solidFill>
                  <a:schemeClr val="tx1"/>
                </a:solidFill>
                <a:latin typeface="Times New Roman" panose="02020603050405020304" pitchFamily="18" charset="0"/>
                <a:ea typeface="宋体" panose="02010600030101010101" pitchFamily="2" charset="-122"/>
              </a:rPr>
              <a:t> </a:t>
            </a:r>
          </a:p>
          <a:p>
            <a:endParaRPr lang="en-US" altLang="zh-CN" sz="2400" b="0">
              <a:solidFill>
                <a:schemeClr val="tx1"/>
              </a:solidFill>
              <a:latin typeface="Times New Roman" panose="02020603050405020304" pitchFamily="18" charset="0"/>
              <a:ea typeface="宋体" panose="02010600030101010101" pitchFamily="2" charset="-122"/>
            </a:endParaRPr>
          </a:p>
        </p:txBody>
      </p:sp>
      <p:grpSp>
        <p:nvGrpSpPr>
          <p:cNvPr id="48141" name="Group 67"/>
          <p:cNvGrpSpPr/>
          <p:nvPr/>
        </p:nvGrpSpPr>
        <p:grpSpPr>
          <a:xfrm>
            <a:off x="609600" y="5562600"/>
            <a:ext cx="7121525" cy="533400"/>
            <a:chOff x="-3" y="-3"/>
            <a:chExt cx="4294" cy="390"/>
          </a:xfrm>
        </p:grpSpPr>
        <p:grpSp>
          <p:nvGrpSpPr>
            <p:cNvPr id="48142" name="Group 65"/>
            <p:cNvGrpSpPr/>
            <p:nvPr/>
          </p:nvGrpSpPr>
          <p:grpSpPr>
            <a:xfrm>
              <a:off x="0" y="0"/>
              <a:ext cx="4288" cy="384"/>
              <a:chOff x="0" y="0"/>
              <a:chExt cx="4288" cy="384"/>
            </a:xfrm>
          </p:grpSpPr>
          <p:grpSp>
            <p:nvGrpSpPr>
              <p:cNvPr id="48143" name="Group 32"/>
              <p:cNvGrpSpPr/>
              <p:nvPr/>
            </p:nvGrpSpPr>
            <p:grpSpPr>
              <a:xfrm>
                <a:off x="0" y="0"/>
                <a:ext cx="260" cy="384"/>
                <a:chOff x="0" y="0"/>
                <a:chExt cx="260" cy="384"/>
              </a:xfrm>
            </p:grpSpPr>
            <p:sp>
              <p:nvSpPr>
                <p:cNvPr id="48144" name="Rectangle 14"/>
                <p:cNvSpPr/>
                <p:nvPr/>
              </p:nvSpPr>
              <p:spPr>
                <a:xfrm>
                  <a:off x="43" y="0"/>
                  <a:ext cx="174" cy="384"/>
                </a:xfrm>
                <a:prstGeom prst="rect">
                  <a:avLst/>
                </a:prstGeom>
                <a:noFill/>
                <a:ln w="9525">
                  <a:noFill/>
                </a:ln>
              </p:spPr>
              <p:txBody>
                <a:bodyPr anchor="t"/>
                <a:lstStyle/>
                <a:p>
                  <a:pPr algn="just">
                    <a:spcBef>
                      <a:spcPct val="0"/>
                    </a:spcBef>
                  </a:pPr>
                  <a:r>
                    <a:rPr lang="en-US" altLang="zh-CN" sz="1600" b="0">
                      <a:solidFill>
                        <a:schemeClr val="tx1"/>
                      </a:solidFill>
                      <a:latin typeface="Times New Roman" panose="02020603050405020304" pitchFamily="18" charset="0"/>
                      <a:ea typeface="宋体" panose="02010600030101010101" pitchFamily="2" charset="-122"/>
                    </a:rPr>
                    <a:t>A</a:t>
                  </a:r>
                </a:p>
                <a:p>
                  <a:pPr algn="just" eaLnBrk="0" hangingPunct="0">
                    <a:spcBef>
                      <a:spcPct val="0"/>
                    </a:spcBef>
                  </a:pPr>
                  <a:endParaRPr lang="en-US" altLang="zh-CN" sz="2000" b="0">
                    <a:solidFill>
                      <a:schemeClr val="tx1"/>
                    </a:solidFill>
                    <a:latin typeface="Times New Roman" panose="02020603050405020304" pitchFamily="18" charset="0"/>
                    <a:ea typeface="宋体" panose="02010600030101010101" pitchFamily="2" charset="-122"/>
                  </a:endParaRPr>
                </a:p>
              </p:txBody>
            </p:sp>
            <p:sp>
              <p:nvSpPr>
                <p:cNvPr id="48145" name="Rectangle 31"/>
                <p:cNvSpPr/>
                <p:nvPr/>
              </p:nvSpPr>
              <p:spPr>
                <a:xfrm>
                  <a:off x="0" y="0"/>
                  <a:ext cx="260" cy="384"/>
                </a:xfrm>
                <a:prstGeom prst="rect">
                  <a:avLst/>
                </a:prstGeom>
                <a:noFill/>
                <a:ln w="7" cap="flat" cmpd="sng">
                  <a:solidFill>
                    <a:srgbClr val="A0A0A0"/>
                  </a:solidFill>
                  <a:prstDash val="solid"/>
                  <a:miter/>
                  <a:headEnd type="none" w="med" len="med"/>
                  <a:tailEnd type="none" w="med" len="med"/>
                </a:ln>
              </p:spPr>
              <p:txBody>
                <a:bodyPr anchor="t"/>
                <a:lstStyle/>
                <a:p>
                  <a:endParaRPr lang="zh-CN" altLang="en-US" dirty="0">
                    <a:latin typeface="Times New Roman" panose="02020603050405020304" pitchFamily="18" charset="0"/>
                    <a:ea typeface="楷体_GB2312" pitchFamily="49" charset="-122"/>
                  </a:endParaRPr>
                </a:p>
              </p:txBody>
            </p:sp>
          </p:grpSp>
          <p:grpSp>
            <p:nvGrpSpPr>
              <p:cNvPr id="48146" name="Group 34"/>
              <p:cNvGrpSpPr/>
              <p:nvPr/>
            </p:nvGrpSpPr>
            <p:grpSpPr>
              <a:xfrm>
                <a:off x="260" y="0"/>
                <a:ext cx="260" cy="384"/>
                <a:chOff x="260" y="0"/>
                <a:chExt cx="260" cy="384"/>
              </a:xfrm>
            </p:grpSpPr>
            <p:sp>
              <p:nvSpPr>
                <p:cNvPr id="48147" name="Rectangle 15"/>
                <p:cNvSpPr/>
                <p:nvPr/>
              </p:nvSpPr>
              <p:spPr>
                <a:xfrm>
                  <a:off x="303" y="0"/>
                  <a:ext cx="174" cy="384"/>
                </a:xfrm>
                <a:prstGeom prst="rect">
                  <a:avLst/>
                </a:prstGeom>
                <a:noFill/>
                <a:ln w="9525">
                  <a:noFill/>
                </a:ln>
              </p:spPr>
              <p:txBody>
                <a:bodyPr anchor="t"/>
                <a:lstStyle/>
                <a:p>
                  <a:pPr algn="just">
                    <a:spcBef>
                      <a:spcPct val="0"/>
                    </a:spcBef>
                  </a:pPr>
                  <a:r>
                    <a:rPr lang="en-US" altLang="zh-CN" sz="1600" b="0">
                      <a:solidFill>
                        <a:schemeClr val="tx1"/>
                      </a:solidFill>
                      <a:latin typeface="Times New Roman" panose="02020603050405020304" pitchFamily="18" charset="0"/>
                      <a:ea typeface="宋体" panose="02010600030101010101" pitchFamily="2" charset="-122"/>
                    </a:rPr>
                    <a:t>A</a:t>
                  </a:r>
                </a:p>
                <a:p>
                  <a:pPr algn="just" eaLnBrk="0" hangingPunct="0">
                    <a:spcBef>
                      <a:spcPct val="0"/>
                    </a:spcBef>
                  </a:pPr>
                  <a:endParaRPr lang="en-US" altLang="zh-CN" sz="1600" b="0">
                    <a:solidFill>
                      <a:schemeClr val="tx1"/>
                    </a:solidFill>
                    <a:latin typeface="Times New Roman" panose="02020603050405020304" pitchFamily="18" charset="0"/>
                    <a:ea typeface="宋体" panose="02010600030101010101" pitchFamily="2" charset="-122"/>
                  </a:endParaRPr>
                </a:p>
              </p:txBody>
            </p:sp>
            <p:sp>
              <p:nvSpPr>
                <p:cNvPr id="48148" name="Rectangle 33"/>
                <p:cNvSpPr/>
                <p:nvPr/>
              </p:nvSpPr>
              <p:spPr>
                <a:xfrm>
                  <a:off x="260" y="0"/>
                  <a:ext cx="260" cy="384"/>
                </a:xfrm>
                <a:prstGeom prst="rect">
                  <a:avLst/>
                </a:prstGeom>
                <a:noFill/>
                <a:ln w="7" cap="flat" cmpd="sng">
                  <a:solidFill>
                    <a:srgbClr val="A0A0A0"/>
                  </a:solidFill>
                  <a:prstDash val="solid"/>
                  <a:miter/>
                  <a:headEnd type="none" w="med" len="med"/>
                  <a:tailEnd type="none" w="med" len="med"/>
                </a:ln>
              </p:spPr>
              <p:txBody>
                <a:bodyPr anchor="t"/>
                <a:lstStyle/>
                <a:p>
                  <a:endParaRPr lang="zh-CN" altLang="en-US" dirty="0">
                    <a:latin typeface="Times New Roman" panose="02020603050405020304" pitchFamily="18" charset="0"/>
                    <a:ea typeface="楷体_GB2312" pitchFamily="49" charset="-122"/>
                  </a:endParaRPr>
                </a:p>
              </p:txBody>
            </p:sp>
          </p:grpSp>
          <p:grpSp>
            <p:nvGrpSpPr>
              <p:cNvPr id="48149" name="Group 36"/>
              <p:cNvGrpSpPr/>
              <p:nvPr/>
            </p:nvGrpSpPr>
            <p:grpSpPr>
              <a:xfrm>
                <a:off x="520" y="0"/>
                <a:ext cx="242" cy="384"/>
                <a:chOff x="520" y="0"/>
                <a:chExt cx="242" cy="384"/>
              </a:xfrm>
            </p:grpSpPr>
            <p:sp>
              <p:nvSpPr>
                <p:cNvPr id="48150" name="Rectangle 16"/>
                <p:cNvSpPr/>
                <p:nvPr/>
              </p:nvSpPr>
              <p:spPr>
                <a:xfrm>
                  <a:off x="563" y="0"/>
                  <a:ext cx="156" cy="384"/>
                </a:xfrm>
                <a:prstGeom prst="rect">
                  <a:avLst/>
                </a:prstGeom>
                <a:noFill/>
                <a:ln w="9525">
                  <a:noFill/>
                </a:ln>
              </p:spPr>
              <p:txBody>
                <a:bodyPr anchor="t"/>
                <a:lstStyle/>
                <a:p>
                  <a:pPr algn="just">
                    <a:spcBef>
                      <a:spcPct val="0"/>
                    </a:spcBef>
                  </a:pPr>
                  <a:r>
                    <a:rPr lang="en-US" altLang="zh-CN" sz="1600" b="0">
                      <a:solidFill>
                        <a:schemeClr val="tx1"/>
                      </a:solidFill>
                      <a:latin typeface="Times New Roman" panose="02020603050405020304" pitchFamily="18" charset="0"/>
                      <a:ea typeface="宋体" panose="02010600030101010101" pitchFamily="2" charset="-122"/>
                    </a:rPr>
                    <a:t>b</a:t>
                  </a:r>
                </a:p>
                <a:p>
                  <a:pPr algn="just" eaLnBrk="0" hangingPunct="0">
                    <a:spcBef>
                      <a:spcPct val="0"/>
                    </a:spcBef>
                  </a:pPr>
                  <a:endParaRPr lang="en-US" altLang="zh-CN" sz="2400" b="0">
                    <a:solidFill>
                      <a:schemeClr val="tx1"/>
                    </a:solidFill>
                    <a:latin typeface="Times New Roman" panose="02020603050405020304" pitchFamily="18" charset="0"/>
                    <a:ea typeface="宋体" panose="02010600030101010101" pitchFamily="2" charset="-122"/>
                  </a:endParaRPr>
                </a:p>
              </p:txBody>
            </p:sp>
            <p:sp>
              <p:nvSpPr>
                <p:cNvPr id="48151" name="Rectangle 35"/>
                <p:cNvSpPr/>
                <p:nvPr/>
              </p:nvSpPr>
              <p:spPr>
                <a:xfrm>
                  <a:off x="520" y="0"/>
                  <a:ext cx="242" cy="384"/>
                </a:xfrm>
                <a:prstGeom prst="rect">
                  <a:avLst/>
                </a:prstGeom>
                <a:noFill/>
                <a:ln w="7" cap="flat" cmpd="sng">
                  <a:solidFill>
                    <a:srgbClr val="A0A0A0"/>
                  </a:solidFill>
                  <a:prstDash val="solid"/>
                  <a:miter/>
                  <a:headEnd type="none" w="med" len="med"/>
                  <a:tailEnd type="none" w="med" len="med"/>
                </a:ln>
              </p:spPr>
              <p:txBody>
                <a:bodyPr anchor="t"/>
                <a:lstStyle/>
                <a:p>
                  <a:endParaRPr lang="zh-CN" altLang="en-US" dirty="0">
                    <a:latin typeface="Times New Roman" panose="02020603050405020304" pitchFamily="18" charset="0"/>
                    <a:ea typeface="楷体_GB2312" pitchFamily="49" charset="-122"/>
                  </a:endParaRPr>
                </a:p>
              </p:txBody>
            </p:sp>
          </p:grpSp>
          <p:grpSp>
            <p:nvGrpSpPr>
              <p:cNvPr id="48152" name="Group 38"/>
              <p:cNvGrpSpPr/>
              <p:nvPr/>
            </p:nvGrpSpPr>
            <p:grpSpPr>
              <a:xfrm>
                <a:off x="762" y="0"/>
                <a:ext cx="255" cy="384"/>
                <a:chOff x="762" y="0"/>
                <a:chExt cx="255" cy="384"/>
              </a:xfrm>
            </p:grpSpPr>
            <p:sp>
              <p:nvSpPr>
                <p:cNvPr id="48153" name="Rectangle 17"/>
                <p:cNvSpPr/>
                <p:nvPr/>
              </p:nvSpPr>
              <p:spPr>
                <a:xfrm>
                  <a:off x="805" y="0"/>
                  <a:ext cx="169" cy="384"/>
                </a:xfrm>
                <a:prstGeom prst="rect">
                  <a:avLst/>
                </a:prstGeom>
                <a:noFill/>
                <a:ln w="9525">
                  <a:noFill/>
                </a:ln>
              </p:spPr>
              <p:txBody>
                <a:bodyPr anchor="t"/>
                <a:lstStyle/>
                <a:p>
                  <a:pPr algn="just">
                    <a:spcBef>
                      <a:spcPct val="0"/>
                    </a:spcBef>
                  </a:pPr>
                  <a:r>
                    <a:rPr lang="en-US" altLang="zh-CN" sz="1600" b="0">
                      <a:solidFill>
                        <a:schemeClr val="tx1"/>
                      </a:solidFill>
                      <a:latin typeface="Times New Roman" panose="02020603050405020304" pitchFamily="18" charset="0"/>
                      <a:ea typeface="宋体" panose="02010600030101010101" pitchFamily="2" charset="-122"/>
                    </a:rPr>
                    <a:t>C</a:t>
                  </a:r>
                </a:p>
                <a:p>
                  <a:pPr algn="just" eaLnBrk="0" hangingPunct="0">
                    <a:spcBef>
                      <a:spcPct val="0"/>
                    </a:spcBef>
                  </a:pPr>
                  <a:endParaRPr lang="en-US" altLang="zh-CN" sz="1600" b="0">
                    <a:solidFill>
                      <a:schemeClr val="tx1"/>
                    </a:solidFill>
                    <a:latin typeface="Times New Roman" panose="02020603050405020304" pitchFamily="18" charset="0"/>
                    <a:ea typeface="宋体" panose="02010600030101010101" pitchFamily="2" charset="-122"/>
                  </a:endParaRPr>
                </a:p>
              </p:txBody>
            </p:sp>
            <p:sp>
              <p:nvSpPr>
                <p:cNvPr id="48154" name="Rectangle 37"/>
                <p:cNvSpPr/>
                <p:nvPr/>
              </p:nvSpPr>
              <p:spPr>
                <a:xfrm>
                  <a:off x="762" y="0"/>
                  <a:ext cx="255" cy="384"/>
                </a:xfrm>
                <a:prstGeom prst="rect">
                  <a:avLst/>
                </a:prstGeom>
                <a:noFill/>
                <a:ln w="7" cap="flat" cmpd="sng">
                  <a:solidFill>
                    <a:srgbClr val="A0A0A0"/>
                  </a:solidFill>
                  <a:prstDash val="solid"/>
                  <a:miter/>
                  <a:headEnd type="none" w="med" len="med"/>
                  <a:tailEnd type="none" w="med" len="med"/>
                </a:ln>
              </p:spPr>
              <p:txBody>
                <a:bodyPr anchor="t"/>
                <a:lstStyle/>
                <a:p>
                  <a:endParaRPr lang="zh-CN" altLang="en-US" dirty="0">
                    <a:latin typeface="Times New Roman" panose="02020603050405020304" pitchFamily="18" charset="0"/>
                    <a:ea typeface="楷体_GB2312" pitchFamily="49" charset="-122"/>
                  </a:endParaRPr>
                </a:p>
              </p:txBody>
            </p:sp>
          </p:grpSp>
          <p:grpSp>
            <p:nvGrpSpPr>
              <p:cNvPr id="48155" name="Group 40"/>
              <p:cNvGrpSpPr/>
              <p:nvPr/>
            </p:nvGrpSpPr>
            <p:grpSpPr>
              <a:xfrm>
                <a:off x="1017" y="0"/>
                <a:ext cx="260" cy="384"/>
                <a:chOff x="1017" y="0"/>
                <a:chExt cx="260" cy="384"/>
              </a:xfrm>
            </p:grpSpPr>
            <p:sp>
              <p:nvSpPr>
                <p:cNvPr id="48156" name="Rectangle 18"/>
                <p:cNvSpPr/>
                <p:nvPr/>
              </p:nvSpPr>
              <p:spPr>
                <a:xfrm>
                  <a:off x="1060" y="0"/>
                  <a:ext cx="174" cy="384"/>
                </a:xfrm>
                <a:prstGeom prst="rect">
                  <a:avLst/>
                </a:prstGeom>
                <a:noFill/>
                <a:ln w="9525">
                  <a:noFill/>
                </a:ln>
              </p:spPr>
              <p:txBody>
                <a:bodyPr anchor="t"/>
                <a:lstStyle/>
                <a:p>
                  <a:pPr algn="just">
                    <a:spcBef>
                      <a:spcPct val="0"/>
                    </a:spcBef>
                  </a:pPr>
                  <a:r>
                    <a:rPr lang="en-US" altLang="zh-CN" sz="1600" b="0">
                      <a:solidFill>
                        <a:schemeClr val="tx1"/>
                      </a:solidFill>
                      <a:latin typeface="Times New Roman" panose="02020603050405020304" pitchFamily="18" charset="0"/>
                      <a:ea typeface="宋体" panose="02010600030101010101" pitchFamily="2" charset="-122"/>
                    </a:rPr>
                    <a:t>D</a:t>
                  </a:r>
                </a:p>
                <a:p>
                  <a:pPr algn="just" eaLnBrk="0" hangingPunct="0">
                    <a:spcBef>
                      <a:spcPct val="0"/>
                    </a:spcBef>
                  </a:pPr>
                  <a:endParaRPr lang="en-US" altLang="zh-CN" sz="2400" b="0">
                    <a:solidFill>
                      <a:schemeClr val="tx1"/>
                    </a:solidFill>
                    <a:latin typeface="Times New Roman" panose="02020603050405020304" pitchFamily="18" charset="0"/>
                    <a:ea typeface="宋体" panose="02010600030101010101" pitchFamily="2" charset="-122"/>
                  </a:endParaRPr>
                </a:p>
              </p:txBody>
            </p:sp>
            <p:sp>
              <p:nvSpPr>
                <p:cNvPr id="48157" name="Rectangle 39"/>
                <p:cNvSpPr/>
                <p:nvPr/>
              </p:nvSpPr>
              <p:spPr>
                <a:xfrm>
                  <a:off x="1017" y="0"/>
                  <a:ext cx="260" cy="384"/>
                </a:xfrm>
                <a:prstGeom prst="rect">
                  <a:avLst/>
                </a:prstGeom>
                <a:noFill/>
                <a:ln w="7" cap="flat" cmpd="sng">
                  <a:solidFill>
                    <a:srgbClr val="A0A0A0"/>
                  </a:solidFill>
                  <a:prstDash val="solid"/>
                  <a:miter/>
                  <a:headEnd type="none" w="med" len="med"/>
                  <a:tailEnd type="none" w="med" len="med"/>
                </a:ln>
              </p:spPr>
              <p:txBody>
                <a:bodyPr anchor="t"/>
                <a:lstStyle/>
                <a:p>
                  <a:endParaRPr lang="zh-CN" altLang="en-US" dirty="0">
                    <a:latin typeface="Times New Roman" panose="02020603050405020304" pitchFamily="18" charset="0"/>
                    <a:ea typeface="楷体_GB2312" pitchFamily="49" charset="-122"/>
                  </a:endParaRPr>
                </a:p>
              </p:txBody>
            </p:sp>
          </p:grpSp>
          <p:grpSp>
            <p:nvGrpSpPr>
              <p:cNvPr id="48158" name="Group 42"/>
              <p:cNvGrpSpPr/>
              <p:nvPr/>
            </p:nvGrpSpPr>
            <p:grpSpPr>
              <a:xfrm>
                <a:off x="1277" y="0"/>
                <a:ext cx="238" cy="384"/>
                <a:chOff x="1277" y="0"/>
                <a:chExt cx="238" cy="384"/>
              </a:xfrm>
            </p:grpSpPr>
            <p:sp>
              <p:nvSpPr>
                <p:cNvPr id="48159" name="Rectangle 19"/>
                <p:cNvSpPr/>
                <p:nvPr/>
              </p:nvSpPr>
              <p:spPr>
                <a:xfrm>
                  <a:off x="1320" y="0"/>
                  <a:ext cx="152" cy="384"/>
                </a:xfrm>
                <a:prstGeom prst="rect">
                  <a:avLst/>
                </a:prstGeom>
                <a:noFill/>
                <a:ln w="9525">
                  <a:noFill/>
                </a:ln>
              </p:spPr>
              <p:txBody>
                <a:bodyPr anchor="t"/>
                <a:lstStyle/>
                <a:p>
                  <a:pPr algn="just">
                    <a:spcBef>
                      <a:spcPct val="0"/>
                    </a:spcBef>
                  </a:pPr>
                  <a:r>
                    <a:rPr lang="en-US" altLang="zh-CN" sz="1600" b="0">
                      <a:solidFill>
                        <a:schemeClr val="tx1"/>
                      </a:solidFill>
                      <a:latin typeface="Times New Roman" panose="02020603050405020304" pitchFamily="18" charset="0"/>
                      <a:ea typeface="宋体" panose="02010600030101010101" pitchFamily="2" charset="-122"/>
                    </a:rPr>
                    <a:t>e</a:t>
                  </a:r>
                </a:p>
                <a:p>
                  <a:pPr algn="just" eaLnBrk="0" hangingPunct="0">
                    <a:spcBef>
                      <a:spcPct val="0"/>
                    </a:spcBef>
                  </a:pPr>
                  <a:endParaRPr lang="en-US" altLang="zh-CN" sz="1600" b="0">
                    <a:solidFill>
                      <a:schemeClr val="tx1"/>
                    </a:solidFill>
                    <a:latin typeface="Times New Roman" panose="02020603050405020304" pitchFamily="18" charset="0"/>
                    <a:ea typeface="宋体" panose="02010600030101010101" pitchFamily="2" charset="-122"/>
                  </a:endParaRPr>
                </a:p>
              </p:txBody>
            </p:sp>
            <p:sp>
              <p:nvSpPr>
                <p:cNvPr id="48160" name="Rectangle 41"/>
                <p:cNvSpPr/>
                <p:nvPr/>
              </p:nvSpPr>
              <p:spPr>
                <a:xfrm>
                  <a:off x="1277" y="0"/>
                  <a:ext cx="238" cy="384"/>
                </a:xfrm>
                <a:prstGeom prst="rect">
                  <a:avLst/>
                </a:prstGeom>
                <a:noFill/>
                <a:ln w="7" cap="flat" cmpd="sng">
                  <a:solidFill>
                    <a:srgbClr val="A0A0A0"/>
                  </a:solidFill>
                  <a:prstDash val="solid"/>
                  <a:miter/>
                  <a:headEnd type="none" w="med" len="med"/>
                  <a:tailEnd type="none" w="med" len="med"/>
                </a:ln>
              </p:spPr>
              <p:txBody>
                <a:bodyPr anchor="t"/>
                <a:lstStyle/>
                <a:p>
                  <a:endParaRPr lang="zh-CN" altLang="en-US" dirty="0">
                    <a:latin typeface="Times New Roman" panose="02020603050405020304" pitchFamily="18" charset="0"/>
                    <a:ea typeface="楷体_GB2312" pitchFamily="49" charset="-122"/>
                  </a:endParaRPr>
                </a:p>
              </p:txBody>
            </p:sp>
          </p:grpSp>
          <p:grpSp>
            <p:nvGrpSpPr>
              <p:cNvPr id="48161" name="Group 44"/>
              <p:cNvGrpSpPr/>
              <p:nvPr/>
            </p:nvGrpSpPr>
            <p:grpSpPr>
              <a:xfrm>
                <a:off x="1515" y="0"/>
                <a:ext cx="246" cy="384"/>
                <a:chOff x="1515" y="0"/>
                <a:chExt cx="246" cy="384"/>
              </a:xfrm>
            </p:grpSpPr>
            <p:sp>
              <p:nvSpPr>
                <p:cNvPr id="48162" name="Rectangle 20"/>
                <p:cNvSpPr/>
                <p:nvPr/>
              </p:nvSpPr>
              <p:spPr>
                <a:xfrm>
                  <a:off x="1558" y="0"/>
                  <a:ext cx="160" cy="384"/>
                </a:xfrm>
                <a:prstGeom prst="rect">
                  <a:avLst/>
                </a:prstGeom>
                <a:noFill/>
                <a:ln w="9525">
                  <a:noFill/>
                </a:ln>
              </p:spPr>
              <p:txBody>
                <a:bodyPr anchor="t"/>
                <a:lstStyle/>
                <a:p>
                  <a:pPr algn="just">
                    <a:spcBef>
                      <a:spcPct val="0"/>
                    </a:spcBef>
                  </a:pPr>
                  <a:r>
                    <a:rPr lang="en-US" altLang="zh-CN" sz="1600" b="0">
                      <a:solidFill>
                        <a:schemeClr val="tx1"/>
                      </a:solidFill>
                      <a:latin typeface="Times New Roman" panose="02020603050405020304" pitchFamily="18" charset="0"/>
                      <a:ea typeface="宋体" panose="02010600030101010101" pitchFamily="2" charset="-122"/>
                    </a:rPr>
                    <a:t>F</a:t>
                  </a:r>
                </a:p>
                <a:p>
                  <a:pPr algn="just" eaLnBrk="0" hangingPunct="0">
                    <a:spcBef>
                      <a:spcPct val="0"/>
                    </a:spcBef>
                  </a:pPr>
                  <a:endParaRPr lang="en-US" altLang="zh-CN" sz="1600" b="0">
                    <a:solidFill>
                      <a:schemeClr val="tx1"/>
                    </a:solidFill>
                    <a:latin typeface="Times New Roman" panose="02020603050405020304" pitchFamily="18" charset="0"/>
                    <a:ea typeface="宋体" panose="02010600030101010101" pitchFamily="2" charset="-122"/>
                  </a:endParaRPr>
                </a:p>
              </p:txBody>
            </p:sp>
            <p:sp>
              <p:nvSpPr>
                <p:cNvPr id="48163" name="Rectangle 43"/>
                <p:cNvSpPr/>
                <p:nvPr/>
              </p:nvSpPr>
              <p:spPr>
                <a:xfrm>
                  <a:off x="1515" y="0"/>
                  <a:ext cx="246" cy="384"/>
                </a:xfrm>
                <a:prstGeom prst="rect">
                  <a:avLst/>
                </a:prstGeom>
                <a:noFill/>
                <a:ln w="7" cap="flat" cmpd="sng">
                  <a:solidFill>
                    <a:srgbClr val="A0A0A0"/>
                  </a:solidFill>
                  <a:prstDash val="solid"/>
                  <a:miter/>
                  <a:headEnd type="none" w="med" len="med"/>
                  <a:tailEnd type="none" w="med" len="med"/>
                </a:ln>
              </p:spPr>
              <p:txBody>
                <a:bodyPr anchor="t"/>
                <a:lstStyle/>
                <a:p>
                  <a:endParaRPr lang="zh-CN" altLang="en-US" dirty="0">
                    <a:latin typeface="Times New Roman" panose="02020603050405020304" pitchFamily="18" charset="0"/>
                    <a:ea typeface="楷体_GB2312" pitchFamily="49" charset="-122"/>
                  </a:endParaRPr>
                </a:p>
              </p:txBody>
            </p:sp>
          </p:grpSp>
          <p:grpSp>
            <p:nvGrpSpPr>
              <p:cNvPr id="48164" name="Group 46"/>
              <p:cNvGrpSpPr/>
              <p:nvPr/>
            </p:nvGrpSpPr>
            <p:grpSpPr>
              <a:xfrm>
                <a:off x="1761" y="0"/>
                <a:ext cx="242" cy="384"/>
                <a:chOff x="1761" y="0"/>
                <a:chExt cx="242" cy="384"/>
              </a:xfrm>
            </p:grpSpPr>
            <p:sp>
              <p:nvSpPr>
                <p:cNvPr id="48165" name="Rectangle 21"/>
                <p:cNvSpPr/>
                <p:nvPr/>
              </p:nvSpPr>
              <p:spPr>
                <a:xfrm>
                  <a:off x="1804" y="0"/>
                  <a:ext cx="156" cy="384"/>
                </a:xfrm>
                <a:prstGeom prst="rect">
                  <a:avLst/>
                </a:prstGeom>
                <a:noFill/>
                <a:ln w="9525">
                  <a:noFill/>
                </a:ln>
              </p:spPr>
              <p:txBody>
                <a:bodyPr anchor="t"/>
                <a:lstStyle/>
                <a:p>
                  <a:pPr algn="just">
                    <a:spcBef>
                      <a:spcPct val="0"/>
                    </a:spcBef>
                  </a:pPr>
                  <a:r>
                    <a:rPr lang="en-US" altLang="zh-CN" sz="1600" b="0">
                      <a:solidFill>
                        <a:schemeClr val="tx1"/>
                      </a:solidFill>
                      <a:latin typeface="Times New Roman" panose="02020603050405020304" pitchFamily="18" charset="0"/>
                      <a:ea typeface="宋体" panose="02010600030101010101" pitchFamily="2" charset="-122"/>
                    </a:rPr>
                    <a:t>g</a:t>
                  </a:r>
                </a:p>
                <a:p>
                  <a:pPr algn="just" eaLnBrk="0" hangingPunct="0">
                    <a:spcBef>
                      <a:spcPct val="0"/>
                    </a:spcBef>
                  </a:pPr>
                  <a:endParaRPr lang="en-US" altLang="zh-CN" sz="1600" b="0">
                    <a:solidFill>
                      <a:schemeClr val="tx1"/>
                    </a:solidFill>
                    <a:latin typeface="Times New Roman" panose="02020603050405020304" pitchFamily="18" charset="0"/>
                    <a:ea typeface="宋体" panose="02010600030101010101" pitchFamily="2" charset="-122"/>
                  </a:endParaRPr>
                </a:p>
              </p:txBody>
            </p:sp>
            <p:sp>
              <p:nvSpPr>
                <p:cNvPr id="48166" name="Rectangle 45"/>
                <p:cNvSpPr/>
                <p:nvPr/>
              </p:nvSpPr>
              <p:spPr>
                <a:xfrm>
                  <a:off x="1761" y="0"/>
                  <a:ext cx="242" cy="384"/>
                </a:xfrm>
                <a:prstGeom prst="rect">
                  <a:avLst/>
                </a:prstGeom>
                <a:noFill/>
                <a:ln w="7" cap="flat" cmpd="sng">
                  <a:solidFill>
                    <a:srgbClr val="A0A0A0"/>
                  </a:solidFill>
                  <a:prstDash val="solid"/>
                  <a:miter/>
                  <a:headEnd type="none" w="med" len="med"/>
                  <a:tailEnd type="none" w="med" len="med"/>
                </a:ln>
              </p:spPr>
              <p:txBody>
                <a:bodyPr anchor="t"/>
                <a:lstStyle/>
                <a:p>
                  <a:endParaRPr lang="zh-CN" altLang="en-US" dirty="0">
                    <a:latin typeface="Times New Roman" panose="02020603050405020304" pitchFamily="18" charset="0"/>
                    <a:ea typeface="楷体_GB2312" pitchFamily="49" charset="-122"/>
                  </a:endParaRPr>
                </a:p>
              </p:txBody>
            </p:sp>
          </p:grpSp>
          <p:grpSp>
            <p:nvGrpSpPr>
              <p:cNvPr id="48167" name="Group 48"/>
              <p:cNvGrpSpPr/>
              <p:nvPr/>
            </p:nvGrpSpPr>
            <p:grpSpPr>
              <a:xfrm>
                <a:off x="2003" y="0"/>
                <a:ext cx="282" cy="384"/>
                <a:chOff x="2003" y="0"/>
                <a:chExt cx="282" cy="384"/>
              </a:xfrm>
            </p:grpSpPr>
            <p:sp>
              <p:nvSpPr>
                <p:cNvPr id="48168" name="Rectangle 22"/>
                <p:cNvSpPr/>
                <p:nvPr/>
              </p:nvSpPr>
              <p:spPr>
                <a:xfrm>
                  <a:off x="2046" y="0"/>
                  <a:ext cx="196" cy="384"/>
                </a:xfrm>
                <a:prstGeom prst="rect">
                  <a:avLst/>
                </a:prstGeom>
                <a:noFill/>
                <a:ln w="9525">
                  <a:noFill/>
                </a:ln>
              </p:spPr>
              <p:txBody>
                <a:bodyPr anchor="t"/>
                <a:lstStyle/>
                <a:p>
                  <a:pPr algn="just">
                    <a:spcBef>
                      <a:spcPct val="0"/>
                    </a:spcBef>
                  </a:pPr>
                  <a:endParaRPr lang="en-US" altLang="zh-CN" sz="1000" b="0">
                    <a:solidFill>
                      <a:schemeClr val="tx1"/>
                    </a:solidFill>
                    <a:latin typeface="Times New Roman" panose="02020603050405020304" pitchFamily="18" charset="0"/>
                    <a:ea typeface="宋体" panose="02010600030101010101" pitchFamily="2" charset="-122"/>
                  </a:endParaRPr>
                </a:p>
                <a:p>
                  <a:pPr algn="just" eaLnBrk="0" hangingPunct="0">
                    <a:spcBef>
                      <a:spcPct val="0"/>
                    </a:spcBef>
                  </a:pPr>
                  <a:endParaRPr lang="en-US" altLang="zh-CN" sz="2400" b="0">
                    <a:solidFill>
                      <a:schemeClr val="tx1"/>
                    </a:solidFill>
                    <a:latin typeface="Times New Roman" panose="02020603050405020304" pitchFamily="18" charset="0"/>
                    <a:ea typeface="宋体" panose="02010600030101010101" pitchFamily="2" charset="-122"/>
                  </a:endParaRPr>
                </a:p>
              </p:txBody>
            </p:sp>
            <p:sp>
              <p:nvSpPr>
                <p:cNvPr id="48169" name="Rectangle 47"/>
                <p:cNvSpPr/>
                <p:nvPr/>
              </p:nvSpPr>
              <p:spPr>
                <a:xfrm>
                  <a:off x="2003" y="0"/>
                  <a:ext cx="282" cy="384"/>
                </a:xfrm>
                <a:prstGeom prst="rect">
                  <a:avLst/>
                </a:prstGeom>
                <a:noFill/>
                <a:ln w="7" cap="flat" cmpd="sng">
                  <a:solidFill>
                    <a:srgbClr val="A0A0A0"/>
                  </a:solidFill>
                  <a:prstDash val="solid"/>
                  <a:miter/>
                  <a:headEnd type="none" w="med" len="med"/>
                  <a:tailEnd type="none" w="med" len="med"/>
                </a:ln>
              </p:spPr>
              <p:txBody>
                <a:bodyPr anchor="t"/>
                <a:lstStyle/>
                <a:p>
                  <a:endParaRPr lang="zh-CN" altLang="en-US" dirty="0">
                    <a:latin typeface="Times New Roman" panose="02020603050405020304" pitchFamily="18" charset="0"/>
                    <a:ea typeface="楷体_GB2312" pitchFamily="49" charset="-122"/>
                  </a:endParaRPr>
                </a:p>
              </p:txBody>
            </p:sp>
          </p:grpSp>
          <p:grpSp>
            <p:nvGrpSpPr>
              <p:cNvPr id="48170" name="Group 50"/>
              <p:cNvGrpSpPr/>
              <p:nvPr/>
            </p:nvGrpSpPr>
            <p:grpSpPr>
              <a:xfrm>
                <a:off x="2285" y="0"/>
                <a:ext cx="260" cy="384"/>
                <a:chOff x="2285" y="0"/>
                <a:chExt cx="260" cy="384"/>
              </a:xfrm>
            </p:grpSpPr>
            <p:sp>
              <p:nvSpPr>
                <p:cNvPr id="48171" name="Rectangle 23"/>
                <p:cNvSpPr/>
                <p:nvPr/>
              </p:nvSpPr>
              <p:spPr>
                <a:xfrm>
                  <a:off x="2328" y="0"/>
                  <a:ext cx="174" cy="384"/>
                </a:xfrm>
                <a:prstGeom prst="rect">
                  <a:avLst/>
                </a:prstGeom>
                <a:noFill/>
                <a:ln w="9525">
                  <a:noFill/>
                </a:ln>
              </p:spPr>
              <p:txBody>
                <a:bodyPr anchor="t"/>
                <a:lstStyle/>
                <a:p>
                  <a:pPr algn="just">
                    <a:spcBef>
                      <a:spcPct val="0"/>
                    </a:spcBef>
                  </a:pPr>
                  <a:r>
                    <a:rPr lang="en-US" altLang="zh-CN" sz="1600" b="0">
                      <a:solidFill>
                        <a:schemeClr val="tx1"/>
                      </a:solidFill>
                      <a:latin typeface="Times New Roman" panose="02020603050405020304" pitchFamily="18" charset="0"/>
                      <a:ea typeface="宋体" panose="02010600030101010101" pitchFamily="2" charset="-122"/>
                    </a:rPr>
                    <a:t>A</a:t>
                  </a:r>
                </a:p>
                <a:p>
                  <a:pPr algn="just" eaLnBrk="0" hangingPunct="0">
                    <a:spcBef>
                      <a:spcPct val="0"/>
                    </a:spcBef>
                  </a:pPr>
                  <a:endParaRPr lang="en-US" altLang="zh-CN" sz="1600" b="0">
                    <a:solidFill>
                      <a:schemeClr val="tx1"/>
                    </a:solidFill>
                    <a:latin typeface="Times New Roman" panose="02020603050405020304" pitchFamily="18" charset="0"/>
                    <a:ea typeface="宋体" panose="02010600030101010101" pitchFamily="2" charset="-122"/>
                  </a:endParaRPr>
                </a:p>
              </p:txBody>
            </p:sp>
            <p:sp>
              <p:nvSpPr>
                <p:cNvPr id="48172" name="Rectangle 49"/>
                <p:cNvSpPr/>
                <p:nvPr/>
              </p:nvSpPr>
              <p:spPr>
                <a:xfrm>
                  <a:off x="2285" y="0"/>
                  <a:ext cx="260" cy="384"/>
                </a:xfrm>
                <a:prstGeom prst="rect">
                  <a:avLst/>
                </a:prstGeom>
                <a:noFill/>
                <a:ln w="7" cap="flat" cmpd="sng">
                  <a:solidFill>
                    <a:srgbClr val="A0A0A0"/>
                  </a:solidFill>
                  <a:prstDash val="solid"/>
                  <a:miter/>
                  <a:headEnd type="none" w="med" len="med"/>
                  <a:tailEnd type="none" w="med" len="med"/>
                </a:ln>
              </p:spPr>
              <p:txBody>
                <a:bodyPr anchor="t"/>
                <a:lstStyle/>
                <a:p>
                  <a:endParaRPr lang="zh-CN" altLang="en-US" dirty="0">
                    <a:latin typeface="Times New Roman" panose="02020603050405020304" pitchFamily="18" charset="0"/>
                    <a:ea typeface="楷体_GB2312" pitchFamily="49" charset="-122"/>
                  </a:endParaRPr>
                </a:p>
              </p:txBody>
            </p:sp>
          </p:grpSp>
          <p:grpSp>
            <p:nvGrpSpPr>
              <p:cNvPr id="48173" name="Group 52"/>
              <p:cNvGrpSpPr/>
              <p:nvPr/>
            </p:nvGrpSpPr>
            <p:grpSpPr>
              <a:xfrm>
                <a:off x="2545" y="0"/>
                <a:ext cx="260" cy="384"/>
                <a:chOff x="2545" y="0"/>
                <a:chExt cx="260" cy="384"/>
              </a:xfrm>
            </p:grpSpPr>
            <p:sp>
              <p:nvSpPr>
                <p:cNvPr id="48174" name="Rectangle 24"/>
                <p:cNvSpPr/>
                <p:nvPr/>
              </p:nvSpPr>
              <p:spPr>
                <a:xfrm>
                  <a:off x="2588" y="0"/>
                  <a:ext cx="174" cy="384"/>
                </a:xfrm>
                <a:prstGeom prst="rect">
                  <a:avLst/>
                </a:prstGeom>
                <a:noFill/>
                <a:ln w="9525">
                  <a:noFill/>
                </a:ln>
              </p:spPr>
              <p:txBody>
                <a:bodyPr anchor="t"/>
                <a:lstStyle/>
                <a:p>
                  <a:pPr algn="just">
                    <a:spcBef>
                      <a:spcPct val="0"/>
                    </a:spcBef>
                  </a:pPr>
                  <a:r>
                    <a:rPr lang="en-US" altLang="zh-CN" sz="1600" b="0">
                      <a:solidFill>
                        <a:schemeClr val="tx1"/>
                      </a:solidFill>
                      <a:latin typeface="Times New Roman" panose="02020603050405020304" pitchFamily="18" charset="0"/>
                      <a:ea typeface="宋体" panose="02010600030101010101" pitchFamily="2" charset="-122"/>
                    </a:rPr>
                    <a:t>A</a:t>
                  </a:r>
                </a:p>
                <a:p>
                  <a:pPr algn="just" eaLnBrk="0" hangingPunct="0">
                    <a:spcBef>
                      <a:spcPct val="0"/>
                    </a:spcBef>
                  </a:pPr>
                  <a:endParaRPr lang="en-US" altLang="zh-CN" sz="2400" b="0">
                    <a:solidFill>
                      <a:schemeClr val="tx1"/>
                    </a:solidFill>
                    <a:latin typeface="Times New Roman" panose="02020603050405020304" pitchFamily="18" charset="0"/>
                    <a:ea typeface="宋体" panose="02010600030101010101" pitchFamily="2" charset="-122"/>
                  </a:endParaRPr>
                </a:p>
              </p:txBody>
            </p:sp>
            <p:sp>
              <p:nvSpPr>
                <p:cNvPr id="48175" name="Rectangle 51"/>
                <p:cNvSpPr/>
                <p:nvPr/>
              </p:nvSpPr>
              <p:spPr>
                <a:xfrm>
                  <a:off x="2545" y="0"/>
                  <a:ext cx="260" cy="384"/>
                </a:xfrm>
                <a:prstGeom prst="rect">
                  <a:avLst/>
                </a:prstGeom>
                <a:noFill/>
                <a:ln w="7" cap="flat" cmpd="sng">
                  <a:solidFill>
                    <a:srgbClr val="A0A0A0"/>
                  </a:solidFill>
                  <a:prstDash val="solid"/>
                  <a:miter/>
                  <a:headEnd type="none" w="med" len="med"/>
                  <a:tailEnd type="none" w="med" len="med"/>
                </a:ln>
              </p:spPr>
              <p:txBody>
                <a:bodyPr anchor="t"/>
                <a:lstStyle/>
                <a:p>
                  <a:endParaRPr lang="zh-CN" altLang="en-US" dirty="0">
                    <a:latin typeface="Times New Roman" panose="02020603050405020304" pitchFamily="18" charset="0"/>
                    <a:ea typeface="楷体_GB2312" pitchFamily="49" charset="-122"/>
                  </a:endParaRPr>
                </a:p>
              </p:txBody>
            </p:sp>
          </p:grpSp>
          <p:grpSp>
            <p:nvGrpSpPr>
              <p:cNvPr id="48176" name="Group 54"/>
              <p:cNvGrpSpPr/>
              <p:nvPr/>
            </p:nvGrpSpPr>
            <p:grpSpPr>
              <a:xfrm>
                <a:off x="2805" y="0"/>
                <a:ext cx="255" cy="384"/>
                <a:chOff x="2805" y="0"/>
                <a:chExt cx="255" cy="384"/>
              </a:xfrm>
            </p:grpSpPr>
            <p:sp>
              <p:nvSpPr>
                <p:cNvPr id="48177" name="Rectangle 25"/>
                <p:cNvSpPr/>
                <p:nvPr/>
              </p:nvSpPr>
              <p:spPr>
                <a:xfrm>
                  <a:off x="2848" y="0"/>
                  <a:ext cx="169" cy="384"/>
                </a:xfrm>
                <a:prstGeom prst="rect">
                  <a:avLst/>
                </a:prstGeom>
                <a:noFill/>
                <a:ln w="9525">
                  <a:noFill/>
                </a:ln>
              </p:spPr>
              <p:txBody>
                <a:bodyPr anchor="t"/>
                <a:lstStyle/>
                <a:p>
                  <a:pPr algn="just">
                    <a:spcBef>
                      <a:spcPct val="0"/>
                    </a:spcBef>
                  </a:pPr>
                  <a:r>
                    <a:rPr lang="en-US" altLang="zh-CN" sz="1600" b="0">
                      <a:solidFill>
                        <a:schemeClr val="tx1"/>
                      </a:solidFill>
                      <a:latin typeface="Times New Roman" panose="02020603050405020304" pitchFamily="18" charset="0"/>
                      <a:ea typeface="宋体" panose="02010600030101010101" pitchFamily="2" charset="-122"/>
                    </a:rPr>
                    <a:t>C</a:t>
                  </a:r>
                </a:p>
                <a:p>
                  <a:pPr algn="just" eaLnBrk="0" hangingPunct="0">
                    <a:spcBef>
                      <a:spcPct val="0"/>
                    </a:spcBef>
                  </a:pPr>
                  <a:endParaRPr lang="en-US" altLang="zh-CN" sz="2400" b="0">
                    <a:solidFill>
                      <a:schemeClr val="tx1"/>
                    </a:solidFill>
                    <a:latin typeface="Times New Roman" panose="02020603050405020304" pitchFamily="18" charset="0"/>
                    <a:ea typeface="宋体" panose="02010600030101010101" pitchFamily="2" charset="-122"/>
                  </a:endParaRPr>
                </a:p>
              </p:txBody>
            </p:sp>
            <p:sp>
              <p:nvSpPr>
                <p:cNvPr id="48178" name="Rectangle 53"/>
                <p:cNvSpPr/>
                <p:nvPr/>
              </p:nvSpPr>
              <p:spPr>
                <a:xfrm>
                  <a:off x="2805" y="0"/>
                  <a:ext cx="255" cy="384"/>
                </a:xfrm>
                <a:prstGeom prst="rect">
                  <a:avLst/>
                </a:prstGeom>
                <a:noFill/>
                <a:ln w="7" cap="flat" cmpd="sng">
                  <a:solidFill>
                    <a:srgbClr val="A0A0A0"/>
                  </a:solidFill>
                  <a:prstDash val="solid"/>
                  <a:miter/>
                  <a:headEnd type="none" w="med" len="med"/>
                  <a:tailEnd type="none" w="med" len="med"/>
                </a:ln>
              </p:spPr>
              <p:txBody>
                <a:bodyPr anchor="t"/>
                <a:lstStyle/>
                <a:p>
                  <a:endParaRPr lang="zh-CN" altLang="en-US" dirty="0">
                    <a:latin typeface="Times New Roman" panose="02020603050405020304" pitchFamily="18" charset="0"/>
                    <a:ea typeface="楷体_GB2312" pitchFamily="49" charset="-122"/>
                  </a:endParaRPr>
                </a:p>
              </p:txBody>
            </p:sp>
          </p:grpSp>
          <p:grpSp>
            <p:nvGrpSpPr>
              <p:cNvPr id="48179" name="Group 56"/>
              <p:cNvGrpSpPr/>
              <p:nvPr/>
            </p:nvGrpSpPr>
            <p:grpSpPr>
              <a:xfrm>
                <a:off x="3060" y="0"/>
                <a:ext cx="260" cy="384"/>
                <a:chOff x="3060" y="0"/>
                <a:chExt cx="260" cy="384"/>
              </a:xfrm>
            </p:grpSpPr>
            <p:sp>
              <p:nvSpPr>
                <p:cNvPr id="48180" name="Rectangle 26"/>
                <p:cNvSpPr/>
                <p:nvPr/>
              </p:nvSpPr>
              <p:spPr>
                <a:xfrm>
                  <a:off x="3103" y="0"/>
                  <a:ext cx="174" cy="384"/>
                </a:xfrm>
                <a:prstGeom prst="rect">
                  <a:avLst/>
                </a:prstGeom>
                <a:noFill/>
                <a:ln w="9525">
                  <a:noFill/>
                </a:ln>
              </p:spPr>
              <p:txBody>
                <a:bodyPr anchor="t"/>
                <a:lstStyle/>
                <a:p>
                  <a:pPr algn="just">
                    <a:spcBef>
                      <a:spcPct val="0"/>
                    </a:spcBef>
                  </a:pPr>
                  <a:r>
                    <a:rPr lang="en-US" altLang="zh-CN" sz="1600" b="0">
                      <a:solidFill>
                        <a:schemeClr val="tx1"/>
                      </a:solidFill>
                      <a:latin typeface="Times New Roman" panose="02020603050405020304" pitchFamily="18" charset="0"/>
                      <a:ea typeface="宋体" panose="02010600030101010101" pitchFamily="2" charset="-122"/>
                    </a:rPr>
                    <a:t>D</a:t>
                  </a:r>
                </a:p>
                <a:p>
                  <a:pPr algn="just" eaLnBrk="0" hangingPunct="0">
                    <a:spcBef>
                      <a:spcPct val="0"/>
                    </a:spcBef>
                  </a:pPr>
                  <a:endParaRPr lang="en-US" altLang="zh-CN" sz="2400" b="0">
                    <a:solidFill>
                      <a:schemeClr val="tx1"/>
                    </a:solidFill>
                    <a:latin typeface="Times New Roman" panose="02020603050405020304" pitchFamily="18" charset="0"/>
                    <a:ea typeface="宋体" panose="02010600030101010101" pitchFamily="2" charset="-122"/>
                  </a:endParaRPr>
                </a:p>
              </p:txBody>
            </p:sp>
            <p:sp>
              <p:nvSpPr>
                <p:cNvPr id="48181" name="Rectangle 55"/>
                <p:cNvSpPr/>
                <p:nvPr/>
              </p:nvSpPr>
              <p:spPr>
                <a:xfrm>
                  <a:off x="3060" y="0"/>
                  <a:ext cx="260" cy="384"/>
                </a:xfrm>
                <a:prstGeom prst="rect">
                  <a:avLst/>
                </a:prstGeom>
                <a:noFill/>
                <a:ln w="7" cap="flat" cmpd="sng">
                  <a:solidFill>
                    <a:srgbClr val="A0A0A0"/>
                  </a:solidFill>
                  <a:prstDash val="solid"/>
                  <a:miter/>
                  <a:headEnd type="none" w="med" len="med"/>
                  <a:tailEnd type="none" w="med" len="med"/>
                </a:ln>
              </p:spPr>
              <p:txBody>
                <a:bodyPr anchor="t"/>
                <a:lstStyle/>
                <a:p>
                  <a:endParaRPr lang="zh-CN" altLang="en-US" dirty="0">
                    <a:latin typeface="Times New Roman" panose="02020603050405020304" pitchFamily="18" charset="0"/>
                    <a:ea typeface="楷体_GB2312" pitchFamily="49" charset="-122"/>
                  </a:endParaRPr>
                </a:p>
              </p:txBody>
            </p:sp>
          </p:grpSp>
          <p:grpSp>
            <p:nvGrpSpPr>
              <p:cNvPr id="48182" name="Group 58"/>
              <p:cNvGrpSpPr/>
              <p:nvPr/>
            </p:nvGrpSpPr>
            <p:grpSpPr>
              <a:xfrm>
                <a:off x="3320" y="0"/>
                <a:ext cx="246" cy="384"/>
                <a:chOff x="3320" y="0"/>
                <a:chExt cx="246" cy="384"/>
              </a:xfrm>
            </p:grpSpPr>
            <p:sp>
              <p:nvSpPr>
                <p:cNvPr id="48183" name="Rectangle 27"/>
                <p:cNvSpPr/>
                <p:nvPr/>
              </p:nvSpPr>
              <p:spPr>
                <a:xfrm>
                  <a:off x="3363" y="0"/>
                  <a:ext cx="160" cy="384"/>
                </a:xfrm>
                <a:prstGeom prst="rect">
                  <a:avLst/>
                </a:prstGeom>
                <a:noFill/>
                <a:ln w="9525">
                  <a:noFill/>
                </a:ln>
              </p:spPr>
              <p:txBody>
                <a:bodyPr anchor="t"/>
                <a:lstStyle/>
                <a:p>
                  <a:pPr algn="just">
                    <a:spcBef>
                      <a:spcPct val="0"/>
                    </a:spcBef>
                  </a:pPr>
                  <a:r>
                    <a:rPr lang="en-US" altLang="zh-CN" sz="1600" b="0">
                      <a:solidFill>
                        <a:schemeClr val="tx1"/>
                      </a:solidFill>
                      <a:latin typeface="Times New Roman" panose="02020603050405020304" pitchFamily="18" charset="0"/>
                      <a:ea typeface="宋体" panose="02010600030101010101" pitchFamily="2" charset="-122"/>
                    </a:rPr>
                    <a:t>F</a:t>
                  </a:r>
                </a:p>
                <a:p>
                  <a:pPr algn="just" eaLnBrk="0" hangingPunct="0">
                    <a:spcBef>
                      <a:spcPct val="0"/>
                    </a:spcBef>
                  </a:pPr>
                  <a:endParaRPr lang="en-US" altLang="zh-CN" sz="1600" b="0">
                    <a:solidFill>
                      <a:schemeClr val="tx1"/>
                    </a:solidFill>
                    <a:latin typeface="Times New Roman" panose="02020603050405020304" pitchFamily="18" charset="0"/>
                    <a:ea typeface="宋体" panose="02010600030101010101" pitchFamily="2" charset="-122"/>
                  </a:endParaRPr>
                </a:p>
              </p:txBody>
            </p:sp>
            <p:sp>
              <p:nvSpPr>
                <p:cNvPr id="48184" name="Rectangle 57"/>
                <p:cNvSpPr/>
                <p:nvPr/>
              </p:nvSpPr>
              <p:spPr>
                <a:xfrm>
                  <a:off x="3320" y="0"/>
                  <a:ext cx="246" cy="384"/>
                </a:xfrm>
                <a:prstGeom prst="rect">
                  <a:avLst/>
                </a:prstGeom>
                <a:noFill/>
                <a:ln w="7" cap="flat" cmpd="sng">
                  <a:solidFill>
                    <a:srgbClr val="A0A0A0"/>
                  </a:solidFill>
                  <a:prstDash val="solid"/>
                  <a:miter/>
                  <a:headEnd type="none" w="med" len="med"/>
                  <a:tailEnd type="none" w="med" len="med"/>
                </a:ln>
              </p:spPr>
              <p:txBody>
                <a:bodyPr anchor="t"/>
                <a:lstStyle/>
                <a:p>
                  <a:endParaRPr lang="zh-CN" altLang="en-US" dirty="0">
                    <a:latin typeface="Times New Roman" panose="02020603050405020304" pitchFamily="18" charset="0"/>
                    <a:ea typeface="楷体_GB2312" pitchFamily="49" charset="-122"/>
                  </a:endParaRPr>
                </a:p>
              </p:txBody>
            </p:sp>
          </p:grpSp>
          <p:grpSp>
            <p:nvGrpSpPr>
              <p:cNvPr id="48185" name="Group 60"/>
              <p:cNvGrpSpPr/>
              <p:nvPr/>
            </p:nvGrpSpPr>
            <p:grpSpPr>
              <a:xfrm>
                <a:off x="3566" y="0"/>
                <a:ext cx="242" cy="384"/>
                <a:chOff x="3566" y="0"/>
                <a:chExt cx="242" cy="384"/>
              </a:xfrm>
            </p:grpSpPr>
            <p:sp>
              <p:nvSpPr>
                <p:cNvPr id="48186" name="Rectangle 28"/>
                <p:cNvSpPr/>
                <p:nvPr/>
              </p:nvSpPr>
              <p:spPr>
                <a:xfrm>
                  <a:off x="3609" y="0"/>
                  <a:ext cx="156" cy="384"/>
                </a:xfrm>
                <a:prstGeom prst="rect">
                  <a:avLst/>
                </a:prstGeom>
                <a:noFill/>
                <a:ln w="9525">
                  <a:noFill/>
                </a:ln>
              </p:spPr>
              <p:txBody>
                <a:bodyPr anchor="t"/>
                <a:lstStyle/>
                <a:p>
                  <a:pPr algn="just">
                    <a:spcBef>
                      <a:spcPct val="0"/>
                    </a:spcBef>
                  </a:pPr>
                  <a:r>
                    <a:rPr lang="en-US" altLang="zh-CN" sz="1600" b="0">
                      <a:solidFill>
                        <a:schemeClr val="tx1"/>
                      </a:solidFill>
                      <a:latin typeface="Times New Roman" panose="02020603050405020304" pitchFamily="18" charset="0"/>
                      <a:ea typeface="宋体" panose="02010600030101010101" pitchFamily="2" charset="-122"/>
                    </a:rPr>
                    <a:t>b</a:t>
                  </a:r>
                </a:p>
                <a:p>
                  <a:pPr algn="just" eaLnBrk="0" hangingPunct="0">
                    <a:spcBef>
                      <a:spcPct val="0"/>
                    </a:spcBef>
                  </a:pPr>
                  <a:endParaRPr lang="en-US" altLang="zh-CN" sz="1600" b="0">
                    <a:solidFill>
                      <a:schemeClr val="tx1"/>
                    </a:solidFill>
                    <a:latin typeface="Times New Roman" panose="02020603050405020304" pitchFamily="18" charset="0"/>
                    <a:ea typeface="宋体" panose="02010600030101010101" pitchFamily="2" charset="-122"/>
                  </a:endParaRPr>
                </a:p>
              </p:txBody>
            </p:sp>
            <p:sp>
              <p:nvSpPr>
                <p:cNvPr id="48187" name="Rectangle 59"/>
                <p:cNvSpPr/>
                <p:nvPr/>
              </p:nvSpPr>
              <p:spPr>
                <a:xfrm>
                  <a:off x="3566" y="0"/>
                  <a:ext cx="242" cy="384"/>
                </a:xfrm>
                <a:prstGeom prst="rect">
                  <a:avLst/>
                </a:prstGeom>
                <a:noFill/>
                <a:ln w="7" cap="flat" cmpd="sng">
                  <a:solidFill>
                    <a:srgbClr val="A0A0A0"/>
                  </a:solidFill>
                  <a:prstDash val="solid"/>
                  <a:miter/>
                  <a:headEnd type="none" w="med" len="med"/>
                  <a:tailEnd type="none" w="med" len="med"/>
                </a:ln>
              </p:spPr>
              <p:txBody>
                <a:bodyPr anchor="t"/>
                <a:lstStyle/>
                <a:p>
                  <a:endParaRPr lang="zh-CN" altLang="en-US" dirty="0">
                    <a:latin typeface="Times New Roman" panose="02020603050405020304" pitchFamily="18" charset="0"/>
                    <a:ea typeface="楷体_GB2312" pitchFamily="49" charset="-122"/>
                  </a:endParaRPr>
                </a:p>
              </p:txBody>
            </p:sp>
          </p:grpSp>
          <p:grpSp>
            <p:nvGrpSpPr>
              <p:cNvPr id="48188" name="Group 62"/>
              <p:cNvGrpSpPr/>
              <p:nvPr/>
            </p:nvGrpSpPr>
            <p:grpSpPr>
              <a:xfrm>
                <a:off x="3808" y="0"/>
                <a:ext cx="238" cy="384"/>
                <a:chOff x="3808" y="0"/>
                <a:chExt cx="238" cy="384"/>
              </a:xfrm>
            </p:grpSpPr>
            <p:sp>
              <p:nvSpPr>
                <p:cNvPr id="48189" name="Rectangle 29"/>
                <p:cNvSpPr/>
                <p:nvPr/>
              </p:nvSpPr>
              <p:spPr>
                <a:xfrm>
                  <a:off x="3851" y="0"/>
                  <a:ext cx="152" cy="384"/>
                </a:xfrm>
                <a:prstGeom prst="rect">
                  <a:avLst/>
                </a:prstGeom>
                <a:noFill/>
                <a:ln w="9525">
                  <a:noFill/>
                </a:ln>
              </p:spPr>
              <p:txBody>
                <a:bodyPr anchor="t"/>
                <a:lstStyle/>
                <a:p>
                  <a:pPr algn="just">
                    <a:spcBef>
                      <a:spcPct val="0"/>
                    </a:spcBef>
                  </a:pPr>
                  <a:r>
                    <a:rPr lang="en-US" altLang="zh-CN" sz="1600" b="0">
                      <a:solidFill>
                        <a:schemeClr val="tx1"/>
                      </a:solidFill>
                      <a:latin typeface="Times New Roman" panose="02020603050405020304" pitchFamily="18" charset="0"/>
                      <a:ea typeface="宋体" panose="02010600030101010101" pitchFamily="2" charset="-122"/>
                    </a:rPr>
                    <a:t>e</a:t>
                  </a:r>
                </a:p>
                <a:p>
                  <a:pPr algn="just" eaLnBrk="0" hangingPunct="0">
                    <a:spcBef>
                      <a:spcPct val="0"/>
                    </a:spcBef>
                  </a:pPr>
                  <a:endParaRPr lang="en-US" altLang="zh-CN" sz="2400" b="0">
                    <a:solidFill>
                      <a:schemeClr val="tx1"/>
                    </a:solidFill>
                    <a:latin typeface="Times New Roman" panose="02020603050405020304" pitchFamily="18" charset="0"/>
                    <a:ea typeface="宋体" panose="02010600030101010101" pitchFamily="2" charset="-122"/>
                  </a:endParaRPr>
                </a:p>
              </p:txBody>
            </p:sp>
            <p:sp>
              <p:nvSpPr>
                <p:cNvPr id="48190" name="Rectangle 61"/>
                <p:cNvSpPr/>
                <p:nvPr/>
              </p:nvSpPr>
              <p:spPr>
                <a:xfrm>
                  <a:off x="3808" y="0"/>
                  <a:ext cx="238" cy="384"/>
                </a:xfrm>
                <a:prstGeom prst="rect">
                  <a:avLst/>
                </a:prstGeom>
                <a:noFill/>
                <a:ln w="7" cap="flat" cmpd="sng">
                  <a:solidFill>
                    <a:srgbClr val="A0A0A0"/>
                  </a:solidFill>
                  <a:prstDash val="solid"/>
                  <a:miter/>
                  <a:headEnd type="none" w="med" len="med"/>
                  <a:tailEnd type="none" w="med" len="med"/>
                </a:ln>
              </p:spPr>
              <p:txBody>
                <a:bodyPr anchor="t"/>
                <a:lstStyle/>
                <a:p>
                  <a:endParaRPr lang="zh-CN" altLang="en-US" dirty="0">
                    <a:latin typeface="Times New Roman" panose="02020603050405020304" pitchFamily="18" charset="0"/>
                    <a:ea typeface="楷体_GB2312" pitchFamily="49" charset="-122"/>
                  </a:endParaRPr>
                </a:p>
              </p:txBody>
            </p:sp>
          </p:grpSp>
          <p:grpSp>
            <p:nvGrpSpPr>
              <p:cNvPr id="48191" name="Group 64"/>
              <p:cNvGrpSpPr/>
              <p:nvPr/>
            </p:nvGrpSpPr>
            <p:grpSpPr>
              <a:xfrm>
                <a:off x="4046" y="0"/>
                <a:ext cx="242" cy="384"/>
                <a:chOff x="4046" y="0"/>
                <a:chExt cx="242" cy="384"/>
              </a:xfrm>
            </p:grpSpPr>
            <p:sp>
              <p:nvSpPr>
                <p:cNvPr id="48192" name="Rectangle 30"/>
                <p:cNvSpPr/>
                <p:nvPr/>
              </p:nvSpPr>
              <p:spPr>
                <a:xfrm>
                  <a:off x="4089" y="0"/>
                  <a:ext cx="156" cy="384"/>
                </a:xfrm>
                <a:prstGeom prst="rect">
                  <a:avLst/>
                </a:prstGeom>
                <a:noFill/>
                <a:ln w="9525">
                  <a:noFill/>
                </a:ln>
              </p:spPr>
              <p:txBody>
                <a:bodyPr anchor="t"/>
                <a:lstStyle/>
                <a:p>
                  <a:pPr algn="just">
                    <a:spcBef>
                      <a:spcPct val="0"/>
                    </a:spcBef>
                  </a:pPr>
                  <a:r>
                    <a:rPr lang="en-US" altLang="zh-CN" sz="1600" b="0">
                      <a:solidFill>
                        <a:schemeClr val="tx1"/>
                      </a:solidFill>
                      <a:latin typeface="Times New Roman" panose="02020603050405020304" pitchFamily="18" charset="0"/>
                      <a:ea typeface="宋体" panose="02010600030101010101" pitchFamily="2" charset="-122"/>
                    </a:rPr>
                    <a:t>g</a:t>
                  </a:r>
                </a:p>
                <a:p>
                  <a:pPr algn="just" eaLnBrk="0" hangingPunct="0">
                    <a:spcBef>
                      <a:spcPct val="0"/>
                    </a:spcBef>
                  </a:pPr>
                  <a:endParaRPr lang="en-US" altLang="zh-CN" sz="2400" b="0">
                    <a:solidFill>
                      <a:schemeClr val="tx1"/>
                    </a:solidFill>
                    <a:latin typeface="Times New Roman" panose="02020603050405020304" pitchFamily="18" charset="0"/>
                    <a:ea typeface="宋体" panose="02010600030101010101" pitchFamily="2" charset="-122"/>
                  </a:endParaRPr>
                </a:p>
              </p:txBody>
            </p:sp>
            <p:sp>
              <p:nvSpPr>
                <p:cNvPr id="48193" name="Rectangle 63"/>
                <p:cNvSpPr/>
                <p:nvPr/>
              </p:nvSpPr>
              <p:spPr>
                <a:xfrm>
                  <a:off x="4046" y="0"/>
                  <a:ext cx="242" cy="384"/>
                </a:xfrm>
                <a:prstGeom prst="rect">
                  <a:avLst/>
                </a:prstGeom>
                <a:noFill/>
                <a:ln w="7" cap="flat" cmpd="sng">
                  <a:solidFill>
                    <a:srgbClr val="A0A0A0"/>
                  </a:solidFill>
                  <a:prstDash val="solid"/>
                  <a:miter/>
                  <a:headEnd type="none" w="med" len="med"/>
                  <a:tailEnd type="none" w="med" len="med"/>
                </a:ln>
              </p:spPr>
              <p:txBody>
                <a:bodyPr anchor="t"/>
                <a:lstStyle/>
                <a:p>
                  <a:endParaRPr lang="zh-CN" altLang="en-US" dirty="0">
                    <a:latin typeface="Times New Roman" panose="02020603050405020304" pitchFamily="18" charset="0"/>
                    <a:ea typeface="楷体_GB2312" pitchFamily="49" charset="-122"/>
                  </a:endParaRPr>
                </a:p>
              </p:txBody>
            </p:sp>
          </p:grpSp>
        </p:grpSp>
        <p:sp>
          <p:nvSpPr>
            <p:cNvPr id="48194" name="Rectangle 66"/>
            <p:cNvSpPr/>
            <p:nvPr/>
          </p:nvSpPr>
          <p:spPr>
            <a:xfrm>
              <a:off x="-3" y="-3"/>
              <a:ext cx="4294" cy="390"/>
            </a:xfrm>
            <a:prstGeom prst="rect">
              <a:avLst/>
            </a:prstGeom>
            <a:noFill/>
            <a:ln w="9525" cap="flat" cmpd="sng">
              <a:solidFill>
                <a:srgbClr val="A0A0A0"/>
              </a:solidFill>
              <a:prstDash val="solid"/>
              <a:miter/>
              <a:headEnd type="none" w="med" len="med"/>
              <a:tailEnd type="none" w="med" len="med"/>
            </a:ln>
          </p:spPr>
          <p:txBody>
            <a:bodyPr anchor="t"/>
            <a:lstStyle/>
            <a:p>
              <a:endParaRPr lang="zh-CN" altLang="en-US" dirty="0">
                <a:latin typeface="Times New Roman" panose="02020603050405020304" pitchFamily="18" charset="0"/>
                <a:ea typeface="楷体_GB2312" pitchFamily="49" charset="-122"/>
              </a:endParaRPr>
            </a:p>
          </p:txBody>
        </p:sp>
      </p:grpSp>
      <p:sp>
        <p:nvSpPr>
          <p:cNvPr id="48195" name="Line 68"/>
          <p:cNvSpPr/>
          <p:nvPr/>
        </p:nvSpPr>
        <p:spPr>
          <a:xfrm>
            <a:off x="4038600" y="5867400"/>
            <a:ext cx="304800" cy="0"/>
          </a:xfrm>
          <a:prstGeom prst="line">
            <a:avLst/>
          </a:prstGeom>
          <a:ln w="9525" cap="flat" cmpd="sng">
            <a:solidFill>
              <a:schemeClr val="tx1"/>
            </a:solidFill>
            <a:prstDash val="solid"/>
            <a:round/>
            <a:headEnd type="none" w="med" len="med"/>
            <a:tailEnd type="triangle" w="med" len="med"/>
          </a:ln>
        </p:spPr>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p:cNvSpPr>
          <p:nvPr>
            <p:ph type="title"/>
          </p:nvPr>
        </p:nvSpPr>
        <p:spPr>
          <a:xfrm>
            <a:off x="609600" y="0"/>
            <a:ext cx="7772400" cy="685800"/>
          </a:xfrm>
          <a:ln/>
        </p:spPr>
        <p:txBody>
          <a:bodyPr vert="horz" wrap="square" lIns="91440" tIns="45720" rIns="91440" bIns="45720" anchor="ctr"/>
          <a:lstStyle/>
          <a:p>
            <a:pPr eaLnBrk="1" hangingPunct="1"/>
            <a:r>
              <a:rPr lang="en-US" altLang="zh-CN" sz="3200">
                <a:ea typeface="黑体" panose="02010609060101010101" pitchFamily="2" charset="-122"/>
              </a:rPr>
              <a:t>2.3.2 </a:t>
            </a:r>
            <a:r>
              <a:rPr lang="zh-CN" altLang="en-US" sz="3200" dirty="0">
                <a:ea typeface="黑体" panose="02010609060101010101" pitchFamily="2" charset="-122"/>
              </a:rPr>
              <a:t>前缀和（</a:t>
            </a:r>
            <a:r>
              <a:rPr lang="en-US" altLang="zh-CN" sz="3200">
                <a:ea typeface="黑体" panose="02010609060101010101" pitchFamily="2" charset="-122"/>
              </a:rPr>
              <a:t>prefix sums</a:t>
            </a:r>
            <a:r>
              <a:rPr lang="zh-CN" altLang="en-US" sz="3200" dirty="0">
                <a:ea typeface="黑体" panose="02010609060101010101" pitchFamily="2" charset="-122"/>
              </a:rPr>
              <a:t>）</a:t>
            </a:r>
          </a:p>
        </p:txBody>
      </p:sp>
      <p:sp>
        <p:nvSpPr>
          <p:cNvPr id="50178" name="Rectangle 3"/>
          <p:cNvSpPr>
            <a:spLocks noGrp="1"/>
          </p:cNvSpPr>
          <p:nvPr>
            <p:ph idx="1"/>
          </p:nvPr>
        </p:nvSpPr>
        <p:spPr>
          <a:xfrm>
            <a:off x="0" y="573088"/>
            <a:ext cx="9144000" cy="6096000"/>
          </a:xfrm>
          <a:ln/>
        </p:spPr>
        <p:txBody>
          <a:bodyPr vert="horz" wrap="square" lIns="91440" tIns="45720" rIns="91440" bIns="45720" anchor="t"/>
          <a:lstStyle/>
          <a:p>
            <a:pPr algn="just" eaLnBrk="1" hangingPunct="1">
              <a:lnSpc>
                <a:spcPct val="90000"/>
              </a:lnSpc>
              <a:buNone/>
            </a:pPr>
            <a:r>
              <a:rPr lang="zh-CN" altLang="en-US" sz="2400" dirty="0"/>
              <a:t>算法</a:t>
            </a:r>
          </a:p>
          <a:p>
            <a:pPr algn="just" eaLnBrk="1" hangingPunct="1">
              <a:lnSpc>
                <a:spcPct val="90000"/>
              </a:lnSpc>
              <a:buNone/>
            </a:pPr>
            <a:r>
              <a:rPr lang="en-US" altLang="zh-CN" sz="2400" dirty="0"/>
              <a:t>PREFIX. SUMS</a:t>
            </a:r>
            <a:r>
              <a:rPr lang="zh-CN" altLang="en-US" sz="2400" dirty="0"/>
              <a:t>（</a:t>
            </a:r>
            <a:r>
              <a:rPr lang="en-US" altLang="zh-CN" sz="2400" dirty="0"/>
              <a:t>CREW PRAM</a:t>
            </a:r>
            <a:r>
              <a:rPr lang="zh-CN" altLang="en-US" sz="2400" dirty="0"/>
              <a:t>）</a:t>
            </a:r>
          </a:p>
          <a:p>
            <a:pPr algn="just" eaLnBrk="1" hangingPunct="1">
              <a:lnSpc>
                <a:spcPct val="90000"/>
              </a:lnSpc>
              <a:buNone/>
            </a:pPr>
            <a:r>
              <a:rPr lang="zh-CN" altLang="en-US" sz="2400" dirty="0"/>
              <a:t>初始条件：</a:t>
            </a:r>
            <a:r>
              <a:rPr lang="en-US" altLang="zh-CN" sz="2400" dirty="0"/>
              <a:t>n</a:t>
            </a:r>
            <a:r>
              <a:rPr lang="zh-CN" altLang="en-US" sz="2400" dirty="0"/>
              <a:t>个元素（     ）存储在                    中</a:t>
            </a:r>
          </a:p>
          <a:p>
            <a:pPr algn="just" eaLnBrk="1" hangingPunct="1">
              <a:lnSpc>
                <a:spcPct val="90000"/>
              </a:lnSpc>
              <a:buNone/>
            </a:pPr>
            <a:r>
              <a:rPr lang="zh-CN" altLang="en-US" sz="2400" dirty="0"/>
              <a:t>终止条件：每个      含有          </a:t>
            </a:r>
          </a:p>
          <a:p>
            <a:pPr algn="just" eaLnBrk="1" hangingPunct="1">
              <a:lnSpc>
                <a:spcPct val="90000"/>
              </a:lnSpc>
              <a:buNone/>
            </a:pPr>
            <a:r>
              <a:rPr lang="zh-CN" altLang="en-US" sz="2400" dirty="0"/>
              <a:t>全局变量：</a:t>
            </a:r>
          </a:p>
          <a:p>
            <a:pPr algn="just" eaLnBrk="1" hangingPunct="1">
              <a:lnSpc>
                <a:spcPct val="90000"/>
              </a:lnSpc>
              <a:buNone/>
            </a:pPr>
            <a:r>
              <a:rPr lang="en-US" altLang="zh-CN" sz="2400" dirty="0"/>
              <a:t>begin</a:t>
            </a:r>
          </a:p>
          <a:p>
            <a:pPr algn="just" eaLnBrk="1" hangingPunct="1">
              <a:lnSpc>
                <a:spcPct val="90000"/>
              </a:lnSpc>
              <a:buNone/>
            </a:pPr>
            <a:r>
              <a:rPr lang="en-US" altLang="zh-CN" sz="2400" dirty="0"/>
              <a:t>    Spawn (                   )</a:t>
            </a:r>
          </a:p>
          <a:p>
            <a:pPr algn="just" eaLnBrk="1" hangingPunct="1">
              <a:lnSpc>
                <a:spcPct val="90000"/>
              </a:lnSpc>
              <a:buNone/>
            </a:pPr>
            <a:r>
              <a:rPr lang="en-US" altLang="zh-CN" sz="2400" dirty="0"/>
              <a:t>    for all         where                do</a:t>
            </a:r>
          </a:p>
          <a:p>
            <a:pPr algn="just" eaLnBrk="1" hangingPunct="1">
              <a:lnSpc>
                <a:spcPct val="90000"/>
              </a:lnSpc>
              <a:buNone/>
            </a:pPr>
            <a:r>
              <a:rPr lang="en-US" altLang="zh-CN" sz="2400" dirty="0"/>
              <a:t>      for           to               do</a:t>
            </a:r>
          </a:p>
          <a:p>
            <a:pPr algn="just" eaLnBrk="1" hangingPunct="1">
              <a:lnSpc>
                <a:spcPct val="90000"/>
              </a:lnSpc>
              <a:buNone/>
            </a:pPr>
            <a:r>
              <a:rPr lang="en-US" altLang="zh-CN" sz="2400" dirty="0"/>
              <a:t>         if               then  </a:t>
            </a:r>
          </a:p>
          <a:p>
            <a:pPr algn="just" eaLnBrk="1" hangingPunct="1">
              <a:lnSpc>
                <a:spcPct val="90000"/>
              </a:lnSpc>
              <a:buNone/>
            </a:pPr>
            <a:r>
              <a:rPr lang="en-US" altLang="zh-CN" sz="2400" dirty="0"/>
              <a:t>              </a:t>
            </a:r>
          </a:p>
          <a:p>
            <a:pPr algn="just" eaLnBrk="1" hangingPunct="1">
              <a:lnSpc>
                <a:spcPct val="90000"/>
              </a:lnSpc>
              <a:buNone/>
            </a:pPr>
            <a:r>
              <a:rPr lang="en-US" altLang="zh-CN" sz="2400" dirty="0"/>
              <a:t>         end if </a:t>
            </a:r>
          </a:p>
          <a:p>
            <a:pPr algn="just" eaLnBrk="1" hangingPunct="1">
              <a:lnSpc>
                <a:spcPct val="90000"/>
              </a:lnSpc>
              <a:buNone/>
            </a:pPr>
            <a:r>
              <a:rPr lang="en-US" altLang="zh-CN" sz="2400" dirty="0"/>
              <a:t>      end for</a:t>
            </a:r>
          </a:p>
          <a:p>
            <a:pPr algn="just" eaLnBrk="1" hangingPunct="1">
              <a:lnSpc>
                <a:spcPct val="90000"/>
              </a:lnSpc>
              <a:buNone/>
            </a:pPr>
            <a:r>
              <a:rPr lang="en-US" altLang="zh-CN" sz="2400" dirty="0"/>
              <a:t>  end for</a:t>
            </a:r>
          </a:p>
          <a:p>
            <a:pPr algn="just" eaLnBrk="1" hangingPunct="1">
              <a:lnSpc>
                <a:spcPct val="90000"/>
              </a:lnSpc>
              <a:buNone/>
            </a:pPr>
            <a:r>
              <a:rPr lang="en-US" altLang="zh-CN" sz="2400" dirty="0"/>
              <a:t>end</a:t>
            </a:r>
          </a:p>
          <a:p>
            <a:pPr eaLnBrk="1" hangingPunct="1">
              <a:lnSpc>
                <a:spcPct val="90000"/>
              </a:lnSpc>
            </a:pPr>
            <a:endParaRPr lang="en-US" altLang="zh-CN" sz="2400" dirty="0"/>
          </a:p>
        </p:txBody>
      </p:sp>
      <p:sp>
        <p:nvSpPr>
          <p:cNvPr id="50179" name="Rectangle 3"/>
          <p:cNvSpPr/>
          <p:nvPr/>
        </p:nvSpPr>
        <p:spPr>
          <a:xfrm>
            <a:off x="0" y="0"/>
            <a:ext cx="9144000" cy="0"/>
          </a:xfrm>
          <a:prstGeom prst="rect">
            <a:avLst/>
          </a:prstGeom>
          <a:noFill/>
          <a:ln w="9525">
            <a:noFill/>
          </a:ln>
        </p:spPr>
        <p:txBody>
          <a:bodyPr wrap="none" anchor="ctr">
            <a:spAutoFit/>
          </a:bodyPr>
          <a:lstStyle/>
          <a:p>
            <a:endParaRPr lang="zh-CN" altLang="en-US" dirty="0">
              <a:latin typeface="Times New Roman" panose="02020603050405020304" pitchFamily="18" charset="0"/>
              <a:ea typeface="楷体_GB2312" pitchFamily="49" charset="-122"/>
            </a:endParaRPr>
          </a:p>
        </p:txBody>
      </p:sp>
      <p:graphicFrame>
        <p:nvGraphicFramePr>
          <p:cNvPr id="50180" name="Object 2"/>
          <p:cNvGraphicFramePr/>
          <p:nvPr/>
        </p:nvGraphicFramePr>
        <p:xfrm>
          <a:off x="2916238" y="1387475"/>
          <a:ext cx="576262" cy="312738"/>
        </p:xfrm>
        <a:graphic>
          <a:graphicData uri="http://schemas.openxmlformats.org/presentationml/2006/ole">
            <mc:AlternateContent xmlns:mc="http://schemas.openxmlformats.org/markup-compatibility/2006">
              <mc:Choice xmlns:v="urn:schemas-microsoft-com:vml" Requires="v">
                <p:oleObj spid="_x0000_s6146" r:id="rId4" imgW="330200" imgH="177800" progId="Equation.3">
                  <p:embed/>
                </p:oleObj>
              </mc:Choice>
              <mc:Fallback>
                <p:oleObj r:id="rId4" imgW="330200" imgH="177800" progId="Equation.3">
                  <p:embed/>
                  <p:pic>
                    <p:nvPicPr>
                      <p:cNvPr id="50180" name="Object 2"/>
                      <p:cNvPicPr/>
                      <p:nvPr/>
                    </p:nvPicPr>
                    <p:blipFill>
                      <a:blip r:embed="rId5"/>
                      <a:stretch>
                        <a:fillRect/>
                      </a:stretch>
                    </p:blipFill>
                    <p:spPr>
                      <a:xfrm>
                        <a:off x="2916238" y="1387475"/>
                        <a:ext cx="576262" cy="312738"/>
                      </a:xfrm>
                      <a:prstGeom prst="rect">
                        <a:avLst/>
                      </a:prstGeom>
                      <a:noFill/>
                      <a:ln w="38100">
                        <a:noFill/>
                        <a:miter/>
                      </a:ln>
                    </p:spPr>
                  </p:pic>
                </p:oleObj>
              </mc:Fallback>
            </mc:AlternateContent>
          </a:graphicData>
        </a:graphic>
      </p:graphicFrame>
      <p:sp>
        <p:nvSpPr>
          <p:cNvPr id="50181" name="Rectangle 5"/>
          <p:cNvSpPr/>
          <p:nvPr/>
        </p:nvSpPr>
        <p:spPr>
          <a:xfrm>
            <a:off x="0" y="0"/>
            <a:ext cx="9144000" cy="0"/>
          </a:xfrm>
          <a:prstGeom prst="rect">
            <a:avLst/>
          </a:prstGeom>
          <a:noFill/>
          <a:ln w="9525">
            <a:noFill/>
          </a:ln>
        </p:spPr>
        <p:txBody>
          <a:bodyPr wrap="none" anchor="ctr">
            <a:spAutoFit/>
          </a:bodyPr>
          <a:lstStyle/>
          <a:p>
            <a:endParaRPr lang="zh-CN" altLang="en-US" dirty="0">
              <a:latin typeface="Times New Roman" panose="02020603050405020304" pitchFamily="18" charset="0"/>
              <a:ea typeface="楷体_GB2312" pitchFamily="49" charset="-122"/>
            </a:endParaRPr>
          </a:p>
        </p:txBody>
      </p:sp>
      <p:graphicFrame>
        <p:nvGraphicFramePr>
          <p:cNvPr id="50182" name="Object 4"/>
          <p:cNvGraphicFramePr/>
          <p:nvPr/>
        </p:nvGraphicFramePr>
        <p:xfrm>
          <a:off x="4643438" y="1395413"/>
          <a:ext cx="1441450" cy="339725"/>
        </p:xfrm>
        <a:graphic>
          <a:graphicData uri="http://schemas.openxmlformats.org/presentationml/2006/ole">
            <mc:AlternateContent xmlns:mc="http://schemas.openxmlformats.org/markup-compatibility/2006">
              <mc:Choice xmlns:v="urn:schemas-microsoft-com:vml" Requires="v">
                <p:oleObj spid="_x0000_s6147" r:id="rId6" imgW="850265" imgH="203200" progId="Equation.3">
                  <p:embed/>
                </p:oleObj>
              </mc:Choice>
              <mc:Fallback>
                <p:oleObj r:id="rId6" imgW="850265" imgH="203200" progId="Equation.3">
                  <p:embed/>
                  <p:pic>
                    <p:nvPicPr>
                      <p:cNvPr id="50182" name="Object 4"/>
                      <p:cNvPicPr/>
                      <p:nvPr/>
                    </p:nvPicPr>
                    <p:blipFill>
                      <a:blip r:embed="rId7"/>
                      <a:stretch>
                        <a:fillRect/>
                      </a:stretch>
                    </p:blipFill>
                    <p:spPr>
                      <a:xfrm>
                        <a:off x="4643438" y="1395413"/>
                        <a:ext cx="1441450" cy="339725"/>
                      </a:xfrm>
                      <a:prstGeom prst="rect">
                        <a:avLst/>
                      </a:prstGeom>
                      <a:noFill/>
                      <a:ln w="38100">
                        <a:noFill/>
                        <a:miter/>
                      </a:ln>
                    </p:spPr>
                  </p:pic>
                </p:oleObj>
              </mc:Fallback>
            </mc:AlternateContent>
          </a:graphicData>
        </a:graphic>
      </p:graphicFrame>
      <p:sp>
        <p:nvSpPr>
          <p:cNvPr id="50183" name="Rectangle 7"/>
          <p:cNvSpPr/>
          <p:nvPr/>
        </p:nvSpPr>
        <p:spPr>
          <a:xfrm>
            <a:off x="0" y="0"/>
            <a:ext cx="9144000" cy="0"/>
          </a:xfrm>
          <a:prstGeom prst="rect">
            <a:avLst/>
          </a:prstGeom>
          <a:noFill/>
          <a:ln w="9525">
            <a:noFill/>
          </a:ln>
        </p:spPr>
        <p:txBody>
          <a:bodyPr wrap="none" anchor="ctr">
            <a:spAutoFit/>
          </a:bodyPr>
          <a:lstStyle/>
          <a:p>
            <a:endParaRPr lang="zh-CN" altLang="en-US" dirty="0">
              <a:latin typeface="Times New Roman" panose="02020603050405020304" pitchFamily="18" charset="0"/>
              <a:ea typeface="楷体_GB2312" pitchFamily="49" charset="-122"/>
            </a:endParaRPr>
          </a:p>
        </p:txBody>
      </p:sp>
      <p:graphicFrame>
        <p:nvGraphicFramePr>
          <p:cNvPr id="50184" name="Object 6"/>
          <p:cNvGraphicFramePr/>
          <p:nvPr/>
        </p:nvGraphicFramePr>
        <p:xfrm>
          <a:off x="2268538" y="1844675"/>
          <a:ext cx="420687" cy="304800"/>
        </p:xfrm>
        <a:graphic>
          <a:graphicData uri="http://schemas.openxmlformats.org/presentationml/2006/ole">
            <mc:AlternateContent xmlns:mc="http://schemas.openxmlformats.org/markup-compatibility/2006">
              <mc:Choice xmlns:v="urn:schemas-microsoft-com:vml" Requires="v">
                <p:oleObj spid="_x0000_s6148" r:id="rId8" imgW="279400" imgH="203200" progId="Equation.3">
                  <p:embed/>
                </p:oleObj>
              </mc:Choice>
              <mc:Fallback>
                <p:oleObj r:id="rId8" imgW="279400" imgH="203200" progId="Equation.3">
                  <p:embed/>
                  <p:pic>
                    <p:nvPicPr>
                      <p:cNvPr id="50184" name="Object 6"/>
                      <p:cNvPicPr/>
                      <p:nvPr/>
                    </p:nvPicPr>
                    <p:blipFill>
                      <a:blip r:embed="rId9"/>
                      <a:stretch>
                        <a:fillRect/>
                      </a:stretch>
                    </p:blipFill>
                    <p:spPr>
                      <a:xfrm>
                        <a:off x="2268538" y="1844675"/>
                        <a:ext cx="420687" cy="304800"/>
                      </a:xfrm>
                      <a:prstGeom prst="rect">
                        <a:avLst/>
                      </a:prstGeom>
                      <a:noFill/>
                      <a:ln w="38100">
                        <a:noFill/>
                        <a:miter/>
                      </a:ln>
                    </p:spPr>
                  </p:pic>
                </p:oleObj>
              </mc:Fallback>
            </mc:AlternateContent>
          </a:graphicData>
        </a:graphic>
      </p:graphicFrame>
      <p:sp>
        <p:nvSpPr>
          <p:cNvPr id="50185" name="Rectangle 9"/>
          <p:cNvSpPr/>
          <p:nvPr/>
        </p:nvSpPr>
        <p:spPr>
          <a:xfrm>
            <a:off x="0" y="0"/>
            <a:ext cx="9144000" cy="0"/>
          </a:xfrm>
          <a:prstGeom prst="rect">
            <a:avLst/>
          </a:prstGeom>
          <a:noFill/>
          <a:ln w="9525">
            <a:noFill/>
          </a:ln>
        </p:spPr>
        <p:txBody>
          <a:bodyPr wrap="none" anchor="ctr">
            <a:spAutoFit/>
          </a:bodyPr>
          <a:lstStyle/>
          <a:p>
            <a:endParaRPr lang="zh-CN" altLang="en-US" dirty="0">
              <a:latin typeface="Times New Roman" panose="02020603050405020304" pitchFamily="18" charset="0"/>
              <a:ea typeface="楷体_GB2312" pitchFamily="49" charset="-122"/>
            </a:endParaRPr>
          </a:p>
        </p:txBody>
      </p:sp>
      <p:graphicFrame>
        <p:nvGraphicFramePr>
          <p:cNvPr id="50186" name="Object 8"/>
          <p:cNvGraphicFramePr/>
          <p:nvPr/>
        </p:nvGraphicFramePr>
        <p:xfrm>
          <a:off x="3276600" y="1824038"/>
          <a:ext cx="2232025" cy="309562"/>
        </p:xfrm>
        <a:graphic>
          <a:graphicData uri="http://schemas.openxmlformats.org/presentationml/2006/ole">
            <mc:AlternateContent xmlns:mc="http://schemas.openxmlformats.org/markup-compatibility/2006">
              <mc:Choice xmlns:v="urn:schemas-microsoft-com:vml" Requires="v">
                <p:oleObj spid="_x0000_s6149" r:id="rId10" imgW="1435100" imgH="203200" progId="Equation.3">
                  <p:embed/>
                </p:oleObj>
              </mc:Choice>
              <mc:Fallback>
                <p:oleObj r:id="rId10" imgW="1435100" imgH="203200" progId="Equation.3">
                  <p:embed/>
                  <p:pic>
                    <p:nvPicPr>
                      <p:cNvPr id="50186" name="Object 8"/>
                      <p:cNvPicPr/>
                      <p:nvPr/>
                    </p:nvPicPr>
                    <p:blipFill>
                      <a:blip r:embed="rId11"/>
                      <a:stretch>
                        <a:fillRect/>
                      </a:stretch>
                    </p:blipFill>
                    <p:spPr>
                      <a:xfrm>
                        <a:off x="3276600" y="1824038"/>
                        <a:ext cx="2232025" cy="309562"/>
                      </a:xfrm>
                      <a:prstGeom prst="rect">
                        <a:avLst/>
                      </a:prstGeom>
                      <a:noFill/>
                      <a:ln w="38100">
                        <a:noFill/>
                        <a:miter/>
                      </a:ln>
                    </p:spPr>
                  </p:pic>
                </p:oleObj>
              </mc:Fallback>
            </mc:AlternateContent>
          </a:graphicData>
        </a:graphic>
      </p:graphicFrame>
      <p:sp>
        <p:nvSpPr>
          <p:cNvPr id="50187" name="Rectangle 11"/>
          <p:cNvSpPr/>
          <p:nvPr/>
        </p:nvSpPr>
        <p:spPr>
          <a:xfrm>
            <a:off x="0" y="0"/>
            <a:ext cx="9144000" cy="0"/>
          </a:xfrm>
          <a:prstGeom prst="rect">
            <a:avLst/>
          </a:prstGeom>
          <a:noFill/>
          <a:ln w="9525">
            <a:noFill/>
          </a:ln>
        </p:spPr>
        <p:txBody>
          <a:bodyPr wrap="none" anchor="ctr">
            <a:spAutoFit/>
          </a:bodyPr>
          <a:lstStyle/>
          <a:p>
            <a:endParaRPr lang="zh-CN" altLang="en-US" dirty="0">
              <a:latin typeface="Times New Roman" panose="02020603050405020304" pitchFamily="18" charset="0"/>
              <a:ea typeface="楷体_GB2312" pitchFamily="49" charset="-122"/>
            </a:endParaRPr>
          </a:p>
        </p:txBody>
      </p:sp>
      <p:graphicFrame>
        <p:nvGraphicFramePr>
          <p:cNvPr id="50188" name="Object 10"/>
          <p:cNvGraphicFramePr/>
          <p:nvPr/>
        </p:nvGraphicFramePr>
        <p:xfrm>
          <a:off x="1476375" y="2243138"/>
          <a:ext cx="2087563" cy="357187"/>
        </p:xfrm>
        <a:graphic>
          <a:graphicData uri="http://schemas.openxmlformats.org/presentationml/2006/ole">
            <mc:AlternateContent xmlns:mc="http://schemas.openxmlformats.org/markup-compatibility/2006">
              <mc:Choice xmlns:v="urn:schemas-microsoft-com:vml" Requires="v">
                <p:oleObj spid="_x0000_s6150" r:id="rId12" imgW="1167765" imgH="203200" progId="Equation.3">
                  <p:embed/>
                </p:oleObj>
              </mc:Choice>
              <mc:Fallback>
                <p:oleObj r:id="rId12" imgW="1167765" imgH="203200" progId="Equation.3">
                  <p:embed/>
                  <p:pic>
                    <p:nvPicPr>
                      <p:cNvPr id="50188" name="Object 10"/>
                      <p:cNvPicPr/>
                      <p:nvPr/>
                    </p:nvPicPr>
                    <p:blipFill>
                      <a:blip r:embed="rId13"/>
                      <a:stretch>
                        <a:fillRect/>
                      </a:stretch>
                    </p:blipFill>
                    <p:spPr>
                      <a:xfrm>
                        <a:off x="1476375" y="2243138"/>
                        <a:ext cx="2087563" cy="357187"/>
                      </a:xfrm>
                      <a:prstGeom prst="rect">
                        <a:avLst/>
                      </a:prstGeom>
                      <a:noFill/>
                      <a:ln w="38100">
                        <a:noFill/>
                        <a:miter/>
                      </a:ln>
                    </p:spPr>
                  </p:pic>
                </p:oleObj>
              </mc:Fallback>
            </mc:AlternateContent>
          </a:graphicData>
        </a:graphic>
      </p:graphicFrame>
      <p:sp>
        <p:nvSpPr>
          <p:cNvPr id="50189" name="Rectangle 13"/>
          <p:cNvSpPr/>
          <p:nvPr/>
        </p:nvSpPr>
        <p:spPr>
          <a:xfrm>
            <a:off x="0" y="0"/>
            <a:ext cx="9144000" cy="0"/>
          </a:xfrm>
          <a:prstGeom prst="rect">
            <a:avLst/>
          </a:prstGeom>
          <a:noFill/>
          <a:ln w="9525">
            <a:noFill/>
          </a:ln>
        </p:spPr>
        <p:txBody>
          <a:bodyPr wrap="none" anchor="ctr">
            <a:spAutoFit/>
          </a:bodyPr>
          <a:lstStyle/>
          <a:p>
            <a:endParaRPr lang="zh-CN" altLang="en-US" dirty="0">
              <a:latin typeface="Times New Roman" panose="02020603050405020304" pitchFamily="18" charset="0"/>
              <a:ea typeface="楷体_GB2312" pitchFamily="49" charset="-122"/>
            </a:endParaRPr>
          </a:p>
        </p:txBody>
      </p:sp>
      <p:graphicFrame>
        <p:nvGraphicFramePr>
          <p:cNvPr id="50190" name="Object 12"/>
          <p:cNvGraphicFramePr/>
          <p:nvPr/>
        </p:nvGraphicFramePr>
        <p:xfrm>
          <a:off x="1330325" y="2997200"/>
          <a:ext cx="1441450" cy="360363"/>
        </p:xfrm>
        <a:graphic>
          <a:graphicData uri="http://schemas.openxmlformats.org/presentationml/2006/ole">
            <mc:AlternateContent xmlns:mc="http://schemas.openxmlformats.org/markup-compatibility/2006">
              <mc:Choice xmlns:v="urn:schemas-microsoft-com:vml" Requires="v">
                <p:oleObj spid="_x0000_s6151" r:id="rId14" imgW="914400" imgH="228600" progId="Equation.3">
                  <p:embed/>
                </p:oleObj>
              </mc:Choice>
              <mc:Fallback>
                <p:oleObj r:id="rId14" imgW="914400" imgH="228600" progId="Equation.3">
                  <p:embed/>
                  <p:pic>
                    <p:nvPicPr>
                      <p:cNvPr id="50190" name="Object 12"/>
                      <p:cNvPicPr/>
                      <p:nvPr/>
                    </p:nvPicPr>
                    <p:blipFill>
                      <a:blip r:embed="rId15"/>
                      <a:stretch>
                        <a:fillRect/>
                      </a:stretch>
                    </p:blipFill>
                    <p:spPr>
                      <a:xfrm>
                        <a:off x="1330325" y="2997200"/>
                        <a:ext cx="1441450" cy="360363"/>
                      </a:xfrm>
                      <a:prstGeom prst="rect">
                        <a:avLst/>
                      </a:prstGeom>
                      <a:noFill/>
                      <a:ln w="38100">
                        <a:noFill/>
                        <a:miter/>
                      </a:ln>
                    </p:spPr>
                  </p:pic>
                </p:oleObj>
              </mc:Fallback>
            </mc:AlternateContent>
          </a:graphicData>
        </a:graphic>
      </p:graphicFrame>
      <p:sp>
        <p:nvSpPr>
          <p:cNvPr id="50191" name="Rectangle 15"/>
          <p:cNvSpPr/>
          <p:nvPr/>
        </p:nvSpPr>
        <p:spPr>
          <a:xfrm>
            <a:off x="0" y="0"/>
            <a:ext cx="9144000" cy="0"/>
          </a:xfrm>
          <a:prstGeom prst="rect">
            <a:avLst/>
          </a:prstGeom>
          <a:noFill/>
          <a:ln w="9525">
            <a:noFill/>
          </a:ln>
        </p:spPr>
        <p:txBody>
          <a:bodyPr wrap="none" anchor="ctr">
            <a:spAutoFit/>
          </a:bodyPr>
          <a:lstStyle/>
          <a:p>
            <a:endParaRPr lang="zh-CN" altLang="en-US" dirty="0">
              <a:latin typeface="Times New Roman" panose="02020603050405020304" pitchFamily="18" charset="0"/>
              <a:ea typeface="楷体_GB2312" pitchFamily="49" charset="-122"/>
            </a:endParaRPr>
          </a:p>
        </p:txBody>
      </p:sp>
      <p:graphicFrame>
        <p:nvGraphicFramePr>
          <p:cNvPr id="50192" name="Object 14"/>
          <p:cNvGraphicFramePr/>
          <p:nvPr/>
        </p:nvGraphicFramePr>
        <p:xfrm>
          <a:off x="2627313" y="3446463"/>
          <a:ext cx="1081087" cy="269875"/>
        </p:xfrm>
        <a:graphic>
          <a:graphicData uri="http://schemas.openxmlformats.org/presentationml/2006/ole">
            <mc:AlternateContent xmlns:mc="http://schemas.openxmlformats.org/markup-compatibility/2006">
              <mc:Choice xmlns:v="urn:schemas-microsoft-com:vml" Requires="v">
                <p:oleObj spid="_x0000_s6152" r:id="rId16" imgW="723265" imgH="177800" progId="Equation.3">
                  <p:embed/>
                </p:oleObj>
              </mc:Choice>
              <mc:Fallback>
                <p:oleObj r:id="rId16" imgW="723265" imgH="177800" progId="Equation.3">
                  <p:embed/>
                  <p:pic>
                    <p:nvPicPr>
                      <p:cNvPr id="50192" name="Object 14"/>
                      <p:cNvPicPr/>
                      <p:nvPr/>
                    </p:nvPicPr>
                    <p:blipFill>
                      <a:blip r:embed="rId17"/>
                      <a:stretch>
                        <a:fillRect/>
                      </a:stretch>
                    </p:blipFill>
                    <p:spPr>
                      <a:xfrm>
                        <a:off x="2627313" y="3446463"/>
                        <a:ext cx="1081087" cy="269875"/>
                      </a:xfrm>
                      <a:prstGeom prst="rect">
                        <a:avLst/>
                      </a:prstGeom>
                      <a:noFill/>
                      <a:ln w="38100">
                        <a:noFill/>
                        <a:miter/>
                      </a:ln>
                    </p:spPr>
                  </p:pic>
                </p:oleObj>
              </mc:Fallback>
            </mc:AlternateContent>
          </a:graphicData>
        </a:graphic>
      </p:graphicFrame>
      <p:sp>
        <p:nvSpPr>
          <p:cNvPr id="50193" name="Rectangle 17"/>
          <p:cNvSpPr/>
          <p:nvPr/>
        </p:nvSpPr>
        <p:spPr>
          <a:xfrm>
            <a:off x="0" y="0"/>
            <a:ext cx="9144000" cy="0"/>
          </a:xfrm>
          <a:prstGeom prst="rect">
            <a:avLst/>
          </a:prstGeom>
          <a:noFill/>
          <a:ln w="9525">
            <a:noFill/>
          </a:ln>
        </p:spPr>
        <p:txBody>
          <a:bodyPr wrap="none" anchor="ctr">
            <a:spAutoFit/>
          </a:bodyPr>
          <a:lstStyle/>
          <a:p>
            <a:endParaRPr lang="zh-CN" altLang="en-US" dirty="0">
              <a:latin typeface="Times New Roman" panose="02020603050405020304" pitchFamily="18" charset="0"/>
              <a:ea typeface="楷体_GB2312" pitchFamily="49" charset="-122"/>
            </a:endParaRPr>
          </a:p>
        </p:txBody>
      </p:sp>
      <p:graphicFrame>
        <p:nvGraphicFramePr>
          <p:cNvPr id="50194" name="Object 16"/>
          <p:cNvGraphicFramePr/>
          <p:nvPr/>
        </p:nvGraphicFramePr>
        <p:xfrm>
          <a:off x="1366838" y="3357563"/>
          <a:ext cx="341312" cy="431800"/>
        </p:xfrm>
        <a:graphic>
          <a:graphicData uri="http://schemas.openxmlformats.org/presentationml/2006/ole">
            <mc:AlternateContent xmlns:mc="http://schemas.openxmlformats.org/markup-compatibility/2006">
              <mc:Choice xmlns:v="urn:schemas-microsoft-com:vml" Requires="v">
                <p:oleObj spid="_x0000_s6153" r:id="rId18" imgW="177800" imgH="228600" progId="Equation.3">
                  <p:embed/>
                </p:oleObj>
              </mc:Choice>
              <mc:Fallback>
                <p:oleObj r:id="rId18" imgW="177800" imgH="228600" progId="Equation.3">
                  <p:embed/>
                  <p:pic>
                    <p:nvPicPr>
                      <p:cNvPr id="50194" name="Object 16"/>
                      <p:cNvPicPr/>
                      <p:nvPr/>
                    </p:nvPicPr>
                    <p:blipFill>
                      <a:blip r:embed="rId19"/>
                      <a:stretch>
                        <a:fillRect/>
                      </a:stretch>
                    </p:blipFill>
                    <p:spPr>
                      <a:xfrm>
                        <a:off x="1366838" y="3357563"/>
                        <a:ext cx="341312" cy="431800"/>
                      </a:xfrm>
                      <a:prstGeom prst="rect">
                        <a:avLst/>
                      </a:prstGeom>
                      <a:noFill/>
                      <a:ln w="38100">
                        <a:noFill/>
                        <a:miter/>
                      </a:ln>
                    </p:spPr>
                  </p:pic>
                </p:oleObj>
              </mc:Fallback>
            </mc:AlternateContent>
          </a:graphicData>
        </a:graphic>
      </p:graphicFrame>
      <p:sp>
        <p:nvSpPr>
          <p:cNvPr id="50195" name="Rectangle 19"/>
          <p:cNvSpPr/>
          <p:nvPr/>
        </p:nvSpPr>
        <p:spPr>
          <a:xfrm>
            <a:off x="0" y="0"/>
            <a:ext cx="9144000" cy="0"/>
          </a:xfrm>
          <a:prstGeom prst="rect">
            <a:avLst/>
          </a:prstGeom>
          <a:noFill/>
          <a:ln w="9525">
            <a:noFill/>
          </a:ln>
        </p:spPr>
        <p:txBody>
          <a:bodyPr wrap="none" anchor="ctr">
            <a:spAutoFit/>
          </a:bodyPr>
          <a:lstStyle/>
          <a:p>
            <a:endParaRPr lang="zh-CN" altLang="en-US" dirty="0">
              <a:latin typeface="Times New Roman" panose="02020603050405020304" pitchFamily="18" charset="0"/>
              <a:ea typeface="楷体_GB2312" pitchFamily="49" charset="-122"/>
            </a:endParaRPr>
          </a:p>
        </p:txBody>
      </p:sp>
      <p:graphicFrame>
        <p:nvGraphicFramePr>
          <p:cNvPr id="50196" name="Object 18"/>
          <p:cNvGraphicFramePr/>
          <p:nvPr/>
        </p:nvGraphicFramePr>
        <p:xfrm>
          <a:off x="900113" y="3806825"/>
          <a:ext cx="719137" cy="342900"/>
        </p:xfrm>
        <a:graphic>
          <a:graphicData uri="http://schemas.openxmlformats.org/presentationml/2006/ole">
            <mc:AlternateContent xmlns:mc="http://schemas.openxmlformats.org/markup-compatibility/2006">
              <mc:Choice xmlns:v="urn:schemas-microsoft-com:vml" Requires="v">
                <p:oleObj spid="_x0000_s6154" r:id="rId20" imgW="419100" imgH="203200" progId="Equation.3">
                  <p:embed/>
                </p:oleObj>
              </mc:Choice>
              <mc:Fallback>
                <p:oleObj r:id="rId20" imgW="419100" imgH="203200" progId="Equation.3">
                  <p:embed/>
                  <p:pic>
                    <p:nvPicPr>
                      <p:cNvPr id="50196" name="Object 18"/>
                      <p:cNvPicPr/>
                      <p:nvPr/>
                    </p:nvPicPr>
                    <p:blipFill>
                      <a:blip r:embed="rId21"/>
                      <a:stretch>
                        <a:fillRect/>
                      </a:stretch>
                    </p:blipFill>
                    <p:spPr>
                      <a:xfrm>
                        <a:off x="900113" y="3806825"/>
                        <a:ext cx="719137" cy="342900"/>
                      </a:xfrm>
                      <a:prstGeom prst="rect">
                        <a:avLst/>
                      </a:prstGeom>
                      <a:noFill/>
                      <a:ln w="38100">
                        <a:noFill/>
                        <a:miter/>
                      </a:ln>
                    </p:spPr>
                  </p:pic>
                </p:oleObj>
              </mc:Fallback>
            </mc:AlternateContent>
          </a:graphicData>
        </a:graphic>
      </p:graphicFrame>
      <p:sp>
        <p:nvSpPr>
          <p:cNvPr id="50197" name="Rectangle 21"/>
          <p:cNvSpPr/>
          <p:nvPr/>
        </p:nvSpPr>
        <p:spPr>
          <a:xfrm>
            <a:off x="0" y="0"/>
            <a:ext cx="9144000" cy="0"/>
          </a:xfrm>
          <a:prstGeom prst="rect">
            <a:avLst/>
          </a:prstGeom>
          <a:noFill/>
          <a:ln w="9525">
            <a:noFill/>
          </a:ln>
        </p:spPr>
        <p:txBody>
          <a:bodyPr wrap="none" anchor="ctr">
            <a:spAutoFit/>
          </a:bodyPr>
          <a:lstStyle/>
          <a:p>
            <a:endParaRPr lang="zh-CN" altLang="en-US" dirty="0">
              <a:latin typeface="Times New Roman" panose="02020603050405020304" pitchFamily="18" charset="0"/>
              <a:ea typeface="楷体_GB2312" pitchFamily="49" charset="-122"/>
            </a:endParaRPr>
          </a:p>
        </p:txBody>
      </p:sp>
      <p:graphicFrame>
        <p:nvGraphicFramePr>
          <p:cNvPr id="50198" name="Object 20"/>
          <p:cNvGraphicFramePr/>
          <p:nvPr/>
        </p:nvGraphicFramePr>
        <p:xfrm>
          <a:off x="2114550" y="3846513"/>
          <a:ext cx="873125" cy="303212"/>
        </p:xfrm>
        <a:graphic>
          <a:graphicData uri="http://schemas.openxmlformats.org/presentationml/2006/ole">
            <mc:AlternateContent xmlns:mc="http://schemas.openxmlformats.org/markup-compatibility/2006">
              <mc:Choice xmlns:v="urn:schemas-microsoft-com:vml" Requires="v">
                <p:oleObj spid="_x0000_s6155" r:id="rId22" imgW="660400" imgH="228600" progId="Equation.3">
                  <p:embed/>
                </p:oleObj>
              </mc:Choice>
              <mc:Fallback>
                <p:oleObj r:id="rId22" imgW="660400" imgH="228600" progId="Equation.3">
                  <p:embed/>
                  <p:pic>
                    <p:nvPicPr>
                      <p:cNvPr id="50198" name="Object 20"/>
                      <p:cNvPicPr/>
                      <p:nvPr/>
                    </p:nvPicPr>
                    <p:blipFill>
                      <a:blip r:embed="rId23"/>
                      <a:stretch>
                        <a:fillRect/>
                      </a:stretch>
                    </p:blipFill>
                    <p:spPr>
                      <a:xfrm>
                        <a:off x="2114550" y="3846513"/>
                        <a:ext cx="873125" cy="303212"/>
                      </a:xfrm>
                      <a:prstGeom prst="rect">
                        <a:avLst/>
                      </a:prstGeom>
                      <a:noFill/>
                      <a:ln w="38100">
                        <a:noFill/>
                        <a:miter/>
                      </a:ln>
                    </p:spPr>
                  </p:pic>
                </p:oleObj>
              </mc:Fallback>
            </mc:AlternateContent>
          </a:graphicData>
        </a:graphic>
      </p:graphicFrame>
      <p:sp>
        <p:nvSpPr>
          <p:cNvPr id="50199" name="Rectangle 23"/>
          <p:cNvSpPr/>
          <p:nvPr/>
        </p:nvSpPr>
        <p:spPr>
          <a:xfrm>
            <a:off x="0" y="0"/>
            <a:ext cx="9144000" cy="0"/>
          </a:xfrm>
          <a:prstGeom prst="rect">
            <a:avLst/>
          </a:prstGeom>
          <a:noFill/>
          <a:ln w="9525">
            <a:noFill/>
          </a:ln>
        </p:spPr>
        <p:txBody>
          <a:bodyPr wrap="none" anchor="ctr">
            <a:spAutoFit/>
          </a:bodyPr>
          <a:lstStyle/>
          <a:p>
            <a:endParaRPr lang="zh-CN" altLang="en-US" dirty="0">
              <a:latin typeface="Times New Roman" panose="02020603050405020304" pitchFamily="18" charset="0"/>
              <a:ea typeface="楷体_GB2312" pitchFamily="49" charset="-122"/>
            </a:endParaRPr>
          </a:p>
        </p:txBody>
      </p:sp>
      <p:graphicFrame>
        <p:nvGraphicFramePr>
          <p:cNvPr id="50200" name="Object 22"/>
          <p:cNvGraphicFramePr/>
          <p:nvPr/>
        </p:nvGraphicFramePr>
        <p:xfrm>
          <a:off x="1073150" y="4222750"/>
          <a:ext cx="1050925" cy="339725"/>
        </p:xfrm>
        <a:graphic>
          <a:graphicData uri="http://schemas.openxmlformats.org/presentationml/2006/ole">
            <mc:AlternateContent xmlns:mc="http://schemas.openxmlformats.org/markup-compatibility/2006">
              <mc:Choice xmlns:v="urn:schemas-microsoft-com:vml" Requires="v">
                <p:oleObj spid="_x0000_s6156" r:id="rId24" imgW="622300" imgH="203200" progId="Equation.3">
                  <p:embed/>
                </p:oleObj>
              </mc:Choice>
              <mc:Fallback>
                <p:oleObj r:id="rId24" imgW="622300" imgH="203200" progId="Equation.3">
                  <p:embed/>
                  <p:pic>
                    <p:nvPicPr>
                      <p:cNvPr id="50200" name="Object 22"/>
                      <p:cNvPicPr/>
                      <p:nvPr/>
                    </p:nvPicPr>
                    <p:blipFill>
                      <a:blip r:embed="rId25"/>
                      <a:stretch>
                        <a:fillRect/>
                      </a:stretch>
                    </p:blipFill>
                    <p:spPr>
                      <a:xfrm>
                        <a:off x="1073150" y="4222750"/>
                        <a:ext cx="1050925" cy="339725"/>
                      </a:xfrm>
                      <a:prstGeom prst="rect">
                        <a:avLst/>
                      </a:prstGeom>
                      <a:noFill/>
                      <a:ln w="38100">
                        <a:noFill/>
                        <a:miter/>
                      </a:ln>
                    </p:spPr>
                  </p:pic>
                </p:oleObj>
              </mc:Fallback>
            </mc:AlternateContent>
          </a:graphicData>
        </a:graphic>
      </p:graphicFrame>
      <p:sp>
        <p:nvSpPr>
          <p:cNvPr id="50201" name="Rectangle 25"/>
          <p:cNvSpPr/>
          <p:nvPr/>
        </p:nvSpPr>
        <p:spPr>
          <a:xfrm>
            <a:off x="0" y="0"/>
            <a:ext cx="9144000" cy="0"/>
          </a:xfrm>
          <a:prstGeom prst="rect">
            <a:avLst/>
          </a:prstGeom>
          <a:noFill/>
          <a:ln w="9525">
            <a:noFill/>
          </a:ln>
        </p:spPr>
        <p:txBody>
          <a:bodyPr wrap="none" anchor="ctr">
            <a:spAutoFit/>
          </a:bodyPr>
          <a:lstStyle/>
          <a:p>
            <a:endParaRPr lang="zh-CN" altLang="en-US" dirty="0">
              <a:latin typeface="Times New Roman" panose="02020603050405020304" pitchFamily="18" charset="0"/>
              <a:ea typeface="楷体_GB2312" pitchFamily="49" charset="-122"/>
            </a:endParaRPr>
          </a:p>
        </p:txBody>
      </p:sp>
      <p:graphicFrame>
        <p:nvGraphicFramePr>
          <p:cNvPr id="50202" name="Object 24"/>
          <p:cNvGraphicFramePr/>
          <p:nvPr/>
        </p:nvGraphicFramePr>
        <p:xfrm>
          <a:off x="1258888" y="4540250"/>
          <a:ext cx="1800225" cy="401638"/>
        </p:xfrm>
        <a:graphic>
          <a:graphicData uri="http://schemas.openxmlformats.org/presentationml/2006/ole">
            <mc:AlternateContent xmlns:mc="http://schemas.openxmlformats.org/markup-compatibility/2006">
              <mc:Choice xmlns:v="urn:schemas-microsoft-com:vml" Requires="v">
                <p:oleObj spid="_x0000_s6157" r:id="rId26" imgW="1397000" imgH="228600" progId="Equation.3">
                  <p:embed/>
                </p:oleObj>
              </mc:Choice>
              <mc:Fallback>
                <p:oleObj r:id="rId26" imgW="1397000" imgH="228600" progId="Equation.3">
                  <p:embed/>
                  <p:pic>
                    <p:nvPicPr>
                      <p:cNvPr id="50202" name="Object 24"/>
                      <p:cNvPicPr/>
                      <p:nvPr/>
                    </p:nvPicPr>
                    <p:blipFill>
                      <a:blip r:embed="rId27"/>
                      <a:stretch>
                        <a:fillRect/>
                      </a:stretch>
                    </p:blipFill>
                    <p:spPr>
                      <a:xfrm>
                        <a:off x="1258888" y="4540250"/>
                        <a:ext cx="1800225" cy="401638"/>
                      </a:xfrm>
                      <a:prstGeom prst="rect">
                        <a:avLst/>
                      </a:prstGeom>
                      <a:noFill/>
                      <a:ln w="38100">
                        <a:noFill/>
                        <a:miter/>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p:cNvSpPr>
          <p:nvPr>
            <p:ph type="title"/>
          </p:nvPr>
        </p:nvSpPr>
        <p:spPr>
          <a:xfrm>
            <a:off x="228600" y="0"/>
            <a:ext cx="8382000" cy="1143000"/>
          </a:xfrm>
          <a:ln/>
        </p:spPr>
        <p:txBody>
          <a:bodyPr vert="horz" wrap="square" lIns="91440" tIns="45720" rIns="91440" bIns="45720" anchor="ctr"/>
          <a:lstStyle/>
          <a:p>
            <a:pPr eaLnBrk="1" hangingPunct="1"/>
            <a:r>
              <a:rPr lang="en-US" altLang="zh-CN" sz="3200">
                <a:ea typeface="黑体" panose="02010609060101010101" pitchFamily="2" charset="-122"/>
              </a:rPr>
              <a:t>2.3.2 </a:t>
            </a:r>
            <a:r>
              <a:rPr lang="zh-CN" altLang="en-US" sz="3200" dirty="0">
                <a:ea typeface="黑体" panose="02010609060101010101" pitchFamily="2" charset="-122"/>
              </a:rPr>
              <a:t>前缀和（</a:t>
            </a:r>
            <a:r>
              <a:rPr lang="en-US" altLang="zh-CN" sz="3200">
                <a:ea typeface="黑体" panose="02010609060101010101" pitchFamily="2" charset="-122"/>
              </a:rPr>
              <a:t>prefix sums</a:t>
            </a:r>
            <a:r>
              <a:rPr lang="zh-CN" altLang="en-US" sz="3200" dirty="0">
                <a:ea typeface="黑体" panose="02010609060101010101" pitchFamily="2" charset="-122"/>
              </a:rPr>
              <a:t>）</a:t>
            </a:r>
          </a:p>
        </p:txBody>
      </p:sp>
      <p:sp>
        <p:nvSpPr>
          <p:cNvPr id="52226" name="Rectangle 3"/>
          <p:cNvSpPr>
            <a:spLocks noGrp="1"/>
          </p:cNvSpPr>
          <p:nvPr>
            <p:ph idx="1"/>
          </p:nvPr>
        </p:nvSpPr>
        <p:spPr>
          <a:xfrm>
            <a:off x="0" y="838200"/>
            <a:ext cx="9144000" cy="533400"/>
          </a:xfrm>
          <a:ln/>
        </p:spPr>
        <p:txBody>
          <a:bodyPr vert="horz" wrap="square" lIns="91440" tIns="45720" rIns="91440" bIns="45720" anchor="t"/>
          <a:lstStyle/>
          <a:p>
            <a:pPr algn="just" eaLnBrk="1" hangingPunct="1">
              <a:lnSpc>
                <a:spcPct val="80000"/>
              </a:lnSpc>
              <a:buNone/>
            </a:pPr>
            <a:r>
              <a:rPr lang="en-US" altLang="zh-CN" sz="2400"/>
              <a:t>  </a:t>
            </a:r>
            <a:r>
              <a:rPr lang="zh-CN" altLang="en-US" sz="1800" dirty="0"/>
              <a:t>算法的计算过程如图</a:t>
            </a:r>
            <a:r>
              <a:rPr lang="en-US" altLang="zh-CN" sz="1800"/>
              <a:t>2.2</a:t>
            </a:r>
            <a:r>
              <a:rPr lang="zh-CN" altLang="en-US" sz="1800" dirty="0"/>
              <a:t>所示。算法的时间复杂度为</a:t>
            </a:r>
            <a:r>
              <a:rPr lang="en-US" altLang="zh-CN" sz="1800"/>
              <a:t>Θ            </a:t>
            </a:r>
            <a:r>
              <a:rPr lang="zh-CN" altLang="en-US" sz="1800" dirty="0"/>
              <a:t>，所用处理机数为</a:t>
            </a:r>
            <a:r>
              <a:rPr lang="en-US" altLang="zh-CN" sz="1800" i="1"/>
              <a:t>n - </a:t>
            </a:r>
            <a:r>
              <a:rPr lang="en-US" altLang="zh-CN" sz="1800"/>
              <a:t>1</a:t>
            </a:r>
            <a:r>
              <a:rPr lang="zh-CN" altLang="en-US" sz="1800" dirty="0"/>
              <a:t>。</a:t>
            </a:r>
          </a:p>
          <a:p>
            <a:pPr eaLnBrk="1" hangingPunct="1">
              <a:lnSpc>
                <a:spcPct val="80000"/>
              </a:lnSpc>
            </a:pPr>
            <a:endParaRPr lang="en-US" altLang="zh-CN" sz="1800"/>
          </a:p>
        </p:txBody>
      </p:sp>
      <p:sp>
        <p:nvSpPr>
          <p:cNvPr id="52227" name="Rectangle 5"/>
          <p:cNvSpPr/>
          <p:nvPr/>
        </p:nvSpPr>
        <p:spPr>
          <a:xfrm>
            <a:off x="3133725" y="1900238"/>
            <a:ext cx="9144000" cy="0"/>
          </a:xfrm>
          <a:prstGeom prst="rect">
            <a:avLst/>
          </a:prstGeom>
          <a:noFill/>
          <a:ln w="9525">
            <a:noFill/>
          </a:ln>
        </p:spPr>
        <p:txBody>
          <a:bodyPr anchor="t">
            <a:spAutoFit/>
          </a:bodyPr>
          <a:lstStyle/>
          <a:p>
            <a:endParaRPr lang="zh-CN" altLang="en-US" dirty="0">
              <a:latin typeface="Times New Roman" panose="02020603050405020304" pitchFamily="18" charset="0"/>
              <a:ea typeface="楷体_GB2312" pitchFamily="49" charset="-122"/>
            </a:endParaRPr>
          </a:p>
        </p:txBody>
      </p:sp>
      <p:pic>
        <p:nvPicPr>
          <p:cNvPr id="52228" name="Picture 4" descr="2-10"/>
          <p:cNvPicPr>
            <a:picLocks noChangeAspect="1"/>
          </p:cNvPicPr>
          <p:nvPr/>
        </p:nvPicPr>
        <p:blipFill>
          <a:blip r:embed="rId4"/>
          <a:stretch>
            <a:fillRect/>
          </a:stretch>
        </p:blipFill>
        <p:spPr>
          <a:xfrm>
            <a:off x="755650" y="1381125"/>
            <a:ext cx="5410200" cy="4495800"/>
          </a:xfrm>
          <a:prstGeom prst="rect">
            <a:avLst/>
          </a:prstGeom>
          <a:noFill/>
          <a:ln w="9525">
            <a:noFill/>
          </a:ln>
        </p:spPr>
      </p:pic>
      <p:sp>
        <p:nvSpPr>
          <p:cNvPr id="52229" name="Text Box 6"/>
          <p:cNvSpPr txBox="1"/>
          <p:nvPr/>
        </p:nvSpPr>
        <p:spPr>
          <a:xfrm>
            <a:off x="1447800" y="5791200"/>
            <a:ext cx="6858000" cy="457200"/>
          </a:xfrm>
          <a:prstGeom prst="rect">
            <a:avLst/>
          </a:prstGeom>
          <a:noFill/>
          <a:ln w="9525">
            <a:noFill/>
          </a:ln>
        </p:spPr>
        <p:txBody>
          <a:bodyPr anchor="t">
            <a:spAutoFit/>
          </a:bodyPr>
          <a:lstStyle/>
          <a:p>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52230" name="Text Box 7"/>
          <p:cNvSpPr txBox="1"/>
          <p:nvPr/>
        </p:nvSpPr>
        <p:spPr>
          <a:xfrm>
            <a:off x="1676400" y="5791200"/>
            <a:ext cx="5943600" cy="457200"/>
          </a:xfrm>
          <a:prstGeom prst="rect">
            <a:avLst/>
          </a:prstGeom>
          <a:noFill/>
          <a:ln w="9525">
            <a:noFill/>
          </a:ln>
        </p:spPr>
        <p:txBody>
          <a:bodyPr anchor="t">
            <a:spAutoFit/>
          </a:bodyPr>
          <a:lstStyle/>
          <a:p>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52231" name="Rectangle 8"/>
          <p:cNvSpPr/>
          <p:nvPr/>
        </p:nvSpPr>
        <p:spPr>
          <a:xfrm>
            <a:off x="-180975" y="6035675"/>
            <a:ext cx="8153400" cy="830263"/>
          </a:xfrm>
          <a:prstGeom prst="rect">
            <a:avLst/>
          </a:prstGeom>
          <a:noFill/>
          <a:ln w="9525">
            <a:noFill/>
          </a:ln>
        </p:spPr>
        <p:txBody>
          <a:bodyPr anchor="t">
            <a:spAutoFit/>
          </a:bodyPr>
          <a:lstStyle/>
          <a:p>
            <a:pPr algn="ctr">
              <a:spcBef>
                <a:spcPct val="0"/>
              </a:spcBef>
            </a:pPr>
            <a:r>
              <a:rPr lang="zh-CN" altLang="en-US" sz="2400" b="0" dirty="0">
                <a:solidFill>
                  <a:schemeClr val="tx1"/>
                </a:solidFill>
                <a:latin typeface="Times New Roman" panose="02020603050405020304" pitchFamily="18" charset="0"/>
                <a:ea typeface="宋体" panose="02010600030101010101" pitchFamily="2" charset="-122"/>
              </a:rPr>
              <a:t>图</a:t>
            </a:r>
            <a:r>
              <a:rPr lang="en-US" altLang="zh-CN" sz="2400" b="0">
                <a:solidFill>
                  <a:schemeClr val="tx1"/>
                </a:solidFill>
                <a:latin typeface="Times New Roman" panose="02020603050405020304" pitchFamily="18" charset="0"/>
                <a:ea typeface="宋体" panose="02010600030101010101" pitchFamily="2" charset="-122"/>
              </a:rPr>
              <a:t>2.2  n</a:t>
            </a:r>
            <a:r>
              <a:rPr lang="zh-CN" altLang="en-US" sz="2400" b="0" dirty="0">
                <a:solidFill>
                  <a:schemeClr val="tx1"/>
                </a:solidFill>
                <a:latin typeface="Times New Roman" panose="02020603050405020304" pitchFamily="18" charset="0"/>
                <a:ea typeface="宋体" panose="02010600030101010101" pitchFamily="2" charset="-122"/>
              </a:rPr>
              <a:t>个数的前缀和（</a:t>
            </a:r>
            <a:r>
              <a:rPr lang="en-US" altLang="zh-CN" sz="2400" b="0">
                <a:solidFill>
                  <a:schemeClr val="tx1"/>
                </a:solidFill>
                <a:latin typeface="Times New Roman" panose="02020603050405020304" pitchFamily="18" charset="0"/>
                <a:ea typeface="宋体" panose="02010600030101010101" pitchFamily="2" charset="-122"/>
              </a:rPr>
              <a:t>CREW PRAM</a:t>
            </a:r>
            <a:r>
              <a:rPr lang="zh-CN" altLang="en-US" sz="2400" b="0" dirty="0">
                <a:solidFill>
                  <a:schemeClr val="tx1"/>
                </a:solidFill>
                <a:latin typeface="Times New Roman" panose="02020603050405020304" pitchFamily="18" charset="0"/>
                <a:ea typeface="宋体" panose="02010600030101010101" pitchFamily="2" charset="-122"/>
              </a:rPr>
              <a:t>模型）</a:t>
            </a:r>
          </a:p>
          <a:p>
            <a:pPr eaLnBrk="0" hangingPunct="0">
              <a:spcBef>
                <a:spcPct val="0"/>
              </a:spcBef>
            </a:pPr>
            <a:endParaRPr lang="en-US" altLang="zh-CN" sz="2400" b="0">
              <a:solidFill>
                <a:schemeClr val="tx1"/>
              </a:solidFill>
              <a:latin typeface="Times New Roman" panose="02020603050405020304" pitchFamily="18" charset="0"/>
              <a:ea typeface="宋体" panose="02010600030101010101" pitchFamily="2" charset="-122"/>
            </a:endParaRPr>
          </a:p>
        </p:txBody>
      </p:sp>
      <p:sp>
        <p:nvSpPr>
          <p:cNvPr id="52232" name="Rectangle 10"/>
          <p:cNvSpPr/>
          <p:nvPr/>
        </p:nvSpPr>
        <p:spPr>
          <a:xfrm>
            <a:off x="0" y="0"/>
            <a:ext cx="9144000" cy="0"/>
          </a:xfrm>
          <a:prstGeom prst="rect">
            <a:avLst/>
          </a:prstGeom>
          <a:noFill/>
          <a:ln w="9525">
            <a:noFill/>
          </a:ln>
        </p:spPr>
        <p:txBody>
          <a:bodyPr wrap="none" anchor="ctr">
            <a:spAutoFit/>
          </a:bodyPr>
          <a:lstStyle/>
          <a:p>
            <a:endParaRPr lang="zh-CN" altLang="en-US" dirty="0">
              <a:latin typeface="Times New Roman" panose="02020603050405020304" pitchFamily="18" charset="0"/>
              <a:ea typeface="楷体_GB2312" pitchFamily="49" charset="-122"/>
            </a:endParaRPr>
          </a:p>
        </p:txBody>
      </p:sp>
      <p:graphicFrame>
        <p:nvGraphicFramePr>
          <p:cNvPr id="52233" name="Object 9"/>
          <p:cNvGraphicFramePr/>
          <p:nvPr/>
        </p:nvGraphicFramePr>
        <p:xfrm>
          <a:off x="5580063" y="874713"/>
          <a:ext cx="719137" cy="322262"/>
        </p:xfrm>
        <a:graphic>
          <a:graphicData uri="http://schemas.openxmlformats.org/presentationml/2006/ole">
            <mc:AlternateContent xmlns:mc="http://schemas.openxmlformats.org/markup-compatibility/2006">
              <mc:Choice xmlns:v="urn:schemas-microsoft-com:vml" Requires="v">
                <p:oleObj spid="_x0000_s7170" r:id="rId5" imgW="444500" imgH="203200" progId="Equation.3">
                  <p:embed/>
                </p:oleObj>
              </mc:Choice>
              <mc:Fallback>
                <p:oleObj r:id="rId5" imgW="444500" imgH="203200" progId="Equation.3">
                  <p:embed/>
                  <p:pic>
                    <p:nvPicPr>
                      <p:cNvPr id="52233" name="Object 9"/>
                      <p:cNvPicPr/>
                      <p:nvPr/>
                    </p:nvPicPr>
                    <p:blipFill>
                      <a:blip r:embed="rId6"/>
                      <a:stretch>
                        <a:fillRect/>
                      </a:stretch>
                    </p:blipFill>
                    <p:spPr>
                      <a:xfrm>
                        <a:off x="5580063" y="874713"/>
                        <a:ext cx="719137" cy="322262"/>
                      </a:xfrm>
                      <a:prstGeom prst="rect">
                        <a:avLst/>
                      </a:prstGeom>
                      <a:noFill/>
                      <a:ln w="38100">
                        <a:noFill/>
                        <a:miter/>
                      </a:ln>
                    </p:spPr>
                  </p:pic>
                </p:oleObj>
              </mc:Fallback>
            </mc:AlternateContent>
          </a:graphicData>
        </a:graphic>
      </p:graphicFrame>
      <p:sp>
        <p:nvSpPr>
          <p:cNvPr id="18444" name="Text Box 12"/>
          <p:cNvSpPr txBox="1"/>
          <p:nvPr/>
        </p:nvSpPr>
        <p:spPr>
          <a:xfrm>
            <a:off x="6227763" y="2708275"/>
            <a:ext cx="2665412" cy="579438"/>
          </a:xfrm>
          <a:prstGeom prst="rect">
            <a:avLst/>
          </a:prstGeom>
          <a:solidFill>
            <a:srgbClr val="FF6600"/>
          </a:solidFill>
          <a:ln w="9525">
            <a:noFill/>
          </a:ln>
        </p:spPr>
        <p:txBody>
          <a:bodyPr anchor="t">
            <a:spAutoFit/>
          </a:bodyPr>
          <a:lstStyle/>
          <a:p>
            <a:r>
              <a:rPr lang="zh-CN" altLang="en-US" dirty="0">
                <a:latin typeface="Times New Roman" panose="02020603050405020304" pitchFamily="18" charset="0"/>
                <a:ea typeface="楷体_GB2312" pitchFamily="49" charset="-122"/>
              </a:rPr>
              <a:t>成本最优否？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44"/>
                                        </p:tgtEl>
                                        <p:attrNameLst>
                                          <p:attrName>style.visibility</p:attrName>
                                        </p:attrNameLst>
                                      </p:cBhvr>
                                      <p:to>
                                        <p:strVal val="visible"/>
                                      </p:to>
                                    </p:set>
                                    <p:anim calcmode="lin" valueType="num">
                                      <p:cBhvr additive="base">
                                        <p:cTn id="7" dur="500" fill="hold"/>
                                        <p:tgtEl>
                                          <p:spTgt spid="18444"/>
                                        </p:tgtEl>
                                        <p:attrNameLst>
                                          <p:attrName>ppt_x</p:attrName>
                                        </p:attrNameLst>
                                      </p:cBhvr>
                                      <p:tavLst>
                                        <p:tav tm="0">
                                          <p:val>
                                            <p:strVal val="#ppt_x"/>
                                          </p:val>
                                        </p:tav>
                                        <p:tav tm="100000">
                                          <p:val>
                                            <p:strVal val="#ppt_x"/>
                                          </p:val>
                                        </p:tav>
                                      </p:tavLst>
                                    </p:anim>
                                    <p:anim calcmode="lin" valueType="num">
                                      <p:cBhvr additive="base">
                                        <p:cTn id="8" dur="500" fill="hold"/>
                                        <p:tgtEl>
                                          <p:spTgt spid="184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p:cNvSpPr>
          <p:nvPr>
            <p:ph type="title"/>
          </p:nvPr>
        </p:nvSpPr>
        <p:spPr>
          <a:xfrm>
            <a:off x="533400" y="228600"/>
            <a:ext cx="7772400" cy="762000"/>
          </a:xfrm>
          <a:ln/>
        </p:spPr>
        <p:txBody>
          <a:bodyPr vert="horz" wrap="square" lIns="91440" tIns="45720" rIns="91440" bIns="45720" anchor="ctr"/>
          <a:lstStyle/>
          <a:p>
            <a:pPr eaLnBrk="1" hangingPunct="1"/>
            <a:r>
              <a:rPr lang="en-US" altLang="zh-CN" sz="3200">
                <a:ea typeface="黑体" panose="02010609060101010101" pitchFamily="2" charset="-122"/>
              </a:rPr>
              <a:t>2.3.3  </a:t>
            </a:r>
            <a:r>
              <a:rPr lang="zh-CN" altLang="en-US" sz="3200" dirty="0">
                <a:ea typeface="黑体" panose="02010609060101010101" pitchFamily="2" charset="-122"/>
              </a:rPr>
              <a:t>先序树遍历</a:t>
            </a:r>
            <a:br>
              <a:rPr lang="zh-CN" altLang="en-US" sz="3200" dirty="0"/>
            </a:br>
            <a:endParaRPr lang="zh-CN" altLang="en-US" sz="3200" dirty="0"/>
          </a:p>
        </p:txBody>
      </p:sp>
      <p:sp>
        <p:nvSpPr>
          <p:cNvPr id="54274" name="Rectangle 3"/>
          <p:cNvSpPr>
            <a:spLocks noGrp="1"/>
          </p:cNvSpPr>
          <p:nvPr>
            <p:ph idx="1"/>
          </p:nvPr>
        </p:nvSpPr>
        <p:spPr>
          <a:xfrm>
            <a:off x="0" y="1371600"/>
            <a:ext cx="8610600" cy="4267200"/>
          </a:xfrm>
          <a:ln/>
        </p:spPr>
        <p:txBody>
          <a:bodyPr vert="horz" wrap="square" lIns="91440" tIns="45720" rIns="91440" bIns="45720" anchor="t"/>
          <a:lstStyle/>
          <a:p>
            <a:pPr algn="just" eaLnBrk="1" hangingPunct="1">
              <a:buNone/>
            </a:pPr>
            <a:r>
              <a:rPr lang="en-US" altLang="zh-CN" sz="2800"/>
              <a:t>      </a:t>
            </a:r>
            <a:r>
              <a:rPr lang="zh-CN" altLang="en-US" sz="2800" dirty="0"/>
              <a:t>有时试图把一个复杂的查看问题（</a:t>
            </a:r>
            <a:r>
              <a:rPr lang="en-US" altLang="zh-CN" sz="2800"/>
              <a:t>a complicated-Looking problem</a:t>
            </a:r>
            <a:r>
              <a:rPr lang="zh-CN" altLang="en-US" sz="2800" dirty="0"/>
              <a:t>）归约（</a:t>
            </a:r>
            <a:r>
              <a:rPr lang="en-US" altLang="zh-CN" sz="2800"/>
              <a:t>reduce</a:t>
            </a:r>
            <a:r>
              <a:rPr lang="zh-CN" altLang="en-US" sz="2800" dirty="0"/>
              <a:t>）为一个简单的并且已知有快速并行算法求解的问题。树的先序遍历属这类问题。</a:t>
            </a:r>
          </a:p>
          <a:p>
            <a:pPr algn="just" eaLnBrk="1" hangingPunct="1">
              <a:buNone/>
            </a:pPr>
            <a:r>
              <a:rPr lang="zh-CN" altLang="en-US" sz="2800" dirty="0"/>
              <a:t>面向边的树遍历观点，产生了一个快速并行算法，算法有四个步骤。</a:t>
            </a:r>
          </a:p>
          <a:p>
            <a:pPr algn="just" eaLnBrk="1" hangingPunct="1">
              <a:buNone/>
            </a:pPr>
            <a:r>
              <a:rPr lang="en-US" altLang="zh-CN" sz="2800"/>
              <a:t>Step1. </a:t>
            </a:r>
            <a:r>
              <a:rPr lang="zh-CN" altLang="en-US" sz="2800" dirty="0"/>
              <a:t>构造一个单向链表（</a:t>
            </a:r>
            <a:r>
              <a:rPr lang="en-US" altLang="zh-CN" sz="2800"/>
              <a:t>singly-linked List</a:t>
            </a:r>
            <a:r>
              <a:rPr lang="zh-CN" altLang="en-US" sz="2800" dirty="0"/>
              <a:t>），单向链表的每个顶点对应于遍历树时向下或向上的边，如图</a:t>
            </a:r>
            <a:r>
              <a:rPr lang="en-US" altLang="zh-CN" sz="2800"/>
              <a:t>3.3</a:t>
            </a:r>
            <a:r>
              <a:rPr lang="zh-CN" altLang="en-US" sz="2800" dirty="0"/>
              <a:t>所示。</a:t>
            </a:r>
          </a:p>
          <a:p>
            <a:pPr eaLnBrk="1" hangingPunct="1">
              <a:buNone/>
            </a:pPr>
            <a:endParaRPr lang="en-US" altLang="zh-CN" sz="2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p:cNvSpPr>
          <p:nvPr>
            <p:ph type="title"/>
          </p:nvPr>
        </p:nvSpPr>
        <p:spPr>
          <a:xfrm>
            <a:off x="609600" y="0"/>
            <a:ext cx="7772400" cy="1143000"/>
          </a:xfrm>
          <a:ln/>
        </p:spPr>
        <p:txBody>
          <a:bodyPr vert="horz" wrap="square" lIns="91440" tIns="45720" rIns="91440" bIns="45720" anchor="ctr"/>
          <a:lstStyle/>
          <a:p>
            <a:pPr eaLnBrk="1" hangingPunct="1"/>
            <a:r>
              <a:rPr lang="en-US" altLang="zh-CN" sz="3200">
                <a:ea typeface="黑体" panose="02010609060101010101" pitchFamily="2" charset="-122"/>
              </a:rPr>
              <a:t>2.3.3  </a:t>
            </a:r>
            <a:r>
              <a:rPr lang="zh-CN" altLang="en-US" sz="3200" dirty="0">
                <a:ea typeface="黑体" panose="02010609060101010101" pitchFamily="2" charset="-122"/>
              </a:rPr>
              <a:t>先序树遍历</a:t>
            </a:r>
            <a:br>
              <a:rPr lang="zh-CN" altLang="en-US" sz="3200" dirty="0"/>
            </a:br>
            <a:endParaRPr lang="zh-CN" altLang="en-US" sz="3200" dirty="0"/>
          </a:p>
        </p:txBody>
      </p:sp>
      <p:sp>
        <p:nvSpPr>
          <p:cNvPr id="56322" name="Rectangle 5"/>
          <p:cNvSpPr/>
          <p:nvPr/>
        </p:nvSpPr>
        <p:spPr>
          <a:xfrm>
            <a:off x="2581275" y="1181100"/>
            <a:ext cx="9144000" cy="0"/>
          </a:xfrm>
          <a:prstGeom prst="rect">
            <a:avLst/>
          </a:prstGeom>
          <a:noFill/>
          <a:ln w="9525">
            <a:noFill/>
          </a:ln>
        </p:spPr>
        <p:txBody>
          <a:bodyPr anchor="t">
            <a:spAutoFit/>
          </a:bodyPr>
          <a:lstStyle/>
          <a:p>
            <a:endParaRPr lang="zh-CN" altLang="en-US" dirty="0">
              <a:latin typeface="Times New Roman" panose="02020603050405020304" pitchFamily="18" charset="0"/>
              <a:ea typeface="楷体_GB2312" pitchFamily="49" charset="-122"/>
            </a:endParaRPr>
          </a:p>
        </p:txBody>
      </p:sp>
      <p:pic>
        <p:nvPicPr>
          <p:cNvPr id="56323" name="Picture 4" descr="2-13"/>
          <p:cNvPicPr>
            <a:picLocks noChangeAspect="1"/>
          </p:cNvPicPr>
          <p:nvPr/>
        </p:nvPicPr>
        <p:blipFill>
          <a:blip r:embed="rId3"/>
          <a:stretch>
            <a:fillRect/>
          </a:stretch>
        </p:blipFill>
        <p:spPr>
          <a:xfrm>
            <a:off x="1524000" y="533400"/>
            <a:ext cx="6096000" cy="6019800"/>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p:cNvSpPr>
          <p:nvPr>
            <p:ph type="title"/>
          </p:nvPr>
        </p:nvSpPr>
        <p:spPr>
          <a:xfrm>
            <a:off x="685800" y="0"/>
            <a:ext cx="7315200" cy="838200"/>
          </a:xfrm>
          <a:ln/>
        </p:spPr>
        <p:txBody>
          <a:bodyPr vert="horz" wrap="square" lIns="91440" tIns="45720" rIns="91440" bIns="45720" anchor="ctr"/>
          <a:lstStyle/>
          <a:p>
            <a:pPr eaLnBrk="1" hangingPunct="1"/>
            <a:r>
              <a:rPr lang="en-US" altLang="zh-CN" sz="3200">
                <a:ea typeface="黑体" panose="02010609060101010101" pitchFamily="2" charset="-122"/>
              </a:rPr>
              <a:t>3.3.3  </a:t>
            </a:r>
            <a:r>
              <a:rPr lang="zh-CN" altLang="en-US" sz="3200" dirty="0">
                <a:ea typeface="黑体" panose="02010609060101010101" pitchFamily="2" charset="-122"/>
              </a:rPr>
              <a:t>先序树遍历</a:t>
            </a:r>
            <a:br>
              <a:rPr lang="zh-CN" altLang="en-US" sz="3200" dirty="0"/>
            </a:br>
            <a:endParaRPr lang="zh-CN" altLang="en-US" sz="3200" dirty="0"/>
          </a:p>
        </p:txBody>
      </p:sp>
      <p:sp>
        <p:nvSpPr>
          <p:cNvPr id="58370" name="Rectangle 3"/>
          <p:cNvSpPr>
            <a:spLocks noGrp="1"/>
          </p:cNvSpPr>
          <p:nvPr>
            <p:ph idx="1"/>
          </p:nvPr>
        </p:nvSpPr>
        <p:spPr>
          <a:xfrm>
            <a:off x="76200" y="533400"/>
            <a:ext cx="8915400" cy="762000"/>
          </a:xfrm>
          <a:ln/>
        </p:spPr>
        <p:txBody>
          <a:bodyPr vert="horz" wrap="square" lIns="91440" tIns="45720" rIns="91440" bIns="45720" anchor="t"/>
          <a:lstStyle/>
          <a:p>
            <a:pPr algn="ctr" eaLnBrk="1" hangingPunct="1">
              <a:buNone/>
            </a:pPr>
            <a:r>
              <a:rPr lang="zh-CN" altLang="en-US" sz="2000" dirty="0"/>
              <a:t>图</a:t>
            </a:r>
            <a:r>
              <a:rPr lang="en-US" altLang="zh-CN" sz="2000"/>
              <a:t>3.3  </a:t>
            </a:r>
            <a:r>
              <a:rPr lang="zh-CN" altLang="en-US" sz="2000" dirty="0"/>
              <a:t>树的前序遍历。（</a:t>
            </a:r>
            <a:r>
              <a:rPr lang="en-US" altLang="zh-CN" sz="2000"/>
              <a:t>a</a:t>
            </a:r>
            <a:r>
              <a:rPr lang="zh-CN" altLang="en-US" sz="2000" dirty="0"/>
              <a:t>）树 （</a:t>
            </a:r>
            <a:r>
              <a:rPr lang="en-US" altLang="zh-CN" sz="2000"/>
              <a:t>b</a:t>
            </a:r>
            <a:r>
              <a:rPr lang="zh-CN" altLang="en-US" sz="2000" dirty="0"/>
              <a:t>）增加向上边 （</a:t>
            </a:r>
            <a:r>
              <a:rPr lang="en-US" altLang="zh-CN" sz="2000"/>
              <a:t>c</a:t>
            </a:r>
            <a:r>
              <a:rPr lang="zh-CN" altLang="en-US" sz="2000" dirty="0"/>
              <a:t>）对有向树的边建立联结表  （</a:t>
            </a:r>
            <a:r>
              <a:rPr lang="en-US" altLang="zh-CN" sz="2000"/>
              <a:t>d</a:t>
            </a:r>
            <a:r>
              <a:rPr lang="zh-CN" altLang="en-US" sz="2000" dirty="0"/>
              <a:t>）计算各结点到表尾的权值。（</a:t>
            </a:r>
            <a:r>
              <a:rPr lang="en-US" altLang="zh-CN" sz="2000"/>
              <a:t>e</a:t>
            </a:r>
            <a:r>
              <a:rPr lang="zh-CN" altLang="en-US" sz="2000" dirty="0"/>
              <a:t>）前序遍历结果</a:t>
            </a:r>
          </a:p>
          <a:p>
            <a:pPr eaLnBrk="1" hangingPunct="1">
              <a:buNone/>
            </a:pPr>
            <a:endParaRPr lang="en-US" altLang="zh-CN" sz="2000"/>
          </a:p>
        </p:txBody>
      </p:sp>
      <p:sp>
        <p:nvSpPr>
          <p:cNvPr id="58371" name="Text Box 5"/>
          <p:cNvSpPr txBox="1"/>
          <p:nvPr/>
        </p:nvSpPr>
        <p:spPr>
          <a:xfrm>
            <a:off x="228600" y="1371600"/>
            <a:ext cx="8915400" cy="4729163"/>
          </a:xfrm>
          <a:prstGeom prst="rect">
            <a:avLst/>
          </a:prstGeom>
          <a:noFill/>
          <a:ln w="9525">
            <a:noFill/>
          </a:ln>
        </p:spPr>
        <p:txBody>
          <a:bodyPr anchor="t">
            <a:spAutoFit/>
          </a:bodyPr>
          <a:lstStyle/>
          <a:p>
            <a:pPr algn="just">
              <a:lnSpc>
                <a:spcPct val="70000"/>
              </a:lnSpc>
            </a:pPr>
            <a:r>
              <a:rPr lang="en-US" altLang="zh-CN" sz="2400" b="0">
                <a:solidFill>
                  <a:schemeClr val="tx1"/>
                </a:solidFill>
                <a:latin typeface="Times New Roman" panose="02020603050405020304" pitchFamily="18" charset="0"/>
                <a:ea typeface="宋体" panose="02010600030101010101" pitchFamily="2" charset="-122"/>
              </a:rPr>
              <a:t>Step2. </a:t>
            </a:r>
            <a:r>
              <a:rPr lang="zh-CN" altLang="en-US" sz="2400" b="0" dirty="0">
                <a:solidFill>
                  <a:schemeClr val="tx1"/>
                </a:solidFill>
                <a:latin typeface="Times New Roman" panose="02020603050405020304" pitchFamily="18" charset="0"/>
                <a:ea typeface="宋体" panose="02010600030101010101" pitchFamily="2" charset="-122"/>
              </a:rPr>
              <a:t>给新创建的</a:t>
            </a:r>
            <a:r>
              <a:rPr lang="en-US" altLang="zh-CN" sz="2400" b="0">
                <a:solidFill>
                  <a:schemeClr val="tx1"/>
                </a:solidFill>
                <a:latin typeface="Times New Roman" panose="02020603050405020304" pitchFamily="18" charset="0"/>
                <a:ea typeface="宋体" panose="02010600030101010101" pitchFamily="2" charset="-122"/>
              </a:rPr>
              <a:t>singly-</a:t>
            </a:r>
            <a:r>
              <a:rPr lang="en-US" altLang="zh-CN" sz="2400" b="0" err="1">
                <a:solidFill>
                  <a:schemeClr val="tx1"/>
                </a:solidFill>
                <a:latin typeface="Times New Roman" panose="02020603050405020304" pitchFamily="18" charset="0"/>
                <a:ea typeface="宋体" panose="02010600030101010101" pitchFamily="2" charset="-122"/>
              </a:rPr>
              <a:t>linted</a:t>
            </a:r>
            <a:r>
              <a:rPr lang="en-US" altLang="zh-CN" sz="2400" b="0">
                <a:solidFill>
                  <a:schemeClr val="tx1"/>
                </a:solidFill>
                <a:latin typeface="Times New Roman" panose="02020603050405020304" pitchFamily="18" charset="0"/>
                <a:ea typeface="宋体" panose="02010600030101010101" pitchFamily="2" charset="-122"/>
              </a:rPr>
              <a:t> list</a:t>
            </a:r>
            <a:r>
              <a:rPr lang="zh-CN" altLang="en-US" sz="2400" b="0" dirty="0">
                <a:solidFill>
                  <a:schemeClr val="tx1"/>
                </a:solidFill>
                <a:latin typeface="Times New Roman" panose="02020603050405020304" pitchFamily="18" charset="0"/>
                <a:ea typeface="宋体" panose="02010600030101010101" pitchFamily="2" charset="-122"/>
              </a:rPr>
              <a:t>的每个结点赋权值。</a:t>
            </a:r>
          </a:p>
          <a:p>
            <a:pPr algn="just">
              <a:lnSpc>
                <a:spcPct val="70000"/>
              </a:lnSpc>
            </a:pPr>
            <a:r>
              <a:rPr lang="zh-CN" altLang="en-US" sz="2400" b="0" dirty="0">
                <a:solidFill>
                  <a:schemeClr val="tx1"/>
                </a:solidFill>
                <a:latin typeface="Times New Roman" panose="02020603050405020304" pitchFamily="18" charset="0"/>
                <a:ea typeface="宋体" panose="02010600030101010101" pitchFamily="2" charset="-122"/>
              </a:rPr>
              <a:t>      只要向下遍历时遇到一个顶点，立刻给它作标记。根结点例外，必须使用不同的方法处理。</a:t>
            </a:r>
          </a:p>
          <a:p>
            <a:pPr algn="just">
              <a:lnSpc>
                <a:spcPct val="70000"/>
              </a:lnSpc>
            </a:pPr>
            <a:r>
              <a:rPr lang="zh-CN" altLang="en-US" sz="2400" b="0" dirty="0">
                <a:solidFill>
                  <a:schemeClr val="tx1"/>
                </a:solidFill>
                <a:latin typeface="Times New Roman" panose="02020603050405020304" pitchFamily="18" charset="0"/>
                <a:ea typeface="宋体" panose="02010600030101010101" pitchFamily="2" charset="-122"/>
              </a:rPr>
              <a:t>      表中与向下的边相应的每一顶点有权值</a:t>
            </a:r>
            <a:r>
              <a:rPr lang="en-US" altLang="zh-CN" sz="2400" b="0">
                <a:solidFill>
                  <a:schemeClr val="tx1"/>
                </a:solidFill>
                <a:latin typeface="Times New Roman" panose="02020603050405020304" pitchFamily="18" charset="0"/>
                <a:ea typeface="宋体" panose="02010600030101010101" pitchFamily="2" charset="-122"/>
              </a:rPr>
              <a:t>1</a:t>
            </a:r>
            <a:r>
              <a:rPr lang="zh-CN" altLang="en-US" sz="2400" b="0" dirty="0">
                <a:solidFill>
                  <a:schemeClr val="tx1"/>
                </a:solidFill>
                <a:latin typeface="Times New Roman" panose="02020603050405020304" pitchFamily="18" charset="0"/>
                <a:ea typeface="宋体" panose="02010600030101010101" pitchFamily="2" charset="-122"/>
              </a:rPr>
              <a:t>，与向上的边相应的顶点有权值</a:t>
            </a:r>
            <a:r>
              <a:rPr lang="en-US" altLang="zh-CN" sz="2400" b="0">
                <a:solidFill>
                  <a:schemeClr val="tx1"/>
                </a:solidFill>
                <a:latin typeface="Times New Roman" panose="02020603050405020304" pitchFamily="18" charset="0"/>
                <a:ea typeface="宋体" panose="02010600030101010101" pitchFamily="2" charset="-122"/>
              </a:rPr>
              <a:t>0</a:t>
            </a:r>
            <a:r>
              <a:rPr lang="zh-CN" altLang="en-US" sz="2400" b="0" dirty="0">
                <a:solidFill>
                  <a:schemeClr val="tx1"/>
                </a:solidFill>
                <a:latin typeface="Times New Roman" panose="02020603050405020304" pitchFamily="18" charset="0"/>
                <a:ea typeface="宋体" panose="02010600030101010101" pitchFamily="2" charset="-122"/>
              </a:rPr>
              <a:t>。</a:t>
            </a:r>
          </a:p>
          <a:p>
            <a:pPr algn="just">
              <a:lnSpc>
                <a:spcPct val="70000"/>
              </a:lnSpc>
            </a:pPr>
            <a:r>
              <a:rPr lang="zh-CN" altLang="en-US" sz="2400" b="0" dirty="0">
                <a:solidFill>
                  <a:schemeClr val="tx1"/>
                </a:solidFill>
                <a:latin typeface="Times New Roman" panose="02020603050405020304" pitchFamily="18" charset="0"/>
                <a:ea typeface="宋体" panose="02010600030101010101" pitchFamily="2" charset="-122"/>
              </a:rPr>
              <a:t>      （意味着穿过这个边时，该结点要计数）    （表示该结点不计数）</a:t>
            </a:r>
          </a:p>
          <a:p>
            <a:pPr algn="just">
              <a:lnSpc>
                <a:spcPct val="70000"/>
              </a:lnSpc>
            </a:pPr>
            <a:r>
              <a:rPr lang="en-US" altLang="zh-CN" sz="2400" b="0">
                <a:solidFill>
                  <a:schemeClr val="tx1"/>
                </a:solidFill>
                <a:latin typeface="Times New Roman" panose="02020603050405020304" pitchFamily="18" charset="0"/>
                <a:ea typeface="宋体" panose="02010600030101010101" pitchFamily="2" charset="-122"/>
              </a:rPr>
              <a:t>Step3. </a:t>
            </a:r>
            <a:r>
              <a:rPr lang="zh-CN" altLang="en-US" sz="2400" b="0" dirty="0">
                <a:solidFill>
                  <a:schemeClr val="tx1"/>
                </a:solidFill>
                <a:latin typeface="Times New Roman" panose="02020603050405020304" pitchFamily="18" charset="0"/>
                <a:ea typeface="宋体" panose="02010600030101010101" pitchFamily="2" charset="-122"/>
              </a:rPr>
              <a:t>计算。对</a:t>
            </a:r>
            <a:r>
              <a:rPr lang="en-US" altLang="zh-CN" sz="2400" b="0">
                <a:solidFill>
                  <a:schemeClr val="tx1"/>
                </a:solidFill>
                <a:latin typeface="Times New Roman" panose="02020603050405020304" pitchFamily="18" charset="0"/>
                <a:ea typeface="宋体" panose="02010600030101010101" pitchFamily="2" charset="-122"/>
              </a:rPr>
              <a:t>singly-Linked List</a:t>
            </a:r>
            <a:r>
              <a:rPr lang="zh-CN" altLang="en-US" sz="2400" b="0" dirty="0">
                <a:solidFill>
                  <a:schemeClr val="tx1"/>
                </a:solidFill>
                <a:latin typeface="Times New Roman" panose="02020603050405020304" pitchFamily="18" charset="0"/>
                <a:ea typeface="宋体" panose="02010600030101010101" pitchFamily="2" charset="-122"/>
              </a:rPr>
              <a:t>表中的每一元素，计算该元素的位序（</a:t>
            </a:r>
            <a:r>
              <a:rPr lang="en-US" altLang="zh-CN" sz="2400" b="0">
                <a:solidFill>
                  <a:schemeClr val="tx1"/>
                </a:solidFill>
                <a:latin typeface="Times New Roman" panose="02020603050405020304" pitchFamily="18" charset="0"/>
                <a:ea typeface="宋体" panose="02010600030101010101" pitchFamily="2" charset="-122"/>
              </a:rPr>
              <a:t>rank</a:t>
            </a:r>
            <a:r>
              <a:rPr lang="zh-CN" altLang="en-US" sz="2400" b="0" dirty="0">
                <a:solidFill>
                  <a:schemeClr val="tx1"/>
                </a:solidFill>
                <a:latin typeface="Times New Roman" panose="02020603050405020304" pitchFamily="18" charset="0"/>
                <a:ea typeface="宋体" panose="02010600030101010101" pitchFamily="2" charset="-122"/>
              </a:rPr>
              <a:t>）。</a:t>
            </a:r>
          </a:p>
          <a:p>
            <a:pPr algn="just">
              <a:lnSpc>
                <a:spcPct val="70000"/>
              </a:lnSpc>
            </a:pPr>
            <a:r>
              <a:rPr lang="en-US" altLang="zh-CN" sz="2400" b="0">
                <a:solidFill>
                  <a:schemeClr val="tx1"/>
                </a:solidFill>
                <a:latin typeface="Times New Roman" panose="02020603050405020304" pitchFamily="18" charset="0"/>
                <a:ea typeface="宋体" panose="02010600030101010101" pitchFamily="2" charset="-122"/>
              </a:rPr>
              <a:t>Step4. </a:t>
            </a:r>
            <a:r>
              <a:rPr lang="zh-CN" altLang="en-US" sz="2400" b="0" dirty="0">
                <a:solidFill>
                  <a:schemeClr val="tx1"/>
                </a:solidFill>
                <a:latin typeface="Times New Roman" panose="02020603050405020304" pitchFamily="18" charset="0"/>
                <a:ea typeface="宋体" panose="02010600030101010101" pitchFamily="2" charset="-122"/>
              </a:rPr>
              <a:t>与向下边相联的处理机使用已计算的位序把一个先序遍历数赋给与之相联的树的结点（在向下边的末端的结点）：</a:t>
            </a:r>
          </a:p>
          <a:p>
            <a:pPr algn="just">
              <a:lnSpc>
                <a:spcPct val="70000"/>
              </a:lnSpc>
            </a:pPr>
            <a:endParaRPr lang="zh-CN" altLang="en-US" sz="2400" b="0" dirty="0">
              <a:solidFill>
                <a:schemeClr val="tx1"/>
              </a:solidFill>
              <a:latin typeface="Times New Roman" panose="02020603050405020304" pitchFamily="18" charset="0"/>
              <a:ea typeface="宋体" panose="02010600030101010101" pitchFamily="2" charset="-122"/>
            </a:endParaRPr>
          </a:p>
          <a:p>
            <a:pPr>
              <a:lnSpc>
                <a:spcPct val="80000"/>
              </a:lnSpc>
            </a:pPr>
            <a:endParaRPr lang="en-US" altLang="zh-CN" sz="2400" b="0">
              <a:solidFill>
                <a:schemeClr val="tx1"/>
              </a:solidFill>
              <a:latin typeface="Times New Roman" panose="02020603050405020304" pitchFamily="18" charset="0"/>
              <a:ea typeface="宋体" panose="02010600030101010101" pitchFamily="2" charset="-122"/>
            </a:endParaRPr>
          </a:p>
        </p:txBody>
      </p:sp>
      <p:sp>
        <p:nvSpPr>
          <p:cNvPr id="58372" name="Rectangle 8"/>
          <p:cNvSpPr/>
          <p:nvPr/>
        </p:nvSpPr>
        <p:spPr>
          <a:xfrm>
            <a:off x="4305300" y="3328988"/>
            <a:ext cx="9144000" cy="0"/>
          </a:xfrm>
          <a:prstGeom prst="rect">
            <a:avLst/>
          </a:prstGeom>
          <a:noFill/>
          <a:ln w="9525">
            <a:noFill/>
          </a:ln>
        </p:spPr>
        <p:txBody>
          <a:bodyPr anchor="t">
            <a:spAutoFit/>
          </a:bodyPr>
          <a:lstStyle/>
          <a:p>
            <a:endParaRPr lang="zh-CN" altLang="en-US" dirty="0">
              <a:latin typeface="Times New Roman" panose="02020603050405020304" pitchFamily="18" charset="0"/>
              <a:ea typeface="楷体_GB2312" pitchFamily="49" charset="-122"/>
            </a:endParaRPr>
          </a:p>
        </p:txBody>
      </p:sp>
      <p:graphicFrame>
        <p:nvGraphicFramePr>
          <p:cNvPr id="58373" name="Object 2"/>
          <p:cNvGraphicFramePr/>
          <p:nvPr/>
        </p:nvGraphicFramePr>
        <p:xfrm>
          <a:off x="609600" y="5486400"/>
          <a:ext cx="1447800" cy="542925"/>
        </p:xfrm>
        <a:graphic>
          <a:graphicData uri="http://schemas.openxmlformats.org/presentationml/2006/ole">
            <mc:AlternateContent xmlns:mc="http://schemas.openxmlformats.org/markup-compatibility/2006">
              <mc:Choice xmlns:v="urn:schemas-microsoft-com:vml" Requires="v">
                <p:oleObj spid="_x0000_s8194" r:id="rId4" imgW="533400" imgH="203200" progId="Equation.3">
                  <p:embed/>
                </p:oleObj>
              </mc:Choice>
              <mc:Fallback>
                <p:oleObj r:id="rId4" imgW="533400" imgH="203200" progId="Equation.3">
                  <p:embed/>
                  <p:pic>
                    <p:nvPicPr>
                      <p:cNvPr id="58373" name="Object 2"/>
                      <p:cNvPicPr/>
                      <p:nvPr/>
                    </p:nvPicPr>
                    <p:blipFill>
                      <a:blip r:embed="rId5"/>
                      <a:stretch>
                        <a:fillRect/>
                      </a:stretch>
                    </p:blipFill>
                    <p:spPr>
                      <a:xfrm>
                        <a:off x="609600" y="5486400"/>
                        <a:ext cx="1447800" cy="542925"/>
                      </a:xfrm>
                      <a:prstGeom prst="rect">
                        <a:avLst/>
                      </a:prstGeom>
                      <a:noFill/>
                      <a:ln w="38100">
                        <a:noFill/>
                        <a:miter/>
                      </a:ln>
                    </p:spPr>
                  </p:pic>
                </p:oleObj>
              </mc:Fallback>
            </mc:AlternateContent>
          </a:graphicData>
        </a:graphic>
      </p:graphicFrame>
      <p:sp>
        <p:nvSpPr>
          <p:cNvPr id="58374" name="Text Box 9"/>
          <p:cNvSpPr txBox="1"/>
          <p:nvPr/>
        </p:nvSpPr>
        <p:spPr>
          <a:xfrm>
            <a:off x="2286000" y="5562600"/>
            <a:ext cx="3733800" cy="457200"/>
          </a:xfrm>
          <a:prstGeom prst="rect">
            <a:avLst/>
          </a:prstGeom>
          <a:noFill/>
          <a:ln w="9525">
            <a:noFill/>
          </a:ln>
        </p:spPr>
        <p:txBody>
          <a:bodyPr anchor="t">
            <a:spAutoFit/>
          </a:bodyPr>
          <a:lstStyle/>
          <a:p>
            <a:endParaRPr lang="zh-CN" altLang="zh-CN" sz="2400" b="0" dirty="0">
              <a:solidFill>
                <a:schemeClr val="tx1"/>
              </a:solidFill>
              <a:latin typeface="Times New Roman" panose="02020603050405020304" pitchFamily="18" charset="0"/>
              <a:ea typeface="宋体" panose="02010600030101010101" pitchFamily="2" charset="-122"/>
            </a:endParaRPr>
          </a:p>
        </p:txBody>
      </p:sp>
      <p:sp>
        <p:nvSpPr>
          <p:cNvPr id="58375" name="Text Box 10"/>
          <p:cNvSpPr txBox="1"/>
          <p:nvPr/>
        </p:nvSpPr>
        <p:spPr>
          <a:xfrm>
            <a:off x="2133600" y="5486400"/>
            <a:ext cx="4953000" cy="457200"/>
          </a:xfrm>
          <a:prstGeom prst="rect">
            <a:avLst/>
          </a:prstGeom>
          <a:noFill/>
          <a:ln w="9525">
            <a:noFill/>
          </a:ln>
        </p:spPr>
        <p:txBody>
          <a:bodyPr anchor="t">
            <a:spAutoFit/>
          </a:bodyPr>
          <a:lstStyle/>
          <a:p>
            <a:r>
              <a:rPr lang="zh-CN" altLang="en-US" sz="2400" b="0" dirty="0">
                <a:solidFill>
                  <a:schemeClr val="tx1"/>
                </a:solidFill>
                <a:latin typeface="宋体" panose="02010600030101010101" pitchFamily="2" charset="-122"/>
                <a:ea typeface="宋体" panose="02010600030101010101" pitchFamily="2" charset="-122"/>
              </a:rPr>
              <a:t>结点的位序数</a:t>
            </a:r>
            <a:r>
              <a:rPr lang="en-US" altLang="zh-CN" sz="2400" b="0">
                <a:solidFill>
                  <a:schemeClr val="tx1"/>
                </a:solidFill>
                <a:latin typeface="Times New Roman" panose="02020603050405020304" pitchFamily="18" charset="0"/>
                <a:ea typeface="宋体" panose="02010600030101010101" pitchFamily="2" charset="-122"/>
              </a:rPr>
              <a:t>=</a:t>
            </a:r>
            <a:r>
              <a:rPr lang="zh-CN" altLang="en-US" sz="2400" b="0" dirty="0">
                <a:solidFill>
                  <a:schemeClr val="tx1"/>
                </a:solidFill>
                <a:latin typeface="宋体" panose="02010600030101010101" pitchFamily="2" charset="-122"/>
                <a:ea typeface="宋体" panose="02010600030101010101" pitchFamily="2" charset="-122"/>
              </a:rPr>
              <a:t>该结点的先序遍历值。</a:t>
            </a:r>
            <a:r>
              <a:rPr lang="zh-CN" altLang="en-US" sz="2400" b="0" dirty="0">
                <a:solidFill>
                  <a:schemeClr val="tx1"/>
                </a:solidFill>
                <a:latin typeface="Times New Roman" panose="02020603050405020304" pitchFamily="18" charset="0"/>
                <a:ea typeface="宋体" panose="02010600030101010101" pitchFamily="2" charset="-122"/>
              </a:rP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p:cNvSpPr>
          <p:nvPr>
            <p:ph type="title"/>
          </p:nvPr>
        </p:nvSpPr>
        <p:spPr>
          <a:xfrm>
            <a:off x="609600" y="0"/>
            <a:ext cx="8229600" cy="990600"/>
          </a:xfrm>
          <a:ln/>
        </p:spPr>
        <p:txBody>
          <a:bodyPr vert="horz" wrap="square" lIns="91440" tIns="45720" rIns="91440" bIns="45720" anchor="ctr"/>
          <a:lstStyle/>
          <a:p>
            <a:pPr eaLnBrk="1" hangingPunct="1"/>
            <a:r>
              <a:rPr lang="en-US" altLang="zh-CN" sz="3200">
                <a:ea typeface="黑体" panose="02010609060101010101" pitchFamily="2" charset="-122"/>
              </a:rPr>
              <a:t>3.3.3  </a:t>
            </a:r>
            <a:r>
              <a:rPr lang="zh-CN" altLang="en-US" sz="3200" dirty="0">
                <a:ea typeface="黑体" panose="02010609060101010101" pitchFamily="2" charset="-122"/>
              </a:rPr>
              <a:t>先序树遍历</a:t>
            </a:r>
            <a:br>
              <a:rPr lang="zh-CN" altLang="en-US" sz="3200" dirty="0"/>
            </a:br>
            <a:endParaRPr lang="zh-CN" altLang="en-US" sz="3200" dirty="0"/>
          </a:p>
        </p:txBody>
      </p:sp>
      <p:sp>
        <p:nvSpPr>
          <p:cNvPr id="60418" name="Rectangle 3"/>
          <p:cNvSpPr>
            <a:spLocks noGrp="1"/>
          </p:cNvSpPr>
          <p:nvPr>
            <p:ph idx="1"/>
          </p:nvPr>
        </p:nvSpPr>
        <p:spPr>
          <a:xfrm>
            <a:off x="152400" y="685800"/>
            <a:ext cx="8839200" cy="1676400"/>
          </a:xfrm>
          <a:ln/>
        </p:spPr>
        <p:txBody>
          <a:bodyPr vert="horz" wrap="square" lIns="91440" tIns="45720" rIns="91440" bIns="45720" anchor="t"/>
          <a:lstStyle/>
          <a:p>
            <a:pPr algn="just" eaLnBrk="1" hangingPunct="1">
              <a:buNone/>
            </a:pPr>
            <a:r>
              <a:rPr lang="en-US" altLang="zh-CN" sz="2800"/>
              <a:t>     </a:t>
            </a:r>
            <a:r>
              <a:rPr lang="zh-CN" altLang="en-US" sz="2400" dirty="0"/>
              <a:t>并行先序遍历算法的实现中，使用了如图</a:t>
            </a:r>
            <a:r>
              <a:rPr lang="en-US" altLang="zh-CN" sz="2400"/>
              <a:t>3.4</a:t>
            </a:r>
            <a:r>
              <a:rPr lang="zh-CN" altLang="en-US" sz="2400" dirty="0"/>
              <a:t>所示的数据结构，对于树的每一结点，数据结构存储：父结点，直接的右兄弟和最左的儿子结点。树的这种表示方法对于每一结点使得存储的数据量是一个常量，并且简化了树的遍历。</a:t>
            </a:r>
          </a:p>
        </p:txBody>
      </p:sp>
      <p:sp>
        <p:nvSpPr>
          <p:cNvPr id="60419" name="Rectangle 5"/>
          <p:cNvSpPr/>
          <p:nvPr/>
        </p:nvSpPr>
        <p:spPr>
          <a:xfrm>
            <a:off x="2490788" y="2743200"/>
            <a:ext cx="9144000" cy="0"/>
          </a:xfrm>
          <a:prstGeom prst="rect">
            <a:avLst/>
          </a:prstGeom>
          <a:noFill/>
          <a:ln w="9525">
            <a:noFill/>
          </a:ln>
        </p:spPr>
        <p:txBody>
          <a:bodyPr anchor="t">
            <a:spAutoFit/>
          </a:bodyPr>
          <a:lstStyle/>
          <a:p>
            <a:endParaRPr lang="zh-CN" altLang="en-US" dirty="0">
              <a:latin typeface="Times New Roman" panose="02020603050405020304" pitchFamily="18" charset="0"/>
              <a:ea typeface="楷体_GB2312" pitchFamily="49" charset="-122"/>
            </a:endParaRPr>
          </a:p>
        </p:txBody>
      </p:sp>
      <p:pic>
        <p:nvPicPr>
          <p:cNvPr id="60420" name="Picture 4" descr="2-14"/>
          <p:cNvPicPr>
            <a:picLocks noChangeAspect="1"/>
          </p:cNvPicPr>
          <p:nvPr/>
        </p:nvPicPr>
        <p:blipFill>
          <a:blip r:embed="rId3"/>
          <a:stretch>
            <a:fillRect/>
          </a:stretch>
        </p:blipFill>
        <p:spPr>
          <a:xfrm>
            <a:off x="1524000" y="2667000"/>
            <a:ext cx="6934200" cy="2362200"/>
          </a:xfrm>
          <a:prstGeom prst="rect">
            <a:avLst/>
          </a:prstGeom>
          <a:noFill/>
          <a:ln w="9525">
            <a:noFill/>
          </a:ln>
        </p:spPr>
      </p:pic>
      <p:sp>
        <p:nvSpPr>
          <p:cNvPr id="60421" name="Text Box 6"/>
          <p:cNvSpPr txBox="1"/>
          <p:nvPr/>
        </p:nvSpPr>
        <p:spPr>
          <a:xfrm>
            <a:off x="1143000" y="5029200"/>
            <a:ext cx="6629400" cy="822325"/>
          </a:xfrm>
          <a:prstGeom prst="rect">
            <a:avLst/>
          </a:prstGeom>
          <a:noFill/>
          <a:ln w="9525">
            <a:noFill/>
          </a:ln>
        </p:spPr>
        <p:txBody>
          <a:bodyPr anchor="t">
            <a:spAutoFit/>
          </a:bodyPr>
          <a:lstStyle/>
          <a:p>
            <a:pPr algn="ctr"/>
            <a:r>
              <a:rPr lang="zh-CN" altLang="en-US" sz="2400" b="0" dirty="0">
                <a:solidFill>
                  <a:schemeClr val="tx1"/>
                </a:solidFill>
                <a:latin typeface="Times New Roman" panose="02020603050405020304" pitchFamily="18" charset="0"/>
                <a:ea typeface="宋体" panose="02010600030101010101" pitchFamily="2" charset="-122"/>
              </a:rPr>
              <a:t>图</a:t>
            </a:r>
            <a:r>
              <a:rPr lang="en-US" altLang="zh-CN" sz="2400" b="0">
                <a:solidFill>
                  <a:schemeClr val="tx1"/>
                </a:solidFill>
                <a:latin typeface="Times New Roman" panose="02020603050405020304" pitchFamily="18" charset="0"/>
                <a:ea typeface="宋体" panose="02010600030101010101" pitchFamily="2" charset="-122"/>
              </a:rPr>
              <a:t>3.4  </a:t>
            </a:r>
            <a:r>
              <a:rPr lang="zh-CN" altLang="en-US" sz="2400" b="0" dirty="0">
                <a:solidFill>
                  <a:schemeClr val="tx1"/>
                </a:solidFill>
                <a:latin typeface="Times New Roman" panose="02020603050405020304" pitchFamily="18" charset="0"/>
                <a:ea typeface="宋体" panose="02010600030101010101" pitchFamily="2" charset="-122"/>
              </a:rPr>
              <a:t>表示树的一种数据结构：对树的每个结点记录其双亲、直接右兄弟和最左孩子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p:cNvSpPr>
          <p:nvPr>
            <p:ph type="title"/>
          </p:nvPr>
        </p:nvSpPr>
        <p:spPr>
          <a:xfrm>
            <a:off x="533400" y="0"/>
            <a:ext cx="7772400" cy="914400"/>
          </a:xfrm>
          <a:ln/>
        </p:spPr>
        <p:txBody>
          <a:bodyPr vert="horz" wrap="square" lIns="91440" tIns="45720" rIns="91440" bIns="45720" anchor="ctr"/>
          <a:lstStyle/>
          <a:p>
            <a:pPr eaLnBrk="1" hangingPunct="1"/>
            <a:r>
              <a:rPr lang="en-US" altLang="zh-CN" sz="3200">
                <a:ea typeface="黑体" panose="02010609060101010101" pitchFamily="2" charset="-122"/>
              </a:rPr>
              <a:t>3.3.3  </a:t>
            </a:r>
            <a:r>
              <a:rPr lang="zh-CN" altLang="en-US" sz="3200" dirty="0">
                <a:ea typeface="黑体" panose="02010609060101010101" pitchFamily="2" charset="-122"/>
              </a:rPr>
              <a:t>先序树遍历</a:t>
            </a:r>
            <a:endParaRPr lang="zh-CN" altLang="en-US" sz="3200" dirty="0"/>
          </a:p>
        </p:txBody>
      </p:sp>
      <p:sp>
        <p:nvSpPr>
          <p:cNvPr id="62466" name="Rectangle 3"/>
          <p:cNvSpPr>
            <a:spLocks noGrp="1"/>
          </p:cNvSpPr>
          <p:nvPr>
            <p:ph idx="1"/>
          </p:nvPr>
        </p:nvSpPr>
        <p:spPr>
          <a:xfrm>
            <a:off x="0" y="914400"/>
            <a:ext cx="8839200" cy="4191000"/>
          </a:xfrm>
          <a:ln/>
        </p:spPr>
        <p:txBody>
          <a:bodyPr vert="horz" wrap="square" lIns="91440" tIns="45720" rIns="91440" bIns="45720" anchor="t"/>
          <a:lstStyle/>
          <a:p>
            <a:pPr algn="just" eaLnBrk="1" hangingPunct="1">
              <a:lnSpc>
                <a:spcPct val="80000"/>
              </a:lnSpc>
              <a:buNone/>
            </a:pPr>
            <a:r>
              <a:rPr lang="en-US" altLang="zh-CN"/>
              <a:t>     </a:t>
            </a:r>
            <a:r>
              <a:rPr lang="zh-CN" altLang="en-US" sz="2400" dirty="0"/>
              <a:t>算法中，一个处理机处理一条边。由于分为向下边和向上边，共有</a:t>
            </a:r>
            <a:r>
              <a:rPr lang="en-US" altLang="zh-CN" sz="2400"/>
              <a:t>2</a:t>
            </a:r>
            <a:r>
              <a:rPr lang="zh-CN" altLang="en-US" sz="2400" dirty="0"/>
              <a:t>（</a:t>
            </a:r>
            <a:r>
              <a:rPr lang="en-US" altLang="zh-CN" sz="2400"/>
              <a:t>n-1</a:t>
            </a:r>
            <a:r>
              <a:rPr lang="zh-CN" altLang="en-US" sz="2400" dirty="0"/>
              <a:t>）条边，因此需要</a:t>
            </a:r>
            <a:r>
              <a:rPr lang="en-US" altLang="zh-CN" sz="2400"/>
              <a:t>2</a:t>
            </a:r>
            <a:r>
              <a:rPr lang="zh-CN" altLang="en-US" sz="2400" dirty="0"/>
              <a:t>（</a:t>
            </a:r>
            <a:r>
              <a:rPr lang="en-US" altLang="zh-CN" sz="2400"/>
              <a:t>n-1</a:t>
            </a:r>
            <a:r>
              <a:rPr lang="zh-CN" altLang="en-US" sz="2400" dirty="0"/>
              <a:t>）个处理机。</a:t>
            </a:r>
          </a:p>
          <a:p>
            <a:pPr algn="just" eaLnBrk="1" hangingPunct="1">
              <a:lnSpc>
                <a:spcPct val="80000"/>
              </a:lnSpc>
              <a:buNone/>
            </a:pPr>
            <a:r>
              <a:rPr lang="zh-CN" altLang="en-US" sz="2400" dirty="0"/>
              <a:t>      一旦所有的处理机被激活。</a:t>
            </a:r>
          </a:p>
          <a:p>
            <a:pPr algn="just" eaLnBrk="1" hangingPunct="1">
              <a:lnSpc>
                <a:spcPct val="80000"/>
              </a:lnSpc>
              <a:buNone/>
            </a:pPr>
            <a:r>
              <a:rPr lang="zh-CN" altLang="en-US" sz="2400" dirty="0"/>
              <a:t>    第一步：构造单向链表，链表的元素相应于前序遍历中的边。</a:t>
            </a:r>
          </a:p>
          <a:p>
            <a:pPr algn="just" eaLnBrk="1" hangingPunct="1">
              <a:lnSpc>
                <a:spcPct val="80000"/>
              </a:lnSpc>
              <a:buNone/>
            </a:pPr>
            <a:r>
              <a:rPr lang="zh-CN" altLang="en-US" sz="2400" dirty="0"/>
              <a:t>                   处理边        ，         处理机必须计算       的后继边。如果</a:t>
            </a:r>
            <a:r>
              <a:rPr lang="en-US" altLang="zh-CN" sz="2400" err="1"/>
              <a:t>parent[i</a:t>
            </a:r>
            <a:r>
              <a:rPr lang="en-US" altLang="zh-CN" sz="2400"/>
              <a:t>]=j</a:t>
            </a:r>
            <a:r>
              <a:rPr lang="zh-CN" altLang="en-US" sz="2400" dirty="0"/>
              <a:t>，则      是向上的边。向上边有三种后继边：如果</a:t>
            </a:r>
            <a:r>
              <a:rPr lang="en-US" altLang="zh-CN" sz="2400"/>
              <a:t>I</a:t>
            </a:r>
            <a:r>
              <a:rPr lang="zh-CN" altLang="en-US" sz="2400" dirty="0"/>
              <a:t>有右兄弟</a:t>
            </a:r>
            <a:r>
              <a:rPr lang="en-US" altLang="zh-CN" sz="2400"/>
              <a:t>k</a:t>
            </a:r>
            <a:r>
              <a:rPr lang="zh-CN" altLang="en-US" sz="2400" dirty="0"/>
              <a:t>，则后继也为     ；否则如果</a:t>
            </a:r>
            <a:r>
              <a:rPr lang="en-US" altLang="zh-CN" sz="2400"/>
              <a:t>i</a:t>
            </a:r>
            <a:r>
              <a:rPr lang="zh-CN" altLang="en-US" sz="2400" dirty="0"/>
              <a:t>有祖父结点</a:t>
            </a:r>
            <a:r>
              <a:rPr lang="en-US" altLang="zh-CN" sz="2400"/>
              <a:t>r</a:t>
            </a:r>
            <a:r>
              <a:rPr lang="zh-CN" altLang="en-US" sz="2400" dirty="0"/>
              <a:t>，则后继边为     ，否则</a:t>
            </a:r>
            <a:r>
              <a:rPr lang="en-US" altLang="zh-CN" sz="2400"/>
              <a:t>j</a:t>
            </a:r>
            <a:r>
              <a:rPr lang="zh-CN" altLang="en-US" sz="2400" dirty="0"/>
              <a:t>是树的终止结点，则在表的未端结点放上一个园圈，并知</a:t>
            </a:r>
            <a:r>
              <a:rPr lang="en-US" altLang="zh-CN" sz="2400"/>
              <a:t>j</a:t>
            </a:r>
            <a:r>
              <a:rPr lang="zh-CN" altLang="en-US" sz="2400" dirty="0"/>
              <a:t>为树根，置它的先序数为</a:t>
            </a:r>
            <a:r>
              <a:rPr lang="en-US" altLang="zh-CN" sz="2400"/>
              <a:t>1</a:t>
            </a:r>
            <a:r>
              <a:rPr lang="zh-CN" altLang="en-US" sz="2400" dirty="0"/>
              <a:t>。</a:t>
            </a:r>
          </a:p>
          <a:p>
            <a:pPr algn="just" eaLnBrk="1" hangingPunct="1">
              <a:lnSpc>
                <a:spcPct val="80000"/>
              </a:lnSpc>
              <a:buNone/>
            </a:pPr>
            <a:r>
              <a:rPr lang="zh-CN" altLang="en-US" sz="2400" dirty="0"/>
              <a:t>          如果</a:t>
            </a:r>
            <a:r>
              <a:rPr lang="en-US" altLang="zh-CN" sz="2400"/>
              <a:t>parent            </a:t>
            </a:r>
            <a:r>
              <a:rPr lang="zh-CN" altLang="en-US" sz="2400" dirty="0"/>
              <a:t>，则        是向下的边，有两种类型的后继：如果儿子结点</a:t>
            </a:r>
            <a:r>
              <a:rPr lang="en-US" altLang="zh-CN" sz="2400"/>
              <a:t>j</a:t>
            </a:r>
            <a:r>
              <a:rPr lang="zh-CN" altLang="en-US" sz="2400" dirty="0"/>
              <a:t>有儿子</a:t>
            </a:r>
            <a:r>
              <a:rPr lang="en-US" altLang="zh-CN" sz="2400"/>
              <a:t>k</a:t>
            </a:r>
            <a:r>
              <a:rPr lang="zh-CN" altLang="en-US" sz="2400" dirty="0"/>
              <a:t>，则后继边为      ；否则</a:t>
            </a:r>
            <a:r>
              <a:rPr lang="en-US" altLang="zh-CN" sz="2400"/>
              <a:t>j</a:t>
            </a:r>
            <a:r>
              <a:rPr lang="zh-CN" altLang="en-US" sz="2400" dirty="0"/>
              <a:t>是叶结点，后继结点为              。</a:t>
            </a:r>
          </a:p>
          <a:p>
            <a:pPr algn="just" eaLnBrk="1" hangingPunct="1">
              <a:lnSpc>
                <a:spcPct val="80000"/>
              </a:lnSpc>
              <a:buNone/>
            </a:pPr>
            <a:endParaRPr lang="en-US" altLang="zh-CN" sz="2400"/>
          </a:p>
        </p:txBody>
      </p:sp>
      <p:sp>
        <p:nvSpPr>
          <p:cNvPr id="62467" name="Rectangle 18"/>
          <p:cNvSpPr/>
          <p:nvPr/>
        </p:nvSpPr>
        <p:spPr>
          <a:xfrm>
            <a:off x="4357688" y="3328988"/>
            <a:ext cx="9144000" cy="0"/>
          </a:xfrm>
          <a:prstGeom prst="rect">
            <a:avLst/>
          </a:prstGeom>
          <a:noFill/>
          <a:ln w="9525">
            <a:noFill/>
          </a:ln>
        </p:spPr>
        <p:txBody>
          <a:bodyPr anchor="t">
            <a:spAutoFit/>
          </a:bodyPr>
          <a:lstStyle/>
          <a:p>
            <a:endParaRPr lang="zh-CN" altLang="en-US" dirty="0">
              <a:latin typeface="Times New Roman" panose="02020603050405020304" pitchFamily="18" charset="0"/>
              <a:ea typeface="楷体_GB2312" pitchFamily="49" charset="-122"/>
            </a:endParaRPr>
          </a:p>
        </p:txBody>
      </p:sp>
      <p:graphicFrame>
        <p:nvGraphicFramePr>
          <p:cNvPr id="62468" name="Object 2"/>
          <p:cNvGraphicFramePr/>
          <p:nvPr/>
        </p:nvGraphicFramePr>
        <p:xfrm>
          <a:off x="755650" y="2362200"/>
          <a:ext cx="762000" cy="420688"/>
        </p:xfrm>
        <a:graphic>
          <a:graphicData uri="http://schemas.openxmlformats.org/presentationml/2006/ole">
            <mc:AlternateContent xmlns:mc="http://schemas.openxmlformats.org/markup-compatibility/2006">
              <mc:Choice xmlns:v="urn:schemas-microsoft-com:vml" Requires="v">
                <p:oleObj spid="_x0000_s9218" r:id="rId4" imgW="431800" imgH="203200" progId="Equation.3">
                  <p:embed/>
                </p:oleObj>
              </mc:Choice>
              <mc:Fallback>
                <p:oleObj r:id="rId4" imgW="431800" imgH="203200" progId="Equation.3">
                  <p:embed/>
                  <p:pic>
                    <p:nvPicPr>
                      <p:cNvPr id="62468" name="Object 2"/>
                      <p:cNvPicPr/>
                      <p:nvPr/>
                    </p:nvPicPr>
                    <p:blipFill>
                      <a:blip r:embed="rId5"/>
                      <a:stretch>
                        <a:fillRect/>
                      </a:stretch>
                    </p:blipFill>
                    <p:spPr>
                      <a:xfrm>
                        <a:off x="755650" y="2362200"/>
                        <a:ext cx="762000" cy="420688"/>
                      </a:xfrm>
                      <a:prstGeom prst="rect">
                        <a:avLst/>
                      </a:prstGeom>
                      <a:noFill/>
                      <a:ln w="38100">
                        <a:noFill/>
                        <a:miter/>
                      </a:ln>
                    </p:spPr>
                  </p:pic>
                </p:oleObj>
              </mc:Fallback>
            </mc:AlternateContent>
          </a:graphicData>
        </a:graphic>
      </p:graphicFrame>
      <p:sp>
        <p:nvSpPr>
          <p:cNvPr id="62469" name="Rectangle 20"/>
          <p:cNvSpPr/>
          <p:nvPr/>
        </p:nvSpPr>
        <p:spPr>
          <a:xfrm>
            <a:off x="4405313" y="3328988"/>
            <a:ext cx="9144000" cy="0"/>
          </a:xfrm>
          <a:prstGeom prst="rect">
            <a:avLst/>
          </a:prstGeom>
          <a:noFill/>
          <a:ln w="9525">
            <a:noFill/>
          </a:ln>
        </p:spPr>
        <p:txBody>
          <a:bodyPr anchor="t">
            <a:spAutoFit/>
          </a:bodyPr>
          <a:lstStyle/>
          <a:p>
            <a:endParaRPr lang="zh-CN" altLang="en-US" dirty="0">
              <a:latin typeface="Times New Roman" panose="02020603050405020304" pitchFamily="18" charset="0"/>
              <a:ea typeface="楷体_GB2312" pitchFamily="49" charset="-122"/>
            </a:endParaRPr>
          </a:p>
        </p:txBody>
      </p:sp>
      <p:graphicFrame>
        <p:nvGraphicFramePr>
          <p:cNvPr id="62470" name="Object 3"/>
          <p:cNvGraphicFramePr/>
          <p:nvPr/>
        </p:nvGraphicFramePr>
        <p:xfrm>
          <a:off x="2555875" y="2438400"/>
          <a:ext cx="533400" cy="320675"/>
        </p:xfrm>
        <a:graphic>
          <a:graphicData uri="http://schemas.openxmlformats.org/presentationml/2006/ole">
            <mc:AlternateContent xmlns:mc="http://schemas.openxmlformats.org/markup-compatibility/2006">
              <mc:Choice xmlns:v="urn:schemas-microsoft-com:vml" Requires="v">
                <p:oleObj spid="_x0000_s9219" r:id="rId6" imgW="330200" imgH="203200" progId="Equation.3">
                  <p:embed/>
                </p:oleObj>
              </mc:Choice>
              <mc:Fallback>
                <p:oleObj r:id="rId6" imgW="330200" imgH="203200" progId="Equation.3">
                  <p:embed/>
                  <p:pic>
                    <p:nvPicPr>
                      <p:cNvPr id="62470" name="Object 3"/>
                      <p:cNvPicPr/>
                      <p:nvPr/>
                    </p:nvPicPr>
                    <p:blipFill>
                      <a:blip r:embed="rId7"/>
                      <a:stretch>
                        <a:fillRect/>
                      </a:stretch>
                    </p:blipFill>
                    <p:spPr>
                      <a:xfrm>
                        <a:off x="2555875" y="2438400"/>
                        <a:ext cx="533400" cy="320675"/>
                      </a:xfrm>
                      <a:prstGeom prst="rect">
                        <a:avLst/>
                      </a:prstGeom>
                      <a:noFill/>
                      <a:ln w="38100">
                        <a:noFill/>
                        <a:miter/>
                      </a:ln>
                    </p:spPr>
                  </p:pic>
                </p:oleObj>
              </mc:Fallback>
            </mc:AlternateContent>
          </a:graphicData>
        </a:graphic>
      </p:graphicFrame>
      <p:graphicFrame>
        <p:nvGraphicFramePr>
          <p:cNvPr id="62471" name="Object 4"/>
          <p:cNvGraphicFramePr/>
          <p:nvPr/>
        </p:nvGraphicFramePr>
        <p:xfrm>
          <a:off x="3419475" y="2362200"/>
          <a:ext cx="762000" cy="420688"/>
        </p:xfrm>
        <a:graphic>
          <a:graphicData uri="http://schemas.openxmlformats.org/presentationml/2006/ole">
            <mc:AlternateContent xmlns:mc="http://schemas.openxmlformats.org/markup-compatibility/2006">
              <mc:Choice xmlns:v="urn:schemas-microsoft-com:vml" Requires="v">
                <p:oleObj spid="_x0000_s9220" r:id="rId8" imgW="431800" imgH="203200" progId="Equation.3">
                  <p:embed/>
                </p:oleObj>
              </mc:Choice>
              <mc:Fallback>
                <p:oleObj r:id="rId8" imgW="431800" imgH="203200" progId="Equation.3">
                  <p:embed/>
                  <p:pic>
                    <p:nvPicPr>
                      <p:cNvPr id="62471" name="Object 4"/>
                      <p:cNvPicPr/>
                      <p:nvPr/>
                    </p:nvPicPr>
                    <p:blipFill>
                      <a:blip r:embed="rId5"/>
                      <a:stretch>
                        <a:fillRect/>
                      </a:stretch>
                    </p:blipFill>
                    <p:spPr>
                      <a:xfrm>
                        <a:off x="3419475" y="2362200"/>
                        <a:ext cx="762000" cy="420688"/>
                      </a:xfrm>
                      <a:prstGeom prst="rect">
                        <a:avLst/>
                      </a:prstGeom>
                      <a:noFill/>
                      <a:ln w="38100">
                        <a:noFill/>
                        <a:miter/>
                      </a:ln>
                    </p:spPr>
                  </p:pic>
                </p:oleObj>
              </mc:Fallback>
            </mc:AlternateContent>
          </a:graphicData>
        </a:graphic>
      </p:graphicFrame>
      <p:graphicFrame>
        <p:nvGraphicFramePr>
          <p:cNvPr id="62472" name="Object 5"/>
          <p:cNvGraphicFramePr/>
          <p:nvPr/>
        </p:nvGraphicFramePr>
        <p:xfrm>
          <a:off x="6300788" y="2362200"/>
          <a:ext cx="762000" cy="420688"/>
        </p:xfrm>
        <a:graphic>
          <a:graphicData uri="http://schemas.openxmlformats.org/presentationml/2006/ole">
            <mc:AlternateContent xmlns:mc="http://schemas.openxmlformats.org/markup-compatibility/2006">
              <mc:Choice xmlns:v="urn:schemas-microsoft-com:vml" Requires="v">
                <p:oleObj spid="_x0000_s9221" r:id="rId9" imgW="431800" imgH="203200" progId="Equation.3">
                  <p:embed/>
                </p:oleObj>
              </mc:Choice>
              <mc:Fallback>
                <p:oleObj r:id="rId9" imgW="431800" imgH="203200" progId="Equation.3">
                  <p:embed/>
                  <p:pic>
                    <p:nvPicPr>
                      <p:cNvPr id="62472" name="Object 5"/>
                      <p:cNvPicPr/>
                      <p:nvPr/>
                    </p:nvPicPr>
                    <p:blipFill>
                      <a:blip r:embed="rId5"/>
                      <a:stretch>
                        <a:fillRect/>
                      </a:stretch>
                    </p:blipFill>
                    <p:spPr>
                      <a:xfrm>
                        <a:off x="6300788" y="2362200"/>
                        <a:ext cx="762000" cy="420688"/>
                      </a:xfrm>
                      <a:prstGeom prst="rect">
                        <a:avLst/>
                      </a:prstGeom>
                      <a:noFill/>
                      <a:ln w="38100">
                        <a:noFill/>
                        <a:miter/>
                      </a:ln>
                    </p:spPr>
                  </p:pic>
                </p:oleObj>
              </mc:Fallback>
            </mc:AlternateContent>
          </a:graphicData>
        </a:graphic>
      </p:graphicFrame>
      <p:graphicFrame>
        <p:nvGraphicFramePr>
          <p:cNvPr id="62473" name="Object 6"/>
          <p:cNvGraphicFramePr/>
          <p:nvPr/>
        </p:nvGraphicFramePr>
        <p:xfrm flipV="1">
          <a:off x="2895600" y="2895600"/>
          <a:ext cx="533400" cy="76200"/>
        </p:xfrm>
        <a:graphic>
          <a:graphicData uri="http://schemas.openxmlformats.org/presentationml/2006/ole">
            <mc:AlternateContent xmlns:mc="http://schemas.openxmlformats.org/markup-compatibility/2006">
              <mc:Choice xmlns:v="urn:schemas-microsoft-com:vml" Requires="v">
                <p:oleObj spid="_x0000_s9222" r:id="rId10" imgW="330200" imgH="203200" progId="Equation.3">
                  <p:embed/>
                </p:oleObj>
              </mc:Choice>
              <mc:Fallback>
                <p:oleObj r:id="rId10" imgW="330200" imgH="203200" progId="Equation.3">
                  <p:embed/>
                  <p:pic>
                    <p:nvPicPr>
                      <p:cNvPr id="62473" name="Object 6"/>
                      <p:cNvPicPr/>
                      <p:nvPr/>
                    </p:nvPicPr>
                    <p:blipFill>
                      <a:blip r:embed="rId7"/>
                      <a:stretch>
                        <a:fillRect/>
                      </a:stretch>
                    </p:blipFill>
                    <p:spPr>
                      <a:xfrm flipV="1">
                        <a:off x="2895600" y="2895600"/>
                        <a:ext cx="533400" cy="76200"/>
                      </a:xfrm>
                      <a:prstGeom prst="rect">
                        <a:avLst/>
                      </a:prstGeom>
                      <a:noFill/>
                      <a:ln w="38100">
                        <a:noFill/>
                        <a:miter/>
                      </a:ln>
                    </p:spPr>
                  </p:pic>
                </p:oleObj>
              </mc:Fallback>
            </mc:AlternateContent>
          </a:graphicData>
        </a:graphic>
      </p:graphicFrame>
      <p:sp>
        <p:nvSpPr>
          <p:cNvPr id="62474" name="Rectangle 26"/>
          <p:cNvSpPr/>
          <p:nvPr/>
        </p:nvSpPr>
        <p:spPr>
          <a:xfrm>
            <a:off x="4405313" y="3328988"/>
            <a:ext cx="9144000" cy="0"/>
          </a:xfrm>
          <a:prstGeom prst="rect">
            <a:avLst/>
          </a:prstGeom>
          <a:noFill/>
          <a:ln w="9525">
            <a:noFill/>
          </a:ln>
        </p:spPr>
        <p:txBody>
          <a:bodyPr anchor="t">
            <a:spAutoFit/>
          </a:bodyPr>
          <a:lstStyle/>
          <a:p>
            <a:endParaRPr lang="zh-CN" altLang="en-US" dirty="0">
              <a:latin typeface="Times New Roman" panose="02020603050405020304" pitchFamily="18" charset="0"/>
              <a:ea typeface="楷体_GB2312" pitchFamily="49" charset="-122"/>
            </a:endParaRPr>
          </a:p>
        </p:txBody>
      </p:sp>
      <p:graphicFrame>
        <p:nvGraphicFramePr>
          <p:cNvPr id="62475" name="Object 7"/>
          <p:cNvGraphicFramePr/>
          <p:nvPr/>
        </p:nvGraphicFramePr>
        <p:xfrm>
          <a:off x="2555875" y="2578100"/>
          <a:ext cx="685800" cy="563563"/>
        </p:xfrm>
        <a:graphic>
          <a:graphicData uri="http://schemas.openxmlformats.org/presentationml/2006/ole">
            <mc:AlternateContent xmlns:mc="http://schemas.openxmlformats.org/markup-compatibility/2006">
              <mc:Choice xmlns:v="urn:schemas-microsoft-com:vml" Requires="v">
                <p:oleObj spid="_x0000_s9223" r:id="rId11" imgW="330200" imgH="203200" progId="Equation.3">
                  <p:embed/>
                </p:oleObj>
              </mc:Choice>
              <mc:Fallback>
                <p:oleObj r:id="rId11" imgW="330200" imgH="203200" progId="Equation.3">
                  <p:embed/>
                  <p:pic>
                    <p:nvPicPr>
                      <p:cNvPr id="62475" name="Object 7"/>
                      <p:cNvPicPr/>
                      <p:nvPr/>
                    </p:nvPicPr>
                    <p:blipFill>
                      <a:blip r:embed="rId7"/>
                      <a:stretch>
                        <a:fillRect/>
                      </a:stretch>
                    </p:blipFill>
                    <p:spPr>
                      <a:xfrm>
                        <a:off x="2555875" y="2578100"/>
                        <a:ext cx="685800" cy="563563"/>
                      </a:xfrm>
                      <a:prstGeom prst="rect">
                        <a:avLst/>
                      </a:prstGeom>
                      <a:noFill/>
                      <a:ln w="38100">
                        <a:noFill/>
                        <a:miter/>
                      </a:ln>
                    </p:spPr>
                  </p:pic>
                </p:oleObj>
              </mc:Fallback>
            </mc:AlternateContent>
          </a:graphicData>
        </a:graphic>
      </p:graphicFrame>
      <p:sp>
        <p:nvSpPr>
          <p:cNvPr id="62476" name="Rectangle 28"/>
          <p:cNvSpPr/>
          <p:nvPr/>
        </p:nvSpPr>
        <p:spPr>
          <a:xfrm>
            <a:off x="4386263" y="3328988"/>
            <a:ext cx="9144000" cy="0"/>
          </a:xfrm>
          <a:prstGeom prst="rect">
            <a:avLst/>
          </a:prstGeom>
          <a:noFill/>
          <a:ln w="9525">
            <a:noFill/>
          </a:ln>
        </p:spPr>
        <p:txBody>
          <a:bodyPr anchor="t">
            <a:spAutoFit/>
          </a:bodyPr>
          <a:lstStyle/>
          <a:p>
            <a:endParaRPr lang="zh-CN" altLang="en-US" dirty="0">
              <a:latin typeface="Times New Roman" panose="02020603050405020304" pitchFamily="18" charset="0"/>
              <a:ea typeface="楷体_GB2312" pitchFamily="49" charset="-122"/>
            </a:endParaRPr>
          </a:p>
        </p:txBody>
      </p:sp>
      <p:graphicFrame>
        <p:nvGraphicFramePr>
          <p:cNvPr id="62477" name="Object 8"/>
          <p:cNvGraphicFramePr/>
          <p:nvPr/>
        </p:nvGraphicFramePr>
        <p:xfrm>
          <a:off x="3563938" y="3024188"/>
          <a:ext cx="838200" cy="328612"/>
        </p:xfrm>
        <a:graphic>
          <a:graphicData uri="http://schemas.openxmlformats.org/presentationml/2006/ole">
            <mc:AlternateContent xmlns:mc="http://schemas.openxmlformats.org/markup-compatibility/2006">
              <mc:Choice xmlns:v="urn:schemas-microsoft-com:vml" Requires="v">
                <p:oleObj spid="_x0000_s9224" r:id="rId12" imgW="368300" imgH="203200" progId="Equation.3">
                  <p:embed/>
                </p:oleObj>
              </mc:Choice>
              <mc:Fallback>
                <p:oleObj r:id="rId12" imgW="368300" imgH="203200" progId="Equation.3">
                  <p:embed/>
                  <p:pic>
                    <p:nvPicPr>
                      <p:cNvPr id="62477" name="Object 8"/>
                      <p:cNvPicPr/>
                      <p:nvPr/>
                    </p:nvPicPr>
                    <p:blipFill>
                      <a:blip r:embed="rId13"/>
                      <a:stretch>
                        <a:fillRect/>
                      </a:stretch>
                    </p:blipFill>
                    <p:spPr>
                      <a:xfrm>
                        <a:off x="3563938" y="3024188"/>
                        <a:ext cx="838200" cy="328612"/>
                      </a:xfrm>
                      <a:prstGeom prst="rect">
                        <a:avLst/>
                      </a:prstGeom>
                      <a:noFill/>
                      <a:ln w="38100">
                        <a:noFill/>
                        <a:miter/>
                      </a:ln>
                    </p:spPr>
                  </p:pic>
                </p:oleObj>
              </mc:Fallback>
            </mc:AlternateContent>
          </a:graphicData>
        </a:graphic>
      </p:graphicFrame>
      <p:sp>
        <p:nvSpPr>
          <p:cNvPr id="62478" name="Rectangle 30"/>
          <p:cNvSpPr/>
          <p:nvPr/>
        </p:nvSpPr>
        <p:spPr>
          <a:xfrm>
            <a:off x="4395788" y="3328988"/>
            <a:ext cx="9144000" cy="0"/>
          </a:xfrm>
          <a:prstGeom prst="rect">
            <a:avLst/>
          </a:prstGeom>
          <a:noFill/>
          <a:ln w="9525">
            <a:noFill/>
          </a:ln>
        </p:spPr>
        <p:txBody>
          <a:bodyPr anchor="t">
            <a:spAutoFit/>
          </a:bodyPr>
          <a:lstStyle/>
          <a:p>
            <a:endParaRPr lang="zh-CN" altLang="en-US" dirty="0">
              <a:latin typeface="Times New Roman" panose="02020603050405020304" pitchFamily="18" charset="0"/>
              <a:ea typeface="楷体_GB2312" pitchFamily="49" charset="-122"/>
            </a:endParaRPr>
          </a:p>
        </p:txBody>
      </p:sp>
      <p:graphicFrame>
        <p:nvGraphicFramePr>
          <p:cNvPr id="62479" name="Object 9"/>
          <p:cNvGraphicFramePr/>
          <p:nvPr/>
        </p:nvGraphicFramePr>
        <p:xfrm>
          <a:off x="936625" y="3276600"/>
          <a:ext cx="685800" cy="390525"/>
        </p:xfrm>
        <a:graphic>
          <a:graphicData uri="http://schemas.openxmlformats.org/presentationml/2006/ole">
            <mc:AlternateContent xmlns:mc="http://schemas.openxmlformats.org/markup-compatibility/2006">
              <mc:Choice xmlns:v="urn:schemas-microsoft-com:vml" Requires="v">
                <p:oleObj spid="_x0000_s9225" r:id="rId14" imgW="355600" imgH="203200" progId="Equation.3">
                  <p:embed/>
                </p:oleObj>
              </mc:Choice>
              <mc:Fallback>
                <p:oleObj r:id="rId14" imgW="355600" imgH="203200" progId="Equation.3">
                  <p:embed/>
                  <p:pic>
                    <p:nvPicPr>
                      <p:cNvPr id="62479" name="Object 9"/>
                      <p:cNvPicPr/>
                      <p:nvPr/>
                    </p:nvPicPr>
                    <p:blipFill>
                      <a:blip r:embed="rId15"/>
                      <a:stretch>
                        <a:fillRect/>
                      </a:stretch>
                    </p:blipFill>
                    <p:spPr>
                      <a:xfrm>
                        <a:off x="936625" y="3276600"/>
                        <a:ext cx="685800" cy="390525"/>
                      </a:xfrm>
                      <a:prstGeom prst="rect">
                        <a:avLst/>
                      </a:prstGeom>
                      <a:noFill/>
                      <a:ln w="38100">
                        <a:noFill/>
                        <a:miter/>
                      </a:ln>
                    </p:spPr>
                  </p:pic>
                </p:oleObj>
              </mc:Fallback>
            </mc:AlternateContent>
          </a:graphicData>
        </a:graphic>
      </p:graphicFrame>
      <p:sp>
        <p:nvSpPr>
          <p:cNvPr id="62480" name="Rectangle 37"/>
          <p:cNvSpPr/>
          <p:nvPr/>
        </p:nvSpPr>
        <p:spPr>
          <a:xfrm>
            <a:off x="4362450" y="3328988"/>
            <a:ext cx="9144000" cy="0"/>
          </a:xfrm>
          <a:prstGeom prst="rect">
            <a:avLst/>
          </a:prstGeom>
          <a:noFill/>
          <a:ln w="9525">
            <a:noFill/>
          </a:ln>
        </p:spPr>
        <p:txBody>
          <a:bodyPr anchor="t">
            <a:spAutoFit/>
          </a:bodyPr>
          <a:lstStyle/>
          <a:p>
            <a:endParaRPr lang="zh-CN" altLang="en-US" dirty="0">
              <a:latin typeface="Times New Roman" panose="02020603050405020304" pitchFamily="18" charset="0"/>
              <a:ea typeface="楷体_GB2312" pitchFamily="49" charset="-122"/>
            </a:endParaRPr>
          </a:p>
        </p:txBody>
      </p:sp>
      <p:graphicFrame>
        <p:nvGraphicFramePr>
          <p:cNvPr id="62481" name="Object 10"/>
          <p:cNvGraphicFramePr/>
          <p:nvPr/>
        </p:nvGraphicFramePr>
        <p:xfrm>
          <a:off x="2268538" y="3886200"/>
          <a:ext cx="990600" cy="473075"/>
        </p:xfrm>
        <a:graphic>
          <a:graphicData uri="http://schemas.openxmlformats.org/presentationml/2006/ole">
            <mc:AlternateContent xmlns:mc="http://schemas.openxmlformats.org/markup-compatibility/2006">
              <mc:Choice xmlns:v="urn:schemas-microsoft-com:vml" Requires="v">
                <p:oleObj spid="_x0000_s9226" r:id="rId16" imgW="419100" imgH="203200" progId="Equation.3">
                  <p:embed/>
                </p:oleObj>
              </mc:Choice>
              <mc:Fallback>
                <p:oleObj r:id="rId16" imgW="419100" imgH="203200" progId="Equation.3">
                  <p:embed/>
                  <p:pic>
                    <p:nvPicPr>
                      <p:cNvPr id="62481" name="Object 10"/>
                      <p:cNvPicPr/>
                      <p:nvPr/>
                    </p:nvPicPr>
                    <p:blipFill>
                      <a:blip r:embed="rId17"/>
                      <a:stretch>
                        <a:fillRect/>
                      </a:stretch>
                    </p:blipFill>
                    <p:spPr>
                      <a:xfrm>
                        <a:off x="2268538" y="3886200"/>
                        <a:ext cx="990600" cy="473075"/>
                      </a:xfrm>
                      <a:prstGeom prst="rect">
                        <a:avLst/>
                      </a:prstGeom>
                      <a:noFill/>
                      <a:ln w="38100">
                        <a:noFill/>
                        <a:miter/>
                      </a:ln>
                    </p:spPr>
                  </p:pic>
                </p:oleObj>
              </mc:Fallback>
            </mc:AlternateContent>
          </a:graphicData>
        </a:graphic>
      </p:graphicFrame>
      <p:sp>
        <p:nvSpPr>
          <p:cNvPr id="62482" name="Rectangle 39"/>
          <p:cNvSpPr/>
          <p:nvPr/>
        </p:nvSpPr>
        <p:spPr>
          <a:xfrm>
            <a:off x="4405313" y="3328988"/>
            <a:ext cx="9144000" cy="0"/>
          </a:xfrm>
          <a:prstGeom prst="rect">
            <a:avLst/>
          </a:prstGeom>
          <a:noFill/>
          <a:ln w="9525">
            <a:noFill/>
          </a:ln>
        </p:spPr>
        <p:txBody>
          <a:bodyPr anchor="t">
            <a:spAutoFit/>
          </a:bodyPr>
          <a:lstStyle/>
          <a:p>
            <a:endParaRPr lang="zh-CN" altLang="en-US" dirty="0">
              <a:latin typeface="Times New Roman" panose="02020603050405020304" pitchFamily="18" charset="0"/>
              <a:ea typeface="楷体_GB2312" pitchFamily="49" charset="-122"/>
            </a:endParaRPr>
          </a:p>
        </p:txBody>
      </p:sp>
      <p:graphicFrame>
        <p:nvGraphicFramePr>
          <p:cNvPr id="62483" name="Object 11"/>
          <p:cNvGraphicFramePr/>
          <p:nvPr/>
        </p:nvGraphicFramePr>
        <p:xfrm>
          <a:off x="3924300" y="3886200"/>
          <a:ext cx="685800" cy="411163"/>
        </p:xfrm>
        <a:graphic>
          <a:graphicData uri="http://schemas.openxmlformats.org/presentationml/2006/ole">
            <mc:AlternateContent xmlns:mc="http://schemas.openxmlformats.org/markup-compatibility/2006">
              <mc:Choice xmlns:v="urn:schemas-microsoft-com:vml" Requires="v">
                <p:oleObj spid="_x0000_s9227" r:id="rId18" imgW="330200" imgH="203200" progId="Equation.3">
                  <p:embed/>
                </p:oleObj>
              </mc:Choice>
              <mc:Fallback>
                <p:oleObj r:id="rId18" imgW="330200" imgH="203200" progId="Equation.3">
                  <p:embed/>
                  <p:pic>
                    <p:nvPicPr>
                      <p:cNvPr id="62483" name="Object 11"/>
                      <p:cNvPicPr/>
                      <p:nvPr/>
                    </p:nvPicPr>
                    <p:blipFill>
                      <a:blip r:embed="rId7"/>
                      <a:stretch>
                        <a:fillRect/>
                      </a:stretch>
                    </p:blipFill>
                    <p:spPr>
                      <a:xfrm>
                        <a:off x="3924300" y="3886200"/>
                        <a:ext cx="685800" cy="411163"/>
                      </a:xfrm>
                      <a:prstGeom prst="rect">
                        <a:avLst/>
                      </a:prstGeom>
                      <a:noFill/>
                      <a:ln w="38100">
                        <a:noFill/>
                        <a:miter/>
                      </a:ln>
                    </p:spPr>
                  </p:pic>
                </p:oleObj>
              </mc:Fallback>
            </mc:AlternateContent>
          </a:graphicData>
        </a:graphic>
      </p:graphicFrame>
      <p:sp>
        <p:nvSpPr>
          <p:cNvPr id="62484" name="Rectangle 41"/>
          <p:cNvSpPr/>
          <p:nvPr/>
        </p:nvSpPr>
        <p:spPr>
          <a:xfrm>
            <a:off x="4386263" y="3328988"/>
            <a:ext cx="9144000" cy="0"/>
          </a:xfrm>
          <a:prstGeom prst="rect">
            <a:avLst/>
          </a:prstGeom>
          <a:noFill/>
          <a:ln w="9525">
            <a:noFill/>
          </a:ln>
        </p:spPr>
        <p:txBody>
          <a:bodyPr anchor="t">
            <a:spAutoFit/>
          </a:bodyPr>
          <a:lstStyle/>
          <a:p>
            <a:endParaRPr lang="zh-CN" altLang="en-US" dirty="0">
              <a:latin typeface="Times New Roman" panose="02020603050405020304" pitchFamily="18" charset="0"/>
              <a:ea typeface="楷体_GB2312" pitchFamily="49" charset="-122"/>
            </a:endParaRPr>
          </a:p>
        </p:txBody>
      </p:sp>
      <p:graphicFrame>
        <p:nvGraphicFramePr>
          <p:cNvPr id="62485" name="Object 12"/>
          <p:cNvGraphicFramePr/>
          <p:nvPr/>
        </p:nvGraphicFramePr>
        <p:xfrm>
          <a:off x="5292725" y="4191000"/>
          <a:ext cx="609600" cy="481013"/>
        </p:xfrm>
        <a:graphic>
          <a:graphicData uri="http://schemas.openxmlformats.org/presentationml/2006/ole">
            <mc:AlternateContent xmlns:mc="http://schemas.openxmlformats.org/markup-compatibility/2006">
              <mc:Choice xmlns:v="urn:schemas-microsoft-com:vml" Requires="v">
                <p:oleObj spid="_x0000_s9228" r:id="rId19" imgW="368300" imgH="203200" progId="Equation.3">
                  <p:embed/>
                </p:oleObj>
              </mc:Choice>
              <mc:Fallback>
                <p:oleObj r:id="rId19" imgW="368300" imgH="203200" progId="Equation.3">
                  <p:embed/>
                  <p:pic>
                    <p:nvPicPr>
                      <p:cNvPr id="62485" name="Object 12"/>
                      <p:cNvPicPr/>
                      <p:nvPr/>
                    </p:nvPicPr>
                    <p:blipFill>
                      <a:blip r:embed="rId13"/>
                      <a:stretch>
                        <a:fillRect/>
                      </a:stretch>
                    </p:blipFill>
                    <p:spPr>
                      <a:xfrm>
                        <a:off x="5292725" y="4191000"/>
                        <a:ext cx="609600" cy="481013"/>
                      </a:xfrm>
                      <a:prstGeom prst="rect">
                        <a:avLst/>
                      </a:prstGeom>
                      <a:noFill/>
                      <a:ln w="38100">
                        <a:noFill/>
                        <a:miter/>
                      </a:ln>
                    </p:spPr>
                  </p:pic>
                </p:oleObj>
              </mc:Fallback>
            </mc:AlternateContent>
          </a:graphicData>
        </a:graphic>
      </p:graphicFrame>
      <p:sp>
        <p:nvSpPr>
          <p:cNvPr id="62486" name="Rectangle 43"/>
          <p:cNvSpPr/>
          <p:nvPr/>
        </p:nvSpPr>
        <p:spPr>
          <a:xfrm>
            <a:off x="4405313" y="3328988"/>
            <a:ext cx="9144000" cy="0"/>
          </a:xfrm>
          <a:prstGeom prst="rect">
            <a:avLst/>
          </a:prstGeom>
          <a:noFill/>
          <a:ln w="9525">
            <a:noFill/>
          </a:ln>
        </p:spPr>
        <p:txBody>
          <a:bodyPr anchor="t">
            <a:spAutoFit/>
          </a:bodyPr>
          <a:lstStyle/>
          <a:p>
            <a:endParaRPr lang="zh-CN" altLang="en-US" dirty="0">
              <a:latin typeface="Times New Roman" panose="02020603050405020304" pitchFamily="18" charset="0"/>
              <a:ea typeface="楷体_GB2312" pitchFamily="49" charset="-122"/>
            </a:endParaRPr>
          </a:p>
        </p:txBody>
      </p:sp>
      <p:graphicFrame>
        <p:nvGraphicFramePr>
          <p:cNvPr id="62487" name="Object 13"/>
          <p:cNvGraphicFramePr/>
          <p:nvPr/>
        </p:nvGraphicFramePr>
        <p:xfrm>
          <a:off x="1692275" y="4419600"/>
          <a:ext cx="914400" cy="685800"/>
        </p:xfrm>
        <a:graphic>
          <a:graphicData uri="http://schemas.openxmlformats.org/presentationml/2006/ole">
            <mc:AlternateContent xmlns:mc="http://schemas.openxmlformats.org/markup-compatibility/2006">
              <mc:Choice xmlns:v="urn:schemas-microsoft-com:vml" Requires="v">
                <p:oleObj spid="_x0000_s9229" r:id="rId20" imgW="330200" imgH="203200" progId="Equation.3">
                  <p:embed/>
                </p:oleObj>
              </mc:Choice>
              <mc:Fallback>
                <p:oleObj r:id="rId20" imgW="330200" imgH="203200" progId="Equation.3">
                  <p:embed/>
                  <p:pic>
                    <p:nvPicPr>
                      <p:cNvPr id="62487" name="Object 13"/>
                      <p:cNvPicPr/>
                      <p:nvPr/>
                    </p:nvPicPr>
                    <p:blipFill>
                      <a:blip r:embed="rId21"/>
                      <a:stretch>
                        <a:fillRect/>
                      </a:stretch>
                    </p:blipFill>
                    <p:spPr>
                      <a:xfrm>
                        <a:off x="1692275" y="4419600"/>
                        <a:ext cx="914400" cy="685800"/>
                      </a:xfrm>
                      <a:prstGeom prst="rect">
                        <a:avLst/>
                      </a:prstGeom>
                      <a:noFill/>
                      <a:ln w="38100">
                        <a:noFill/>
                        <a:miter/>
                      </a:ln>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p:cNvSpPr>
          <p:nvPr>
            <p:ph type="title"/>
          </p:nvPr>
        </p:nvSpPr>
        <p:spPr>
          <a:xfrm>
            <a:off x="685800" y="0"/>
            <a:ext cx="7772400" cy="685800"/>
          </a:xfrm>
          <a:ln/>
        </p:spPr>
        <p:txBody>
          <a:bodyPr vert="horz" wrap="square" lIns="91440" tIns="45720" rIns="91440" bIns="45720" anchor="ctr"/>
          <a:lstStyle/>
          <a:p>
            <a:pPr eaLnBrk="1" hangingPunct="1"/>
            <a:r>
              <a:rPr lang="en-US" altLang="zh-CN" sz="3200">
                <a:ea typeface="黑体" panose="02010609060101010101" pitchFamily="2" charset="-122"/>
              </a:rPr>
              <a:t>3.3.3  </a:t>
            </a:r>
            <a:r>
              <a:rPr lang="zh-CN" altLang="en-US" sz="3200" dirty="0">
                <a:ea typeface="黑体" panose="02010609060101010101" pitchFamily="2" charset="-122"/>
              </a:rPr>
              <a:t>先序树遍历</a:t>
            </a:r>
          </a:p>
        </p:txBody>
      </p:sp>
      <p:sp>
        <p:nvSpPr>
          <p:cNvPr id="64514" name="Rectangle 3"/>
          <p:cNvSpPr>
            <a:spLocks noGrp="1"/>
          </p:cNvSpPr>
          <p:nvPr>
            <p:ph idx="1"/>
          </p:nvPr>
        </p:nvSpPr>
        <p:spPr>
          <a:xfrm>
            <a:off x="0" y="609600"/>
            <a:ext cx="9753600" cy="6019800"/>
          </a:xfrm>
          <a:ln/>
        </p:spPr>
        <p:txBody>
          <a:bodyPr vert="horz" wrap="square" lIns="91440" tIns="45720" rIns="91440" bIns="45720" anchor="t"/>
          <a:lstStyle/>
          <a:p>
            <a:pPr algn="just" eaLnBrk="1" hangingPunct="1">
              <a:lnSpc>
                <a:spcPct val="70000"/>
              </a:lnSpc>
              <a:buNone/>
            </a:pPr>
            <a:r>
              <a:rPr lang="en-US" altLang="zh-CN" sz="2400"/>
              <a:t> </a:t>
            </a:r>
            <a:r>
              <a:rPr lang="zh-CN" altLang="en-US" sz="2400" dirty="0"/>
              <a:t>第二步：赋权值，即给</a:t>
            </a:r>
            <a:r>
              <a:rPr lang="en-US" altLang="zh-CN" sz="2400"/>
              <a:t>position</a:t>
            </a:r>
            <a:r>
              <a:rPr lang="zh-CN" altLang="en-US" sz="2400" dirty="0"/>
              <a:t>赋值，</a:t>
            </a:r>
            <a:r>
              <a:rPr lang="en-US" altLang="zh-CN" sz="2400"/>
              <a:t>1</a:t>
            </a:r>
            <a:r>
              <a:rPr lang="zh-CN" altLang="en-US" sz="2400" dirty="0"/>
              <a:t>赋给向下的边，</a:t>
            </a:r>
            <a:r>
              <a:rPr lang="en-US" altLang="zh-CN" sz="2400"/>
              <a:t>0</a:t>
            </a:r>
            <a:r>
              <a:rPr lang="zh-CN" altLang="en-US" sz="2400" dirty="0"/>
              <a:t>赋给向上的边。</a:t>
            </a:r>
          </a:p>
          <a:p>
            <a:pPr algn="just" eaLnBrk="1" hangingPunct="1">
              <a:lnSpc>
                <a:spcPct val="70000"/>
              </a:lnSpc>
              <a:buNone/>
            </a:pPr>
            <a:r>
              <a:rPr lang="zh-CN" altLang="en-US" sz="2400" dirty="0"/>
              <a:t> 第三步：采用指针跳跃技术计算每个元素的位序，即</a:t>
            </a:r>
            <a:r>
              <a:rPr lang="en-US" altLang="zh-CN" sz="2400"/>
              <a:t>position</a:t>
            </a:r>
            <a:r>
              <a:rPr lang="zh-CN" altLang="en-US" sz="2400" dirty="0"/>
              <a:t>值。</a:t>
            </a:r>
          </a:p>
          <a:p>
            <a:pPr algn="just" eaLnBrk="1" hangingPunct="1">
              <a:lnSpc>
                <a:spcPct val="70000"/>
              </a:lnSpc>
              <a:buNone/>
            </a:pPr>
            <a:r>
              <a:rPr lang="zh-CN" altLang="en-US" sz="2400" dirty="0"/>
              <a:t>    最后的</a:t>
            </a:r>
            <a:r>
              <a:rPr lang="en-US" altLang="zh-CN" sz="2400"/>
              <a:t>position</a:t>
            </a:r>
            <a:r>
              <a:rPr lang="zh-CN" altLang="en-US" sz="2400" dirty="0"/>
              <a:t>值指明了表元素到表的末端之间的先序遍历结点数。</a:t>
            </a:r>
          </a:p>
          <a:p>
            <a:pPr algn="just" eaLnBrk="1" hangingPunct="1">
              <a:lnSpc>
                <a:spcPct val="70000"/>
              </a:lnSpc>
              <a:buNone/>
            </a:pPr>
            <a:r>
              <a:rPr lang="zh-CN" altLang="en-US" sz="2400" dirty="0"/>
              <a:t> 第四步：根据位序值。即</a:t>
            </a:r>
            <a:r>
              <a:rPr lang="en-US" altLang="zh-CN" sz="2400"/>
              <a:t>position</a:t>
            </a:r>
            <a:r>
              <a:rPr lang="zh-CN" altLang="en-US" sz="2400" dirty="0"/>
              <a:t>值计算每个结点的先序遍历标号</a:t>
            </a:r>
          </a:p>
          <a:p>
            <a:pPr algn="just" eaLnBrk="1" hangingPunct="1">
              <a:lnSpc>
                <a:spcPct val="70000"/>
              </a:lnSpc>
              <a:buNone/>
            </a:pPr>
            <a:r>
              <a:rPr lang="zh-CN" altLang="en-US" sz="2400" dirty="0"/>
              <a:t>            （值）</a:t>
            </a:r>
          </a:p>
          <a:p>
            <a:pPr algn="just" eaLnBrk="1" hangingPunct="1">
              <a:lnSpc>
                <a:spcPct val="70000"/>
              </a:lnSpc>
              <a:buNone/>
            </a:pPr>
            <a:r>
              <a:rPr lang="zh-CN" altLang="en-US" sz="2400" dirty="0"/>
              <a:t>           </a:t>
            </a:r>
            <a:r>
              <a:rPr lang="en-US" altLang="zh-CN" sz="2400"/>
              <a:t>preorder[j]←n+1-position[(i,j)]</a:t>
            </a:r>
          </a:p>
          <a:p>
            <a:pPr algn="just" eaLnBrk="1" hangingPunct="1">
              <a:lnSpc>
                <a:spcPct val="70000"/>
              </a:lnSpc>
              <a:buNone/>
            </a:pPr>
            <a:endParaRPr lang="en-US" altLang="zh-CN" sz="2400"/>
          </a:p>
          <a:p>
            <a:pPr algn="just" eaLnBrk="1" hangingPunct="1">
              <a:lnSpc>
                <a:spcPct val="90000"/>
              </a:lnSpc>
              <a:buNone/>
            </a:pPr>
            <a:r>
              <a:rPr lang="en-US" altLang="zh-CN" sz="2400"/>
              <a:t> </a:t>
            </a:r>
            <a:r>
              <a:rPr lang="zh-CN" altLang="en-US" sz="2400" dirty="0"/>
              <a:t>算法描述：</a:t>
            </a:r>
          </a:p>
          <a:p>
            <a:pPr algn="just" eaLnBrk="1" hangingPunct="1">
              <a:lnSpc>
                <a:spcPct val="90000"/>
              </a:lnSpc>
              <a:buNone/>
            </a:pPr>
            <a:r>
              <a:rPr lang="zh-CN" altLang="en-US" sz="2400" dirty="0"/>
              <a:t>      </a:t>
            </a:r>
            <a:r>
              <a:rPr lang="en-US" altLang="zh-CN" sz="2400"/>
              <a:t>PREORDER.TREE.TRAVERSAL(CREW PRAM):</a:t>
            </a:r>
          </a:p>
          <a:p>
            <a:pPr algn="just" eaLnBrk="1" hangingPunct="1">
              <a:lnSpc>
                <a:spcPct val="90000"/>
              </a:lnSpc>
              <a:buNone/>
            </a:pPr>
            <a:r>
              <a:rPr lang="en-US" altLang="zh-CN" sz="2400"/>
              <a:t>      Global n                     {Number of vertices in tree}</a:t>
            </a:r>
          </a:p>
          <a:p>
            <a:pPr algn="just" eaLnBrk="1" hangingPunct="1">
              <a:lnSpc>
                <a:spcPct val="90000"/>
              </a:lnSpc>
              <a:buNone/>
            </a:pPr>
            <a:r>
              <a:rPr lang="en-US" altLang="zh-CN" sz="2400" i="1"/>
              <a:t>  parent</a:t>
            </a:r>
            <a:r>
              <a:rPr lang="en-US" altLang="zh-CN" sz="2400"/>
              <a:t>[</a:t>
            </a:r>
            <a:r>
              <a:rPr lang="en-US" altLang="zh-CN" sz="2400" i="1"/>
              <a:t>1…n</a:t>
            </a:r>
            <a:r>
              <a:rPr lang="en-US" altLang="zh-CN" sz="2400"/>
              <a:t>]           {Vertex number of parent node}</a:t>
            </a:r>
          </a:p>
          <a:p>
            <a:pPr algn="just" eaLnBrk="1" hangingPunct="1">
              <a:lnSpc>
                <a:spcPct val="90000"/>
              </a:lnSpc>
              <a:buNone/>
            </a:pPr>
            <a:r>
              <a:rPr lang="en-US" altLang="zh-CN" sz="2400" i="1"/>
              <a:t>  child</a:t>
            </a:r>
            <a:r>
              <a:rPr lang="en-US" altLang="zh-CN" sz="2400"/>
              <a:t>[</a:t>
            </a:r>
            <a:r>
              <a:rPr lang="en-US" altLang="zh-CN" sz="2400" i="1"/>
              <a:t>1…n</a:t>
            </a:r>
            <a:r>
              <a:rPr lang="en-US" altLang="zh-CN" sz="2400"/>
              <a:t>]            {Vertex number of first child}</a:t>
            </a:r>
          </a:p>
          <a:p>
            <a:pPr algn="just" eaLnBrk="1" hangingPunct="1">
              <a:lnSpc>
                <a:spcPct val="90000"/>
              </a:lnSpc>
              <a:buNone/>
            </a:pPr>
            <a:r>
              <a:rPr lang="en-US" altLang="zh-CN" sz="2400" i="1"/>
              <a:t> sibling</a:t>
            </a:r>
            <a:r>
              <a:rPr lang="en-US" altLang="zh-CN" sz="2400"/>
              <a:t>[</a:t>
            </a:r>
            <a:r>
              <a:rPr lang="en-US" altLang="zh-CN" sz="2400" i="1"/>
              <a:t>1…n</a:t>
            </a:r>
            <a:r>
              <a:rPr lang="en-US" altLang="zh-CN" sz="2400"/>
              <a:t>]           {Vertex number of sibling}</a:t>
            </a:r>
          </a:p>
          <a:p>
            <a:pPr algn="just" eaLnBrk="1" hangingPunct="1">
              <a:lnSpc>
                <a:spcPct val="90000"/>
              </a:lnSpc>
              <a:buNone/>
            </a:pPr>
            <a:r>
              <a:rPr lang="en-US" altLang="zh-CN" sz="2400" i="1"/>
              <a:t> succ</a:t>
            </a:r>
            <a:r>
              <a:rPr lang="en-US" altLang="zh-CN" sz="2400"/>
              <a:t>[</a:t>
            </a:r>
            <a:r>
              <a:rPr lang="en-US" altLang="zh-CN" sz="2400" i="1"/>
              <a:t>1…(n-1)</a:t>
            </a:r>
            <a:r>
              <a:rPr lang="en-US" altLang="zh-CN" sz="2400"/>
              <a:t>]          {Index of successor edge}</a:t>
            </a:r>
          </a:p>
          <a:p>
            <a:pPr algn="just" eaLnBrk="1" hangingPunct="1">
              <a:lnSpc>
                <a:spcPct val="90000"/>
              </a:lnSpc>
              <a:buNone/>
            </a:pPr>
            <a:r>
              <a:rPr lang="en-US" altLang="zh-CN" sz="2400" i="1"/>
              <a:t> position</a:t>
            </a:r>
            <a:r>
              <a:rPr lang="en-US" altLang="zh-CN" sz="2400"/>
              <a:t>[</a:t>
            </a:r>
            <a:r>
              <a:rPr lang="en-US" altLang="zh-CN" sz="2400" i="1"/>
              <a:t>1…(n-1)</a:t>
            </a:r>
            <a:r>
              <a:rPr lang="en-US" altLang="zh-CN" sz="2400"/>
              <a:t>]        {Edge rank}</a:t>
            </a:r>
          </a:p>
          <a:p>
            <a:pPr algn="just" eaLnBrk="1" hangingPunct="1">
              <a:lnSpc>
                <a:spcPct val="90000"/>
              </a:lnSpc>
              <a:buNone/>
            </a:pPr>
            <a:r>
              <a:rPr lang="en-US" altLang="zh-CN" sz="2400" i="1"/>
              <a:t> preorder</a:t>
            </a:r>
            <a:r>
              <a:rPr lang="en-US" altLang="zh-CN" sz="2400"/>
              <a:t>[</a:t>
            </a:r>
            <a:r>
              <a:rPr lang="en-US" altLang="zh-CN" sz="2400" i="1"/>
              <a:t>1…n</a:t>
            </a:r>
            <a:r>
              <a:rPr lang="en-US" altLang="zh-CN" sz="2400"/>
              <a:t>]</a:t>
            </a:r>
            <a:r>
              <a:rPr lang="en-US" altLang="zh-CN" sz="2400" i="1"/>
              <a:t> </a:t>
            </a:r>
            <a:r>
              <a:rPr lang="en-US" altLang="zh-CN" sz="2400"/>
              <a:t>         {Preorder traversal number}</a:t>
            </a:r>
          </a:p>
          <a:p>
            <a:pPr eaLnBrk="1" hangingPunct="1">
              <a:lnSpc>
                <a:spcPct val="90000"/>
              </a:lnSpc>
              <a:buNone/>
            </a:pPr>
            <a:endParaRPr lang="en-US" altLang="zh-CN"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3"/>
          <p:cNvSpPr>
            <a:spLocks noGrp="1"/>
          </p:cNvSpPr>
          <p:nvPr>
            <p:ph idx="1"/>
          </p:nvPr>
        </p:nvSpPr>
        <p:spPr>
          <a:xfrm>
            <a:off x="381000" y="228600"/>
            <a:ext cx="8534400" cy="6400800"/>
          </a:xfrm>
          <a:ln/>
        </p:spPr>
        <p:txBody>
          <a:bodyPr vert="horz" wrap="square" lIns="91440" tIns="45720" rIns="91440" bIns="45720" anchor="t"/>
          <a:lstStyle/>
          <a:p>
            <a:pPr algn="just" eaLnBrk="1" hangingPunct="1">
              <a:lnSpc>
                <a:spcPct val="90000"/>
              </a:lnSpc>
              <a:buNone/>
            </a:pPr>
            <a:r>
              <a:rPr lang="en-US" altLang="zh-CN" sz="2800"/>
              <a:t>begin</a:t>
            </a:r>
          </a:p>
          <a:p>
            <a:pPr algn="just" eaLnBrk="1" hangingPunct="1">
              <a:lnSpc>
                <a:spcPct val="90000"/>
              </a:lnSpc>
              <a:buNone/>
            </a:pPr>
            <a:r>
              <a:rPr lang="en-US" altLang="zh-CN" sz="2800"/>
              <a:t>  spawn (set of all </a:t>
            </a:r>
            <a:r>
              <a:rPr lang="en-US" altLang="zh-CN" sz="2800" i="1" err="1"/>
              <a:t>p</a:t>
            </a:r>
            <a:r>
              <a:rPr lang="en-US" altLang="zh-CN" sz="2800" err="1"/>
              <a:t>(</a:t>
            </a:r>
            <a:r>
              <a:rPr lang="en-US" altLang="zh-CN" sz="2800" i="1" err="1"/>
              <a:t>i,j</a:t>
            </a:r>
            <a:r>
              <a:rPr lang="en-US" altLang="zh-CN" sz="2800"/>
              <a:t>) </a:t>
            </a:r>
            <a:r>
              <a:rPr lang="en-US" altLang="zh-CN" sz="2800" err="1"/>
              <a:t>where</a:t>
            </a:r>
            <a:r>
              <a:rPr lang="en-US" altLang="zh-CN" sz="2800" i="1" err="1"/>
              <a:t>(i,j</a:t>
            </a:r>
            <a:r>
              <a:rPr lang="en-US" altLang="zh-CN" sz="2800" i="1"/>
              <a:t>)</a:t>
            </a:r>
            <a:r>
              <a:rPr lang="en-US" altLang="zh-CN" sz="2800"/>
              <a:t> is an edge)</a:t>
            </a:r>
          </a:p>
          <a:p>
            <a:pPr algn="just" eaLnBrk="1" hangingPunct="1">
              <a:lnSpc>
                <a:spcPct val="90000"/>
              </a:lnSpc>
              <a:buNone/>
            </a:pPr>
            <a:r>
              <a:rPr lang="en-US" altLang="zh-CN" sz="2800"/>
              <a:t>  for all </a:t>
            </a:r>
            <a:r>
              <a:rPr lang="en-US" altLang="zh-CN" sz="2800" i="1" err="1"/>
              <a:t>p</a:t>
            </a:r>
            <a:r>
              <a:rPr lang="en-US" altLang="zh-CN" sz="2800" err="1"/>
              <a:t>(</a:t>
            </a:r>
            <a:r>
              <a:rPr lang="en-US" altLang="zh-CN" sz="2800" i="1" err="1"/>
              <a:t>i,j</a:t>
            </a:r>
            <a:r>
              <a:rPr lang="en-US" altLang="zh-CN" sz="2800"/>
              <a:t>) where (</a:t>
            </a:r>
            <a:r>
              <a:rPr lang="en-US" altLang="zh-CN" sz="2800" i="1" err="1"/>
              <a:t>i,j</a:t>
            </a:r>
            <a:r>
              <a:rPr lang="en-US" altLang="zh-CN" sz="2800"/>
              <a:t>) is an edge do</a:t>
            </a:r>
          </a:p>
          <a:p>
            <a:pPr algn="just" eaLnBrk="1" hangingPunct="1">
              <a:lnSpc>
                <a:spcPct val="90000"/>
              </a:lnSpc>
              <a:buNone/>
            </a:pPr>
            <a:r>
              <a:rPr lang="en-US" altLang="zh-CN" sz="2800"/>
              <a:t>{Put the edges into a linked list}</a:t>
            </a:r>
          </a:p>
          <a:p>
            <a:pPr algn="just" eaLnBrk="1" hangingPunct="1">
              <a:lnSpc>
                <a:spcPct val="90000"/>
              </a:lnSpc>
              <a:buNone/>
            </a:pPr>
            <a:r>
              <a:rPr lang="en-US" altLang="zh-CN" sz="2800"/>
              <a:t>if</a:t>
            </a:r>
            <a:r>
              <a:rPr lang="en-US" altLang="zh-CN" sz="2800" i="1"/>
              <a:t> </a:t>
            </a:r>
            <a:r>
              <a:rPr lang="en-US" altLang="zh-CN" sz="2800" i="1" err="1"/>
              <a:t>parent</a:t>
            </a:r>
            <a:r>
              <a:rPr lang="en-US" altLang="zh-CN" sz="2800" err="1"/>
              <a:t>[</a:t>
            </a:r>
            <a:r>
              <a:rPr lang="en-US" altLang="zh-CN" sz="2800" i="1" err="1"/>
              <a:t>i</a:t>
            </a:r>
            <a:r>
              <a:rPr lang="en-US" altLang="zh-CN" sz="2800"/>
              <a:t>]=</a:t>
            </a:r>
            <a:r>
              <a:rPr lang="en-US" altLang="zh-CN" sz="2800" i="1"/>
              <a:t>j</a:t>
            </a:r>
            <a:r>
              <a:rPr lang="en-US" altLang="zh-CN" sz="2800"/>
              <a:t> then</a:t>
            </a:r>
          </a:p>
          <a:p>
            <a:pPr algn="just" eaLnBrk="1" hangingPunct="1">
              <a:lnSpc>
                <a:spcPct val="90000"/>
              </a:lnSpc>
              <a:buNone/>
            </a:pPr>
            <a:r>
              <a:rPr lang="en-US" altLang="zh-CN" sz="2800"/>
              <a:t>  if </a:t>
            </a:r>
            <a:r>
              <a:rPr lang="en-US" altLang="zh-CN" sz="2800" i="1" err="1"/>
              <a:t>sibling</a:t>
            </a:r>
            <a:r>
              <a:rPr lang="en-US" altLang="zh-CN" sz="2800" err="1"/>
              <a:t>[</a:t>
            </a:r>
            <a:r>
              <a:rPr lang="en-US" altLang="zh-CN" sz="2800" i="1" err="1"/>
              <a:t>i</a:t>
            </a:r>
            <a:r>
              <a:rPr lang="en-US" altLang="zh-CN" sz="2800"/>
              <a:t>] ≠null then</a:t>
            </a:r>
          </a:p>
          <a:p>
            <a:pPr algn="just" eaLnBrk="1" hangingPunct="1">
              <a:lnSpc>
                <a:spcPct val="90000"/>
              </a:lnSpc>
              <a:buNone/>
            </a:pPr>
            <a:r>
              <a:rPr lang="en-US" altLang="zh-CN" sz="2800"/>
              <a:t>    </a:t>
            </a:r>
            <a:r>
              <a:rPr lang="en-US" altLang="zh-CN" sz="2800" i="1" err="1"/>
              <a:t>succ</a:t>
            </a:r>
            <a:r>
              <a:rPr lang="en-US" altLang="zh-CN" sz="2800" err="1"/>
              <a:t>[(</a:t>
            </a:r>
            <a:r>
              <a:rPr lang="en-US" altLang="zh-CN" sz="2800" i="1" err="1"/>
              <a:t>i,j</a:t>
            </a:r>
            <a:r>
              <a:rPr lang="en-US" altLang="zh-CN" sz="2800" err="1"/>
              <a:t>)]←</a:t>
            </a:r>
            <a:r>
              <a:rPr lang="en-US" altLang="zh-CN" sz="2800" i="1" err="1"/>
              <a:t>(j</a:t>
            </a:r>
            <a:r>
              <a:rPr lang="en-US" altLang="zh-CN" sz="2800"/>
              <a:t>, </a:t>
            </a:r>
            <a:r>
              <a:rPr lang="en-US" altLang="zh-CN" sz="2800" i="1" err="1"/>
              <a:t>sibling</a:t>
            </a:r>
            <a:r>
              <a:rPr lang="en-US" altLang="zh-CN" sz="2800" err="1"/>
              <a:t>[</a:t>
            </a:r>
            <a:r>
              <a:rPr lang="en-US" altLang="zh-CN" sz="2800" i="1" err="1"/>
              <a:t>i</a:t>
            </a:r>
            <a:r>
              <a:rPr lang="en-US" altLang="zh-CN" sz="2800"/>
              <a:t>])</a:t>
            </a:r>
          </a:p>
          <a:p>
            <a:pPr algn="just" eaLnBrk="1" hangingPunct="1">
              <a:lnSpc>
                <a:spcPct val="90000"/>
              </a:lnSpc>
              <a:buNone/>
            </a:pPr>
            <a:r>
              <a:rPr lang="en-US" altLang="zh-CN" sz="2800"/>
              <a:t>else if </a:t>
            </a:r>
            <a:r>
              <a:rPr lang="en-US" altLang="zh-CN" sz="2800" i="1" err="1"/>
              <a:t>parent</a:t>
            </a:r>
            <a:r>
              <a:rPr lang="en-US" altLang="zh-CN" sz="2800" err="1"/>
              <a:t>[</a:t>
            </a:r>
            <a:r>
              <a:rPr lang="en-US" altLang="zh-CN" sz="2800" i="1" err="1"/>
              <a:t>j</a:t>
            </a:r>
            <a:r>
              <a:rPr lang="en-US" altLang="zh-CN" sz="2800"/>
              <a:t>] ≠ null then</a:t>
            </a:r>
          </a:p>
          <a:p>
            <a:pPr algn="just" eaLnBrk="1" hangingPunct="1">
              <a:lnSpc>
                <a:spcPct val="90000"/>
              </a:lnSpc>
              <a:buNone/>
            </a:pPr>
            <a:r>
              <a:rPr lang="en-US" altLang="zh-CN" sz="2800"/>
              <a:t>  </a:t>
            </a:r>
            <a:r>
              <a:rPr lang="en-US" altLang="zh-CN" sz="2800" i="1" err="1"/>
              <a:t>succ</a:t>
            </a:r>
            <a:r>
              <a:rPr lang="en-US" altLang="zh-CN" sz="2800" err="1"/>
              <a:t>[(</a:t>
            </a:r>
            <a:r>
              <a:rPr lang="en-US" altLang="zh-CN" sz="2800" i="1" err="1"/>
              <a:t>i,j</a:t>
            </a:r>
            <a:r>
              <a:rPr lang="en-US" altLang="zh-CN" sz="2800" err="1"/>
              <a:t>)]←(</a:t>
            </a:r>
            <a:r>
              <a:rPr lang="en-US" altLang="zh-CN" sz="2800" i="1" err="1"/>
              <a:t>j</a:t>
            </a:r>
            <a:r>
              <a:rPr lang="en-US" altLang="zh-CN" sz="2800"/>
              <a:t>, </a:t>
            </a:r>
            <a:r>
              <a:rPr lang="en-US" altLang="zh-CN" sz="2800" i="1" err="1"/>
              <a:t>parent</a:t>
            </a:r>
            <a:r>
              <a:rPr lang="en-US" altLang="zh-CN" sz="2800" err="1"/>
              <a:t>[</a:t>
            </a:r>
            <a:r>
              <a:rPr lang="en-US" altLang="zh-CN" sz="2800" i="1" err="1"/>
              <a:t>j</a:t>
            </a:r>
            <a:r>
              <a:rPr lang="en-US" altLang="zh-CN" sz="2800"/>
              <a:t>])</a:t>
            </a:r>
          </a:p>
          <a:p>
            <a:pPr algn="just" eaLnBrk="1" hangingPunct="1">
              <a:lnSpc>
                <a:spcPct val="90000"/>
              </a:lnSpc>
              <a:buNone/>
            </a:pPr>
            <a:r>
              <a:rPr lang="en-US" altLang="zh-CN" sz="2800"/>
              <a:t>else</a:t>
            </a:r>
          </a:p>
          <a:p>
            <a:pPr algn="just" eaLnBrk="1" hangingPunct="1">
              <a:lnSpc>
                <a:spcPct val="90000"/>
              </a:lnSpc>
              <a:buNone/>
            </a:pPr>
            <a:r>
              <a:rPr lang="en-US" altLang="zh-CN" sz="2800"/>
              <a:t>  </a:t>
            </a:r>
            <a:r>
              <a:rPr lang="en-US" altLang="zh-CN" sz="2800" i="1" err="1"/>
              <a:t>succ</a:t>
            </a:r>
            <a:r>
              <a:rPr lang="en-US" altLang="zh-CN" sz="2800" err="1"/>
              <a:t>[(</a:t>
            </a:r>
            <a:r>
              <a:rPr lang="en-US" altLang="zh-CN" sz="2800" i="1" err="1"/>
              <a:t>i,j</a:t>
            </a:r>
            <a:r>
              <a:rPr lang="en-US" altLang="zh-CN" sz="2800" err="1"/>
              <a:t>)]←(</a:t>
            </a:r>
            <a:r>
              <a:rPr lang="en-US" altLang="zh-CN" sz="2800" i="1" err="1"/>
              <a:t>i,j</a:t>
            </a:r>
            <a:r>
              <a:rPr lang="en-US" altLang="zh-CN" sz="2800"/>
              <a:t>)</a:t>
            </a:r>
          </a:p>
          <a:p>
            <a:pPr algn="just" eaLnBrk="1" hangingPunct="1">
              <a:lnSpc>
                <a:spcPct val="90000"/>
              </a:lnSpc>
              <a:buNone/>
            </a:pPr>
            <a:r>
              <a:rPr lang="en-US" altLang="zh-CN" sz="2800"/>
              <a:t>  </a:t>
            </a:r>
            <a:r>
              <a:rPr lang="en-US" altLang="zh-CN" sz="2800" i="1"/>
              <a:t>preorder[j]</a:t>
            </a:r>
            <a:r>
              <a:rPr lang="en-US" altLang="zh-CN" sz="2800"/>
              <a:t>←1{</a:t>
            </a:r>
            <a:r>
              <a:rPr lang="en-US" altLang="zh-CN" sz="2800" i="1"/>
              <a:t>j</a:t>
            </a:r>
            <a:r>
              <a:rPr lang="en-US" altLang="zh-CN" sz="2800"/>
              <a:t> is root of tree}</a:t>
            </a:r>
          </a:p>
          <a:p>
            <a:pPr algn="just" eaLnBrk="1" hangingPunct="1">
              <a:lnSpc>
                <a:spcPct val="90000"/>
              </a:lnSpc>
              <a:buNone/>
            </a:pPr>
            <a:r>
              <a:rPr lang="en-US" altLang="zh-CN" sz="2800" err="1"/>
              <a:t>endif</a:t>
            </a:r>
            <a:endParaRPr lang="en-US" altLang="zh-CN" sz="2800"/>
          </a:p>
          <a:p>
            <a:pPr eaLnBrk="1" hangingPunct="1">
              <a:lnSpc>
                <a:spcPct val="90000"/>
              </a:lnSpc>
              <a:buNone/>
            </a:pPr>
            <a:endParaRPr lang="en-US" altLang="zh-CN"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05473"/>
          <p:cNvSpPr>
            <a:spLocks noGrp="1"/>
          </p:cNvSpPr>
          <p:nvPr>
            <p:ph type="ctrTitle"/>
          </p:nvPr>
        </p:nvSpPr>
        <p:spPr>
          <a:ln/>
        </p:spPr>
        <p:txBody>
          <a:bodyPr anchor="ctr"/>
          <a:lstStyle/>
          <a:p>
            <a:pPr>
              <a:buClrTx/>
              <a:buSzTx/>
              <a:buFontTx/>
            </a:pPr>
            <a:r>
              <a:rPr lang="zh-CN" altLang="en-US" sz="4800" dirty="0">
                <a:solidFill>
                  <a:srgbClr val="003399"/>
                </a:solidFill>
                <a:ea typeface="华文新魏" pitchFamily="2" charset="-122"/>
              </a:rPr>
              <a:t>并行算法的设计基础</a:t>
            </a:r>
          </a:p>
        </p:txBody>
      </p:sp>
      <p:sp>
        <p:nvSpPr>
          <p:cNvPr id="8194" name="副标题 105474"/>
          <p:cNvSpPr>
            <a:spLocks noGrp="1"/>
          </p:cNvSpPr>
          <p:nvPr>
            <p:ph type="subTitle" idx="1"/>
          </p:nvPr>
        </p:nvSpPr>
        <p:spPr>
          <a:ln/>
        </p:spPr>
        <p:txBody>
          <a:bodyPr anchor="t"/>
          <a:lstStyle/>
          <a:p>
            <a:pPr>
              <a:buClrTx/>
              <a:buSzTx/>
              <a:buFontTx/>
            </a:pPr>
            <a:r>
              <a:rPr kumimoji="1" lang="en-US" altLang="zh-CN">
                <a:solidFill>
                  <a:schemeClr val="tx2"/>
                </a:solidFill>
                <a:latin typeface="+mn-lt"/>
                <a:ea typeface="华文新魏" pitchFamily="2" charset="-122"/>
                <a:cs typeface="+mn-cs"/>
              </a:rPr>
              <a:t>1. </a:t>
            </a:r>
            <a:r>
              <a:rPr kumimoji="1" lang="zh-CN" altLang="en-US" dirty="0">
                <a:solidFill>
                  <a:schemeClr val="tx2"/>
                </a:solidFill>
                <a:latin typeface="+mn-lt"/>
                <a:ea typeface="华文新魏" pitchFamily="2" charset="-122"/>
                <a:cs typeface="+mn-cs"/>
              </a:rPr>
              <a:t>并行算法的基础知识</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3"/>
          <p:cNvSpPr>
            <a:spLocks noGrp="1"/>
          </p:cNvSpPr>
          <p:nvPr>
            <p:ph idx="1"/>
          </p:nvPr>
        </p:nvSpPr>
        <p:spPr>
          <a:xfrm>
            <a:off x="381000" y="152400"/>
            <a:ext cx="8382000" cy="6248400"/>
          </a:xfrm>
          <a:ln/>
        </p:spPr>
        <p:txBody>
          <a:bodyPr vert="horz" wrap="square" lIns="91440" tIns="45720" rIns="91440" bIns="45720" anchor="t"/>
          <a:lstStyle/>
          <a:p>
            <a:pPr algn="just" eaLnBrk="1" hangingPunct="1">
              <a:lnSpc>
                <a:spcPct val="60000"/>
              </a:lnSpc>
              <a:buNone/>
            </a:pPr>
            <a:r>
              <a:rPr lang="en-US" altLang="zh-CN" sz="2400"/>
              <a:t> else</a:t>
            </a:r>
          </a:p>
          <a:p>
            <a:pPr algn="just" eaLnBrk="1" hangingPunct="1">
              <a:lnSpc>
                <a:spcPct val="60000"/>
              </a:lnSpc>
              <a:buNone/>
            </a:pPr>
            <a:r>
              <a:rPr lang="en-US" altLang="zh-CN" sz="2400"/>
              <a:t>  if </a:t>
            </a:r>
            <a:r>
              <a:rPr lang="en-US" altLang="zh-CN" sz="2400" i="1" err="1"/>
              <a:t>child</a:t>
            </a:r>
            <a:r>
              <a:rPr lang="en-US" altLang="zh-CN" sz="2400" err="1"/>
              <a:t>[</a:t>
            </a:r>
            <a:r>
              <a:rPr lang="en-US" altLang="zh-CN" sz="2400" i="1" err="1"/>
              <a:t>j</a:t>
            </a:r>
            <a:r>
              <a:rPr lang="en-US" altLang="zh-CN" sz="2400"/>
              <a:t>] ≠null then </a:t>
            </a:r>
            <a:r>
              <a:rPr lang="en-US" altLang="zh-CN" sz="2400" i="1" err="1"/>
              <a:t>succ</a:t>
            </a:r>
            <a:r>
              <a:rPr lang="en-US" altLang="zh-CN" sz="2400" err="1"/>
              <a:t>[(</a:t>
            </a:r>
            <a:r>
              <a:rPr lang="en-US" altLang="zh-CN" sz="2400" i="1" err="1"/>
              <a:t>i,j</a:t>
            </a:r>
            <a:r>
              <a:rPr lang="en-US" altLang="zh-CN" sz="2400" err="1"/>
              <a:t>)]←(j</a:t>
            </a:r>
            <a:r>
              <a:rPr lang="en-US" altLang="zh-CN" sz="2400"/>
              <a:t>, </a:t>
            </a:r>
            <a:r>
              <a:rPr lang="en-US" altLang="zh-CN" sz="2400" i="1" err="1"/>
              <a:t>child</a:t>
            </a:r>
            <a:r>
              <a:rPr lang="en-US" altLang="zh-CN" sz="2400" err="1"/>
              <a:t>[</a:t>
            </a:r>
            <a:r>
              <a:rPr lang="en-US" altLang="zh-CN" sz="2400" i="1" err="1"/>
              <a:t>j</a:t>
            </a:r>
            <a:r>
              <a:rPr lang="en-US" altLang="zh-CN" sz="2400"/>
              <a:t>])</a:t>
            </a:r>
          </a:p>
          <a:p>
            <a:pPr algn="just" eaLnBrk="1" hangingPunct="1">
              <a:lnSpc>
                <a:spcPct val="60000"/>
              </a:lnSpc>
              <a:buNone/>
            </a:pPr>
            <a:r>
              <a:rPr lang="en-US" altLang="zh-CN" sz="2400"/>
              <a:t>   else </a:t>
            </a:r>
            <a:r>
              <a:rPr lang="en-US" altLang="zh-CN" sz="2400" i="1" err="1"/>
              <a:t>succ</a:t>
            </a:r>
            <a:r>
              <a:rPr lang="en-US" altLang="zh-CN" sz="2400" err="1"/>
              <a:t>[(</a:t>
            </a:r>
            <a:r>
              <a:rPr lang="en-US" altLang="zh-CN" sz="2400" i="1" err="1"/>
              <a:t>i,j</a:t>
            </a:r>
            <a:r>
              <a:rPr lang="en-US" altLang="zh-CN" sz="2400" err="1"/>
              <a:t>)]←(j,i</a:t>
            </a:r>
            <a:r>
              <a:rPr lang="en-US" altLang="zh-CN" sz="2400"/>
              <a:t>)</a:t>
            </a:r>
          </a:p>
          <a:p>
            <a:pPr algn="just" eaLnBrk="1" hangingPunct="1">
              <a:lnSpc>
                <a:spcPct val="60000"/>
              </a:lnSpc>
              <a:buNone/>
            </a:pPr>
            <a:r>
              <a:rPr lang="en-US" altLang="zh-CN" sz="2400"/>
              <a:t>  </a:t>
            </a:r>
            <a:r>
              <a:rPr lang="en-US" altLang="zh-CN" sz="2400" err="1"/>
              <a:t>endif</a:t>
            </a:r>
            <a:endParaRPr lang="en-US" altLang="zh-CN" sz="2400"/>
          </a:p>
          <a:p>
            <a:pPr algn="just" eaLnBrk="1" hangingPunct="1">
              <a:lnSpc>
                <a:spcPct val="60000"/>
              </a:lnSpc>
              <a:buNone/>
            </a:pPr>
            <a:r>
              <a:rPr lang="en-US" altLang="zh-CN" sz="2400" err="1"/>
              <a:t>endif</a:t>
            </a:r>
            <a:endParaRPr lang="en-US" altLang="zh-CN" sz="2400"/>
          </a:p>
          <a:p>
            <a:pPr algn="just" eaLnBrk="1" hangingPunct="1">
              <a:lnSpc>
                <a:spcPct val="60000"/>
              </a:lnSpc>
              <a:buNone/>
            </a:pPr>
            <a:r>
              <a:rPr lang="en-US" altLang="zh-CN" sz="2400"/>
              <a:t>   {Number of edges of the successor list}</a:t>
            </a:r>
          </a:p>
          <a:p>
            <a:pPr algn="just" eaLnBrk="1" hangingPunct="1">
              <a:lnSpc>
                <a:spcPct val="60000"/>
              </a:lnSpc>
              <a:buNone/>
            </a:pPr>
            <a:r>
              <a:rPr lang="en-US" altLang="zh-CN" sz="2400"/>
              <a:t> if </a:t>
            </a:r>
            <a:r>
              <a:rPr lang="en-US" altLang="zh-CN" sz="2400" i="1" err="1"/>
              <a:t>parent</a:t>
            </a:r>
            <a:r>
              <a:rPr lang="en-US" altLang="zh-CN" sz="2400" err="1"/>
              <a:t>[</a:t>
            </a:r>
            <a:r>
              <a:rPr lang="en-US" altLang="zh-CN" sz="2400" i="1" err="1"/>
              <a:t>i</a:t>
            </a:r>
            <a:r>
              <a:rPr lang="en-US" altLang="zh-CN" sz="2400"/>
              <a:t>]=</a:t>
            </a:r>
            <a:r>
              <a:rPr lang="en-US" altLang="zh-CN" sz="2400" i="1"/>
              <a:t>j</a:t>
            </a:r>
            <a:r>
              <a:rPr lang="en-US" altLang="zh-CN" sz="2400"/>
              <a:t> then </a:t>
            </a:r>
            <a:r>
              <a:rPr lang="en-US" altLang="zh-CN" sz="2400" i="1" err="1"/>
              <a:t>position</a:t>
            </a:r>
            <a:r>
              <a:rPr lang="en-US" altLang="zh-CN" sz="2400" err="1"/>
              <a:t>[(</a:t>
            </a:r>
            <a:r>
              <a:rPr lang="en-US" altLang="zh-CN" sz="2400" i="1" err="1"/>
              <a:t>i,j</a:t>
            </a:r>
            <a:r>
              <a:rPr lang="en-US" altLang="zh-CN" sz="2400"/>
              <a:t>)] ←0</a:t>
            </a:r>
          </a:p>
          <a:p>
            <a:pPr algn="just" eaLnBrk="1" hangingPunct="1">
              <a:lnSpc>
                <a:spcPct val="60000"/>
              </a:lnSpc>
              <a:buNone/>
            </a:pPr>
            <a:r>
              <a:rPr lang="en-US" altLang="zh-CN" sz="2400"/>
              <a:t> else </a:t>
            </a:r>
            <a:r>
              <a:rPr lang="en-US" altLang="zh-CN" sz="2400" i="1" err="1"/>
              <a:t>position</a:t>
            </a:r>
            <a:r>
              <a:rPr lang="en-US" altLang="zh-CN" sz="2400" err="1"/>
              <a:t>[(</a:t>
            </a:r>
            <a:r>
              <a:rPr lang="en-US" altLang="zh-CN" sz="2400" i="1" err="1"/>
              <a:t>i,j</a:t>
            </a:r>
            <a:r>
              <a:rPr lang="en-US" altLang="zh-CN" sz="2400"/>
              <a:t>)] ←1</a:t>
            </a:r>
          </a:p>
          <a:p>
            <a:pPr algn="just" eaLnBrk="1" hangingPunct="1">
              <a:lnSpc>
                <a:spcPct val="60000"/>
              </a:lnSpc>
              <a:buNone/>
            </a:pPr>
            <a:r>
              <a:rPr lang="en-US" altLang="zh-CN" sz="2400"/>
              <a:t> </a:t>
            </a:r>
            <a:r>
              <a:rPr lang="en-US" altLang="zh-CN" sz="2400" err="1"/>
              <a:t>endif</a:t>
            </a:r>
            <a:endParaRPr lang="en-US" altLang="zh-CN" sz="2400"/>
          </a:p>
          <a:p>
            <a:pPr algn="just" eaLnBrk="1" hangingPunct="1">
              <a:lnSpc>
                <a:spcPct val="60000"/>
              </a:lnSpc>
              <a:buNone/>
            </a:pPr>
            <a:r>
              <a:rPr lang="en-US" altLang="zh-CN" sz="2400"/>
              <a:t>  {Perform suffix sum on successor list}</a:t>
            </a:r>
          </a:p>
          <a:p>
            <a:pPr algn="just" eaLnBrk="1" hangingPunct="1">
              <a:lnSpc>
                <a:spcPct val="60000"/>
              </a:lnSpc>
              <a:buNone/>
            </a:pPr>
            <a:r>
              <a:rPr lang="en-US" altLang="zh-CN" sz="2400"/>
              <a:t> for k←1 to  do</a:t>
            </a:r>
          </a:p>
          <a:p>
            <a:pPr algn="just" eaLnBrk="1" hangingPunct="1">
              <a:lnSpc>
                <a:spcPct val="60000"/>
              </a:lnSpc>
              <a:buNone/>
            </a:pPr>
            <a:r>
              <a:rPr lang="en-US" altLang="zh-CN" sz="2400" i="1"/>
              <a:t>  </a:t>
            </a:r>
            <a:r>
              <a:rPr lang="en-US" altLang="zh-CN" sz="2400" i="1" err="1"/>
              <a:t>position</a:t>
            </a:r>
            <a:r>
              <a:rPr lang="en-US" altLang="zh-CN" sz="2400" err="1"/>
              <a:t>[(</a:t>
            </a:r>
            <a:r>
              <a:rPr lang="en-US" altLang="zh-CN" sz="2400" i="1" err="1"/>
              <a:t>i,j</a:t>
            </a:r>
            <a:r>
              <a:rPr lang="en-US" altLang="zh-CN" sz="2400"/>
              <a:t>)] ←</a:t>
            </a:r>
            <a:r>
              <a:rPr lang="en-US" altLang="zh-CN" sz="2400" i="1" err="1"/>
              <a:t>position</a:t>
            </a:r>
            <a:r>
              <a:rPr lang="en-US" altLang="zh-CN" sz="2400" err="1"/>
              <a:t>[(</a:t>
            </a:r>
            <a:r>
              <a:rPr lang="en-US" altLang="zh-CN" sz="2400" i="1" err="1"/>
              <a:t>i,j</a:t>
            </a:r>
            <a:r>
              <a:rPr lang="en-US" altLang="zh-CN" sz="2400"/>
              <a:t>)]+ </a:t>
            </a:r>
            <a:r>
              <a:rPr lang="en-US" altLang="zh-CN" sz="2400" i="1" err="1"/>
              <a:t>position</a:t>
            </a:r>
            <a:r>
              <a:rPr lang="en-US" altLang="zh-CN" sz="2400" err="1"/>
              <a:t>[</a:t>
            </a:r>
            <a:r>
              <a:rPr lang="en-US" altLang="zh-CN" sz="2400" i="1" err="1"/>
              <a:t>succ</a:t>
            </a:r>
            <a:r>
              <a:rPr lang="en-US" altLang="zh-CN" sz="2400" err="1"/>
              <a:t>[(</a:t>
            </a:r>
            <a:r>
              <a:rPr lang="en-US" altLang="zh-CN" sz="2400" i="1" err="1"/>
              <a:t>i,j</a:t>
            </a:r>
            <a:r>
              <a:rPr lang="en-US" altLang="zh-CN" sz="2400"/>
              <a:t>)]]</a:t>
            </a:r>
          </a:p>
          <a:p>
            <a:pPr algn="just" eaLnBrk="1" hangingPunct="1">
              <a:lnSpc>
                <a:spcPct val="60000"/>
              </a:lnSpc>
              <a:buNone/>
            </a:pPr>
            <a:r>
              <a:rPr lang="en-US" altLang="zh-CN" sz="2400" i="1"/>
              <a:t>  </a:t>
            </a:r>
            <a:r>
              <a:rPr lang="en-US" altLang="zh-CN" sz="2400" i="1" err="1"/>
              <a:t>succ</a:t>
            </a:r>
            <a:r>
              <a:rPr lang="en-US" altLang="zh-CN" sz="2400" err="1"/>
              <a:t>[(</a:t>
            </a:r>
            <a:r>
              <a:rPr lang="en-US" altLang="zh-CN" sz="2400" i="1" err="1"/>
              <a:t>i,j</a:t>
            </a:r>
            <a:r>
              <a:rPr lang="en-US" altLang="zh-CN" sz="2400"/>
              <a:t>)] ←</a:t>
            </a:r>
            <a:r>
              <a:rPr lang="en-US" altLang="zh-CN" sz="2400" i="1" err="1"/>
              <a:t>succ</a:t>
            </a:r>
            <a:r>
              <a:rPr lang="en-US" altLang="zh-CN" sz="2400" err="1"/>
              <a:t>[</a:t>
            </a:r>
            <a:r>
              <a:rPr lang="en-US" altLang="zh-CN" sz="2400" i="1" err="1"/>
              <a:t>succ</a:t>
            </a:r>
            <a:r>
              <a:rPr lang="en-US" altLang="zh-CN" sz="2400" err="1"/>
              <a:t>[(</a:t>
            </a:r>
            <a:r>
              <a:rPr lang="en-US" altLang="zh-CN" sz="2400" i="1" err="1"/>
              <a:t>i,j</a:t>
            </a:r>
            <a:r>
              <a:rPr lang="en-US" altLang="zh-CN" sz="2400"/>
              <a:t>)]]</a:t>
            </a:r>
          </a:p>
          <a:p>
            <a:pPr algn="just" eaLnBrk="1" hangingPunct="1">
              <a:lnSpc>
                <a:spcPct val="60000"/>
              </a:lnSpc>
              <a:buNone/>
            </a:pPr>
            <a:r>
              <a:rPr lang="en-US" altLang="zh-CN" sz="2400"/>
              <a:t>  </a:t>
            </a:r>
            <a:r>
              <a:rPr lang="en-US" altLang="zh-CN" sz="2400" err="1"/>
              <a:t>endfor</a:t>
            </a:r>
            <a:endParaRPr lang="en-US" altLang="zh-CN" sz="2400"/>
          </a:p>
          <a:p>
            <a:pPr algn="just" eaLnBrk="1" hangingPunct="1">
              <a:lnSpc>
                <a:spcPct val="60000"/>
              </a:lnSpc>
              <a:buNone/>
            </a:pPr>
            <a:r>
              <a:rPr lang="en-US" altLang="zh-CN" sz="2400"/>
              <a:t>   {Assign preorder values}</a:t>
            </a:r>
          </a:p>
          <a:p>
            <a:pPr algn="just" eaLnBrk="1" hangingPunct="1">
              <a:lnSpc>
                <a:spcPct val="60000"/>
              </a:lnSpc>
              <a:buNone/>
            </a:pPr>
            <a:r>
              <a:rPr lang="en-US" altLang="zh-CN" sz="2400"/>
              <a:t>   if </a:t>
            </a:r>
            <a:r>
              <a:rPr lang="en-US" altLang="zh-CN" sz="2400" i="1"/>
              <a:t>i</a:t>
            </a:r>
            <a:r>
              <a:rPr lang="en-US" altLang="zh-CN" sz="2400"/>
              <a:t>=</a:t>
            </a:r>
            <a:r>
              <a:rPr lang="en-US" altLang="zh-CN" sz="2400" i="1" err="1"/>
              <a:t>parent</a:t>
            </a:r>
            <a:r>
              <a:rPr lang="en-US" altLang="zh-CN" sz="2400" err="1"/>
              <a:t>[</a:t>
            </a:r>
            <a:r>
              <a:rPr lang="en-US" altLang="zh-CN" sz="2400" i="1" err="1"/>
              <a:t>j</a:t>
            </a:r>
            <a:r>
              <a:rPr lang="en-US" altLang="zh-CN" sz="2400"/>
              <a:t>] then </a:t>
            </a:r>
            <a:r>
              <a:rPr lang="en-US" altLang="zh-CN" sz="2400" i="1" err="1"/>
              <a:t>preorder[j</a:t>
            </a:r>
            <a:r>
              <a:rPr lang="en-US" altLang="zh-CN" sz="2400" i="1"/>
              <a:t>]</a:t>
            </a:r>
            <a:r>
              <a:rPr lang="en-US" altLang="zh-CN" sz="2400"/>
              <a:t> ←</a:t>
            </a:r>
            <a:r>
              <a:rPr lang="en-US" altLang="zh-CN" sz="2400" i="1"/>
              <a:t>n</a:t>
            </a:r>
            <a:r>
              <a:rPr lang="en-US" altLang="zh-CN" sz="2400"/>
              <a:t>+1-</a:t>
            </a:r>
            <a:r>
              <a:rPr lang="en-US" altLang="zh-CN" sz="2400" i="1"/>
              <a:t>position</a:t>
            </a:r>
            <a:r>
              <a:rPr lang="en-US" altLang="zh-CN" sz="2400"/>
              <a:t>[(</a:t>
            </a:r>
            <a:r>
              <a:rPr lang="en-US" altLang="zh-CN" sz="2400" i="1"/>
              <a:t>i,j</a:t>
            </a:r>
            <a:r>
              <a:rPr lang="en-US" altLang="zh-CN" sz="2400"/>
              <a:t>)]</a:t>
            </a:r>
          </a:p>
          <a:p>
            <a:pPr algn="just" eaLnBrk="1" hangingPunct="1">
              <a:lnSpc>
                <a:spcPct val="60000"/>
              </a:lnSpc>
              <a:buNone/>
            </a:pPr>
            <a:r>
              <a:rPr lang="en-US" altLang="zh-CN" sz="2400" err="1"/>
              <a:t>endif</a:t>
            </a:r>
            <a:endParaRPr lang="en-US" altLang="zh-CN" sz="2400"/>
          </a:p>
          <a:p>
            <a:pPr algn="just" eaLnBrk="1" hangingPunct="1">
              <a:lnSpc>
                <a:spcPct val="60000"/>
              </a:lnSpc>
              <a:buNone/>
            </a:pPr>
            <a:r>
              <a:rPr lang="en-US" altLang="zh-CN" sz="2400" err="1"/>
              <a:t>endfor</a:t>
            </a:r>
            <a:endParaRPr lang="en-US" altLang="zh-CN" sz="2400"/>
          </a:p>
          <a:p>
            <a:pPr algn="just" eaLnBrk="1" hangingPunct="1">
              <a:lnSpc>
                <a:spcPct val="60000"/>
              </a:lnSpc>
              <a:buNone/>
            </a:pPr>
            <a:r>
              <a:rPr lang="en-US" altLang="zh-CN" sz="2400"/>
              <a:t>end</a:t>
            </a:r>
          </a:p>
          <a:p>
            <a:pPr eaLnBrk="1" hangingPunct="1">
              <a:lnSpc>
                <a:spcPct val="60000"/>
              </a:lnSpc>
              <a:buNone/>
            </a:pPr>
            <a:endParaRPr lang="en-US" altLang="zh-CN"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3"/>
          <p:cNvSpPr>
            <a:spLocks noGrp="1"/>
          </p:cNvSpPr>
          <p:nvPr>
            <p:ph idx="1"/>
          </p:nvPr>
        </p:nvSpPr>
        <p:spPr>
          <a:xfrm>
            <a:off x="228600" y="838200"/>
            <a:ext cx="8610600" cy="5791200"/>
          </a:xfrm>
        </p:spPr>
        <p:txBody>
          <a:bodyPr vert="horz" wrap="square" lIns="91440" tIns="45720" rIns="91440" bIns="45720" anchor="t"/>
          <a:lstStyle/>
          <a:p>
            <a:pPr marL="609600" indent="-609600" eaLnBrk="1" hangingPunct="1">
              <a:buFont typeface="Wingdings" panose="05000000000000000000" pitchFamily="2" charset="2"/>
              <a:buNone/>
            </a:pPr>
            <a:r>
              <a:rPr lang="en-US" altLang="zh-CN" sz="2400" b="1" dirty="0"/>
              <a:t>2. </a:t>
            </a:r>
            <a:r>
              <a:rPr lang="zh-CN" altLang="en-US" sz="2400" dirty="0"/>
              <a:t>异步</a:t>
            </a:r>
            <a:r>
              <a:rPr lang="en-US" altLang="zh-CN" sz="2400" dirty="0"/>
              <a:t>APRAM</a:t>
            </a:r>
            <a:r>
              <a:rPr lang="zh-CN" altLang="en-US" sz="2400" dirty="0"/>
              <a:t>（</a:t>
            </a:r>
            <a:r>
              <a:rPr lang="en-US" altLang="zh-CN" sz="2400" dirty="0"/>
              <a:t>MIMD-SM</a:t>
            </a:r>
            <a:r>
              <a:rPr lang="zh-CN" altLang="en-US" sz="2400" dirty="0"/>
              <a:t>）模型     </a:t>
            </a:r>
            <a:r>
              <a:rPr lang="en-US" altLang="zh-CN" sz="2400" dirty="0">
                <a:solidFill>
                  <a:srgbClr val="FF3399"/>
                </a:solidFill>
              </a:rPr>
              <a:t>P.28</a:t>
            </a:r>
          </a:p>
          <a:p>
            <a:pPr marL="609600" indent="-609600" eaLnBrk="1" hangingPunct="1">
              <a:buFont typeface="Wingdings" panose="05000000000000000000" pitchFamily="2" charset="2"/>
              <a:buChar char="v"/>
            </a:pPr>
            <a:r>
              <a:rPr lang="zh-CN" altLang="en-US" sz="2000" dirty="0"/>
              <a:t>模型特性</a:t>
            </a:r>
          </a:p>
          <a:p>
            <a:pPr marL="609600" indent="-609600" eaLnBrk="1" hangingPunct="1">
              <a:buFont typeface="Wingdings" panose="05000000000000000000" pitchFamily="2" charset="2"/>
              <a:buChar char="Ø"/>
            </a:pPr>
            <a:r>
              <a:rPr lang="zh-CN" altLang="en-US" sz="1800" dirty="0">
                <a:latin typeface="宋体" panose="02010600030101010101" pitchFamily="2" charset="-122"/>
              </a:rPr>
              <a:t>每个处理器有其局部存储器、局部时钟、局部程序；</a:t>
            </a:r>
          </a:p>
          <a:p>
            <a:pPr marL="609600" indent="-609600" eaLnBrk="1" hangingPunct="1">
              <a:buFont typeface="Wingdings" panose="05000000000000000000" pitchFamily="2" charset="2"/>
              <a:buChar char="Ø"/>
            </a:pPr>
            <a:r>
              <a:rPr lang="zh-CN" altLang="en-US" sz="1800" b="1" dirty="0">
                <a:solidFill>
                  <a:srgbClr val="0000FF"/>
                </a:solidFill>
                <a:latin typeface="宋体" panose="02010600030101010101" pitchFamily="2" charset="-122"/>
              </a:rPr>
              <a:t>无全局时钟，各处理器异步执行</a:t>
            </a:r>
            <a:r>
              <a:rPr lang="zh-CN" altLang="en-US" sz="1800" b="1" dirty="0">
                <a:latin typeface="宋体" panose="02010600030101010101" pitchFamily="2" charset="-122"/>
              </a:rPr>
              <a:t>；</a:t>
            </a:r>
          </a:p>
          <a:p>
            <a:pPr marL="609600" indent="-609600" eaLnBrk="1" hangingPunct="1">
              <a:buFont typeface="Wingdings" panose="05000000000000000000" pitchFamily="2" charset="2"/>
              <a:buChar char="Ø"/>
            </a:pPr>
            <a:r>
              <a:rPr lang="zh-CN" altLang="en-US" sz="1800" dirty="0">
                <a:latin typeface="宋体" panose="02010600030101010101" pitchFamily="2" charset="-122"/>
              </a:rPr>
              <a:t>处理器通过</a:t>
            </a:r>
            <a:r>
              <a:rPr lang="en-US" altLang="zh-CN" sz="1800" dirty="0">
                <a:latin typeface="宋体" panose="02010600030101010101" pitchFamily="2" charset="-122"/>
              </a:rPr>
              <a:t>SM</a:t>
            </a:r>
            <a:r>
              <a:rPr lang="zh-CN" altLang="en-US" sz="1800" dirty="0">
                <a:latin typeface="宋体" panose="02010600030101010101" pitchFamily="2" charset="-122"/>
              </a:rPr>
              <a:t>进行通讯、交换数据；</a:t>
            </a:r>
          </a:p>
          <a:p>
            <a:pPr marL="609600" indent="-609600" eaLnBrk="1" hangingPunct="1">
              <a:buFont typeface="Wingdings" panose="05000000000000000000" pitchFamily="2" charset="2"/>
              <a:buChar char="Ø"/>
            </a:pPr>
            <a:r>
              <a:rPr lang="zh-CN" altLang="en-US" sz="1800" dirty="0">
                <a:latin typeface="宋体" panose="02010600030101010101" pitchFamily="2" charset="-122"/>
              </a:rPr>
              <a:t>处理器之间的依赖关系，</a:t>
            </a:r>
            <a:r>
              <a:rPr lang="zh-CN" altLang="en-US" sz="1800" b="1" dirty="0">
                <a:solidFill>
                  <a:srgbClr val="0000FF"/>
                </a:solidFill>
                <a:latin typeface="宋体" panose="02010600030101010101" pitchFamily="2" charset="-122"/>
              </a:rPr>
              <a:t>需在并行算法（程序）中显式地加入同步路障语句来指定同步</a:t>
            </a:r>
            <a:r>
              <a:rPr lang="zh-CN" altLang="en-US" sz="1800" dirty="0">
                <a:latin typeface="宋体" panose="02010600030101010101" pitchFamily="2" charset="-122"/>
              </a:rPr>
              <a:t>，即</a:t>
            </a:r>
            <a:r>
              <a:rPr lang="zh-CN" altLang="en-US" sz="1800" b="1" dirty="0">
                <a:solidFill>
                  <a:srgbClr val="0000FF"/>
                </a:solidFill>
                <a:latin typeface="宋体" panose="02010600030101010101" pitchFamily="2" charset="-122"/>
              </a:rPr>
              <a:t>软件同步</a:t>
            </a:r>
            <a:r>
              <a:rPr lang="zh-CN" altLang="en-US" sz="1800" dirty="0">
                <a:latin typeface="宋体" panose="02010600030101010101" pitchFamily="2" charset="-122"/>
              </a:rPr>
              <a:t>。算法（程序）设计难度比</a:t>
            </a:r>
            <a:r>
              <a:rPr lang="en-US" altLang="zh-CN" sz="2000" dirty="0"/>
              <a:t>APRAM</a:t>
            </a:r>
            <a:r>
              <a:rPr lang="zh-CN" altLang="en-US" sz="2000" dirty="0"/>
              <a:t>模型稍难些。</a:t>
            </a:r>
            <a:endParaRPr lang="zh-CN" altLang="en-US" sz="1800" dirty="0">
              <a:latin typeface="宋体" panose="02010600030101010101" pitchFamily="2" charset="-122"/>
            </a:endParaRPr>
          </a:p>
          <a:p>
            <a:pPr marL="609600" indent="-609600" eaLnBrk="1" hangingPunct="1">
              <a:buFont typeface="Wingdings" panose="05000000000000000000" pitchFamily="2" charset="2"/>
              <a:buChar char="Ø"/>
            </a:pPr>
            <a:r>
              <a:rPr lang="zh-CN" altLang="en-US" sz="1800" dirty="0">
                <a:latin typeface="宋体" panose="02010600030101010101" pitchFamily="2" charset="-122"/>
              </a:rPr>
              <a:t>时间复杂度分析：</a:t>
            </a:r>
            <a:r>
              <a:rPr lang="zh-CN" altLang="en-US" sz="1800" b="1" dirty="0">
                <a:solidFill>
                  <a:srgbClr val="0000FF"/>
                </a:solidFill>
                <a:latin typeface="宋体" panose="02010600030101010101" pitchFamily="2" charset="-122"/>
              </a:rPr>
              <a:t>并行（并发）进程生成时间</a:t>
            </a:r>
            <a:r>
              <a:rPr lang="zh-CN" altLang="en-US" sz="1800" b="1" dirty="0">
                <a:solidFill>
                  <a:srgbClr val="0033CC"/>
                </a:solidFill>
                <a:latin typeface="宋体" panose="02010600030101010101" pitchFamily="2" charset="-122"/>
              </a:rPr>
              <a:t>、</a:t>
            </a:r>
            <a:r>
              <a:rPr lang="zh-CN" altLang="en-US" sz="1800" b="1" dirty="0">
                <a:latin typeface="宋体" panose="02010600030101010101" pitchFamily="2" charset="-122"/>
              </a:rPr>
              <a:t>并行计算时间、</a:t>
            </a:r>
            <a:r>
              <a:rPr lang="zh-CN" altLang="en-US" sz="1800" dirty="0">
                <a:latin typeface="宋体" panose="02010600030101010101" pitchFamily="2" charset="-122"/>
              </a:rPr>
              <a:t>并行（并发）进程</a:t>
            </a:r>
            <a:r>
              <a:rPr lang="zh-CN" altLang="en-US" sz="1800" b="1" dirty="0">
                <a:solidFill>
                  <a:srgbClr val="0000FF"/>
                </a:solidFill>
                <a:latin typeface="宋体" panose="02010600030101010101" pitchFamily="2" charset="-122"/>
              </a:rPr>
              <a:t>计算（处理）过程中的同步时间</a:t>
            </a:r>
            <a:r>
              <a:rPr lang="zh-CN" altLang="en-US" sz="1800" b="1" dirty="0">
                <a:solidFill>
                  <a:srgbClr val="0033CC"/>
                </a:solidFill>
                <a:latin typeface="宋体" panose="02010600030101010101" pitchFamily="2" charset="-122"/>
              </a:rPr>
              <a:t>、</a:t>
            </a:r>
            <a:r>
              <a:rPr lang="zh-CN" altLang="en-US" sz="1800" dirty="0">
                <a:latin typeface="宋体" panose="02010600030101010101" pitchFamily="2" charset="-122"/>
              </a:rPr>
              <a:t>并行（并发）进程</a:t>
            </a:r>
            <a:r>
              <a:rPr lang="zh-CN" altLang="en-US" sz="1800" b="1" dirty="0">
                <a:solidFill>
                  <a:srgbClr val="0000FF"/>
                </a:solidFill>
                <a:latin typeface="宋体" panose="02010600030101010101" pitchFamily="2" charset="-122"/>
              </a:rPr>
              <a:t>结束的同步时间</a:t>
            </a:r>
            <a:r>
              <a:rPr lang="zh-CN" altLang="en-US" sz="1800" b="1" dirty="0">
                <a:solidFill>
                  <a:srgbClr val="0033CC"/>
                </a:solidFill>
                <a:latin typeface="宋体" panose="02010600030101010101" pitchFamily="2" charset="-122"/>
              </a:rPr>
              <a:t>。</a:t>
            </a:r>
            <a:endParaRPr lang="zh-CN" altLang="en-US" sz="1800" dirty="0">
              <a:latin typeface="宋体" panose="02010600030101010101" pitchFamily="2" charset="-122"/>
            </a:endParaRPr>
          </a:p>
          <a:p>
            <a:pPr marL="609600" indent="-609600" eaLnBrk="1" hangingPunct="1">
              <a:buFont typeface="Wingdings" panose="05000000000000000000" pitchFamily="2" charset="2"/>
              <a:buChar char="v"/>
            </a:pPr>
            <a:r>
              <a:rPr lang="zh-CN" altLang="en-US" sz="2000" dirty="0">
                <a:latin typeface="宋体" panose="02010600030101010101" pitchFamily="2" charset="-122"/>
              </a:rPr>
              <a:t>指令类型：</a:t>
            </a:r>
            <a:r>
              <a:rPr lang="zh-CN" altLang="en-US" sz="1800" dirty="0">
                <a:latin typeface="宋体" panose="02010600030101010101" pitchFamily="2" charset="-122"/>
              </a:rPr>
              <a:t>全局读、全局写、局部操作、同步</a:t>
            </a:r>
          </a:p>
          <a:p>
            <a:pPr marL="609600" indent="-609600" eaLnBrk="1" hangingPunct="1">
              <a:buFont typeface="Wingdings" panose="05000000000000000000" pitchFamily="2" charset="2"/>
              <a:buChar char="v"/>
            </a:pPr>
            <a:r>
              <a:rPr lang="zh-CN" altLang="en-US" sz="1800" dirty="0">
                <a:latin typeface="宋体" panose="02010600030101010101" pitchFamily="2" charset="-122"/>
              </a:rPr>
              <a:t>计算时间</a:t>
            </a:r>
          </a:p>
          <a:p>
            <a:pPr marL="609600" indent="-609600" eaLnBrk="1" hangingPunct="1">
              <a:lnSpc>
                <a:spcPct val="90000"/>
              </a:lnSpc>
              <a:buNone/>
            </a:pPr>
            <a:r>
              <a:rPr lang="zh-CN" altLang="en-US" sz="2400" dirty="0">
                <a:latin typeface="宋体" panose="02010600030101010101" pitchFamily="2" charset="-122"/>
              </a:rPr>
              <a:t>       </a:t>
            </a:r>
            <a:r>
              <a:rPr lang="zh-CN" altLang="en-US" sz="2000" dirty="0">
                <a:latin typeface="宋体" panose="02010600030101010101" pitchFamily="2" charset="-122"/>
              </a:rPr>
              <a:t>设局部操作为单位时间；全局读</a:t>
            </a:r>
            <a:r>
              <a:rPr lang="en-US" altLang="zh-CN" sz="2000" dirty="0">
                <a:latin typeface="宋体" panose="02010600030101010101" pitchFamily="2" charset="-122"/>
              </a:rPr>
              <a:t>/</a:t>
            </a:r>
            <a:r>
              <a:rPr lang="zh-CN" altLang="en-US" sz="2000" dirty="0">
                <a:latin typeface="宋体" panose="02010600030101010101" pitchFamily="2" charset="-122"/>
              </a:rPr>
              <a:t>写平均时间为</a:t>
            </a:r>
            <a:r>
              <a:rPr lang="en-US" altLang="zh-CN" sz="2000" dirty="0">
                <a:latin typeface="宋体" panose="02010600030101010101" pitchFamily="2" charset="-122"/>
              </a:rPr>
              <a:t>d</a:t>
            </a:r>
            <a:r>
              <a:rPr lang="zh-CN" altLang="en-US" sz="2000" dirty="0">
                <a:latin typeface="宋体" panose="02010600030101010101" pitchFamily="2" charset="-122"/>
              </a:rPr>
              <a:t>，</a:t>
            </a:r>
            <a:r>
              <a:rPr lang="en-US" altLang="zh-CN" sz="2000" dirty="0">
                <a:latin typeface="宋体" panose="02010600030101010101" pitchFamily="2" charset="-122"/>
              </a:rPr>
              <a:t>d</a:t>
            </a:r>
            <a:r>
              <a:rPr lang="zh-CN" altLang="en-US" sz="2000" dirty="0">
                <a:latin typeface="宋体" panose="02010600030101010101" pitchFamily="2" charset="-122"/>
              </a:rPr>
              <a:t>随着处理器数目的增加而增加；同步路障时间为</a:t>
            </a:r>
            <a:r>
              <a:rPr lang="en-US" altLang="zh-CN" sz="2000" dirty="0">
                <a:latin typeface="宋体" panose="02010600030101010101" pitchFamily="2" charset="-122"/>
              </a:rPr>
              <a:t>B=B(p)</a:t>
            </a:r>
            <a:r>
              <a:rPr lang="zh-CN" altLang="en-US" sz="2000" dirty="0">
                <a:latin typeface="宋体" panose="02010600030101010101" pitchFamily="2" charset="-122"/>
              </a:rPr>
              <a:t>非降函数。</a:t>
            </a:r>
          </a:p>
          <a:p>
            <a:pPr marL="609600" indent="-609600" eaLnBrk="1" hangingPunct="1">
              <a:lnSpc>
                <a:spcPct val="90000"/>
              </a:lnSpc>
              <a:buNone/>
            </a:pPr>
            <a:r>
              <a:rPr lang="zh-CN" altLang="en-US" sz="2000" dirty="0">
                <a:latin typeface="宋体" panose="02010600030101010101" pitchFamily="2" charset="-122"/>
              </a:rPr>
              <a:t>        令    为全局相内各处理器执行时间最长者，则</a:t>
            </a:r>
            <a:r>
              <a:rPr lang="en-US" altLang="zh-CN" sz="2000" dirty="0">
                <a:latin typeface="宋体" panose="02010600030101010101" pitchFamily="2" charset="-122"/>
              </a:rPr>
              <a:t>APRAM</a:t>
            </a:r>
            <a:r>
              <a:rPr lang="zh-CN" altLang="en-US" sz="2000" dirty="0">
                <a:latin typeface="宋体" panose="02010600030101010101" pitchFamily="2" charset="-122"/>
              </a:rPr>
              <a:t>上的计算时间为：</a:t>
            </a:r>
            <a:endParaRPr lang="zh-CN" altLang="en-US" sz="1800" dirty="0">
              <a:latin typeface="宋体" panose="02010600030101010101" pitchFamily="2" charset="-122"/>
            </a:endParaRPr>
          </a:p>
          <a:p>
            <a:pPr marL="609600" indent="-609600" eaLnBrk="1" hangingPunct="1">
              <a:buFont typeface="Wingdings" panose="05000000000000000000" pitchFamily="2" charset="2"/>
              <a:buNone/>
            </a:pPr>
            <a:endParaRPr lang="zh-CN" altLang="en-US" sz="2000" dirty="0"/>
          </a:p>
          <a:p>
            <a:pPr marL="609600" indent="-609600" eaLnBrk="1" hangingPunct="1">
              <a:buFont typeface="Wingdings" panose="05000000000000000000" pitchFamily="2" charset="2"/>
              <a:buNone/>
            </a:pPr>
            <a:r>
              <a:rPr lang="zh-CN" altLang="en-US" sz="2000" dirty="0"/>
              <a:t>   </a:t>
            </a:r>
            <a:r>
              <a:rPr lang="zh-CN" altLang="en-US" sz="2000" b="1" dirty="0">
                <a:solidFill>
                  <a:srgbClr val="0000FF"/>
                </a:solidFill>
              </a:rPr>
              <a:t>注：多核处理结构的多核计算模型就是异步</a:t>
            </a:r>
            <a:r>
              <a:rPr lang="en-US" altLang="zh-CN" sz="2000" b="1" dirty="0">
                <a:solidFill>
                  <a:srgbClr val="0000FF"/>
                </a:solidFill>
              </a:rPr>
              <a:t>APRAM</a:t>
            </a:r>
            <a:r>
              <a:rPr lang="zh-CN" altLang="en-US" sz="2000" b="1" dirty="0">
                <a:solidFill>
                  <a:srgbClr val="0000FF"/>
                </a:solidFill>
              </a:rPr>
              <a:t>（</a:t>
            </a:r>
            <a:r>
              <a:rPr lang="en-US" altLang="zh-CN" sz="2000" b="1" dirty="0">
                <a:solidFill>
                  <a:srgbClr val="0000FF"/>
                </a:solidFill>
              </a:rPr>
              <a:t>MIMD-SM</a:t>
            </a:r>
            <a:r>
              <a:rPr lang="zh-CN" altLang="en-US" sz="2000" b="1" dirty="0">
                <a:solidFill>
                  <a:srgbClr val="0000FF"/>
                </a:solidFill>
              </a:rPr>
              <a:t>）模型</a:t>
            </a:r>
            <a:r>
              <a:rPr lang="zh-CN" altLang="en-US" sz="2000" dirty="0">
                <a:solidFill>
                  <a:srgbClr val="FF00FF"/>
                </a:solidFill>
              </a:rPr>
              <a:t>。</a:t>
            </a:r>
          </a:p>
          <a:p>
            <a:pPr marL="609600" indent="-609600" eaLnBrk="1" hangingPunct="1">
              <a:buFont typeface="Wingdings" panose="05000000000000000000" pitchFamily="2" charset="2"/>
              <a:buNone/>
            </a:pPr>
            <a:endParaRPr lang="en-US" altLang="zh-CN" sz="1800" dirty="0">
              <a:solidFill>
                <a:srgbClr val="FF00FF"/>
              </a:solidFill>
            </a:endParaRPr>
          </a:p>
        </p:txBody>
      </p:sp>
      <p:cxnSp>
        <p:nvCxnSpPr>
          <p:cNvPr id="3078" name="AutoShape 4"/>
          <p:cNvCxnSpPr/>
          <p:nvPr/>
        </p:nvCxnSpPr>
        <p:spPr>
          <a:xfrm rot="10800000" flipH="1" flipV="1">
            <a:off x="0" y="1779588"/>
            <a:ext cx="1588" cy="1587"/>
          </a:xfrm>
          <a:prstGeom prst="curvedConnector3">
            <a:avLst>
              <a:gd name="adj1" fmla="val -14400005"/>
            </a:avLst>
          </a:prstGeom>
          <a:ln w="9525" cap="flat" cmpd="sng">
            <a:solidFill>
              <a:schemeClr val="tx1"/>
            </a:solidFill>
            <a:prstDash val="solid"/>
            <a:headEnd type="none" w="med" len="med"/>
            <a:tailEnd type="triangle" w="med" len="med"/>
          </a:ln>
        </p:spPr>
      </p:cxnSp>
      <p:graphicFrame>
        <p:nvGraphicFramePr>
          <p:cNvPr id="3074" name="Object 22"/>
          <p:cNvGraphicFramePr/>
          <p:nvPr/>
        </p:nvGraphicFramePr>
        <p:xfrm>
          <a:off x="1676400" y="5181600"/>
          <a:ext cx="307975" cy="366713"/>
        </p:xfrm>
        <a:graphic>
          <a:graphicData uri="http://schemas.openxmlformats.org/presentationml/2006/ole">
            <mc:AlternateContent xmlns:mc="http://schemas.openxmlformats.org/markup-compatibility/2006">
              <mc:Choice xmlns:v="urn:schemas-microsoft-com:vml" Requires="v">
                <p:oleObj spid="_x0000_s10242" r:id="rId4" imgW="203200" imgH="241300" progId="Equation.3">
                  <p:embed/>
                </p:oleObj>
              </mc:Choice>
              <mc:Fallback>
                <p:oleObj r:id="rId4" imgW="203200" imgH="241300" progId="Equation.3">
                  <p:embed/>
                  <p:pic>
                    <p:nvPicPr>
                      <p:cNvPr id="3074" name="Object 22"/>
                      <p:cNvPicPr/>
                      <p:nvPr/>
                    </p:nvPicPr>
                    <p:blipFill>
                      <a:blip r:embed="rId5"/>
                      <a:stretch>
                        <a:fillRect/>
                      </a:stretch>
                    </p:blipFill>
                    <p:spPr>
                      <a:xfrm>
                        <a:off x="1676400" y="5181600"/>
                        <a:ext cx="307975" cy="366713"/>
                      </a:xfrm>
                      <a:prstGeom prst="rect">
                        <a:avLst/>
                      </a:prstGeom>
                      <a:noFill/>
                      <a:ln w="38100">
                        <a:noFill/>
                        <a:miter/>
                      </a:ln>
                    </p:spPr>
                  </p:pic>
                </p:oleObj>
              </mc:Fallback>
            </mc:AlternateContent>
          </a:graphicData>
        </a:graphic>
      </p:graphicFrame>
      <p:graphicFrame>
        <p:nvGraphicFramePr>
          <p:cNvPr id="3075" name="Object 23"/>
          <p:cNvGraphicFramePr/>
          <p:nvPr/>
        </p:nvGraphicFramePr>
        <p:xfrm>
          <a:off x="1752600" y="5638800"/>
          <a:ext cx="3179763" cy="458788"/>
        </p:xfrm>
        <a:graphic>
          <a:graphicData uri="http://schemas.openxmlformats.org/presentationml/2006/ole">
            <mc:AlternateContent xmlns:mc="http://schemas.openxmlformats.org/markup-compatibility/2006">
              <mc:Choice xmlns:v="urn:schemas-microsoft-com:vml" Requires="v">
                <p:oleObj spid="_x0000_s10243" r:id="rId6" imgW="1777365" imgH="254000" progId="Equation.3">
                  <p:embed/>
                </p:oleObj>
              </mc:Choice>
              <mc:Fallback>
                <p:oleObj r:id="rId6" imgW="1777365" imgH="254000" progId="Equation.3">
                  <p:embed/>
                  <p:pic>
                    <p:nvPicPr>
                      <p:cNvPr id="3075" name="Object 23"/>
                      <p:cNvPicPr/>
                      <p:nvPr/>
                    </p:nvPicPr>
                    <p:blipFill>
                      <a:blip r:embed="rId7"/>
                      <a:stretch>
                        <a:fillRect/>
                      </a:stretch>
                    </p:blipFill>
                    <p:spPr>
                      <a:xfrm>
                        <a:off x="1752600" y="5638800"/>
                        <a:ext cx="3179763" cy="458788"/>
                      </a:xfrm>
                      <a:prstGeom prst="rect">
                        <a:avLst/>
                      </a:prstGeom>
                      <a:noFill/>
                      <a:ln w="38100">
                        <a:noFill/>
                        <a:miter/>
                      </a:ln>
                    </p:spPr>
                  </p:pic>
                </p:oleObj>
              </mc:Fallback>
            </mc:AlternateContent>
          </a:graphicData>
        </a:graphic>
      </p:graphicFrame>
    </p:spTree>
  </p:cSld>
  <p:clrMapOvr>
    <a:masterClrMapping/>
  </p:clrMapOvr>
  <p:transition spd="slow">
    <p:blinds dir="vert"/>
    <p:sndAc>
      <p:stSnd>
        <p:snd r:embed="rId3" name="chimes.wav"/>
      </p:stSnd>
    </p:sndAc>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p:cNvSpPr>
          <p:nvPr>
            <p:ph idx="1"/>
          </p:nvPr>
        </p:nvSpPr>
        <p:spPr>
          <a:xfrm>
            <a:off x="228600" y="838200"/>
            <a:ext cx="8610600" cy="5410200"/>
          </a:xfrm>
        </p:spPr>
        <p:txBody>
          <a:bodyPr vert="horz" wrap="square" lIns="91440" tIns="45720" rIns="91440" bIns="45720" anchor="t"/>
          <a:lstStyle/>
          <a:p>
            <a:pPr marL="609600" indent="-609600" eaLnBrk="1" hangingPunct="1">
              <a:buFont typeface="Wingdings" panose="05000000000000000000" pitchFamily="2" charset="2"/>
              <a:buNone/>
            </a:pPr>
            <a:r>
              <a:rPr lang="en-US" altLang="zh-CN" sz="2400" b="1" dirty="0"/>
              <a:t>2.  </a:t>
            </a:r>
            <a:r>
              <a:rPr lang="zh-CN" altLang="en-US" sz="2400" dirty="0"/>
              <a:t>异步</a:t>
            </a:r>
            <a:r>
              <a:rPr lang="en-US" altLang="zh-CN" sz="2400" dirty="0"/>
              <a:t>APRAM</a:t>
            </a:r>
            <a:r>
              <a:rPr lang="zh-CN" altLang="en-US" sz="2400" dirty="0"/>
              <a:t>（</a:t>
            </a:r>
            <a:r>
              <a:rPr lang="en-US" altLang="zh-CN" sz="2400" dirty="0"/>
              <a:t>MIMD-SM</a:t>
            </a:r>
            <a:r>
              <a:rPr lang="zh-CN" altLang="en-US" sz="2400" dirty="0"/>
              <a:t>）模型</a:t>
            </a:r>
          </a:p>
          <a:p>
            <a:pPr marL="609600" indent="-609600" eaLnBrk="1" hangingPunct="1">
              <a:buFont typeface="Wingdings" panose="05000000000000000000" pitchFamily="2" charset="2"/>
              <a:buChar char="v"/>
            </a:pPr>
            <a:r>
              <a:rPr lang="zh-CN" altLang="en-US" sz="2400" dirty="0"/>
              <a:t>计算过程</a:t>
            </a:r>
          </a:p>
          <a:p>
            <a:pPr marL="609600" indent="-609600" eaLnBrk="1" hangingPunct="1">
              <a:buFont typeface="Wingdings" panose="05000000000000000000" pitchFamily="2" charset="2"/>
              <a:buNone/>
            </a:pPr>
            <a:r>
              <a:rPr lang="zh-CN" altLang="en-US" sz="2400" dirty="0"/>
              <a:t>    </a:t>
            </a:r>
            <a:r>
              <a:rPr lang="zh-CN" altLang="en-US" sz="2000" dirty="0"/>
              <a:t>异步</a:t>
            </a:r>
            <a:r>
              <a:rPr lang="en-US" altLang="zh-CN" sz="2000" dirty="0"/>
              <a:t>APRAM</a:t>
            </a:r>
            <a:r>
              <a:rPr lang="zh-CN" altLang="en-US" sz="2000" dirty="0"/>
              <a:t>（</a:t>
            </a:r>
            <a:r>
              <a:rPr lang="en-US" altLang="zh-CN" sz="2000" dirty="0"/>
              <a:t>MIMD-SM</a:t>
            </a:r>
            <a:r>
              <a:rPr lang="zh-CN" altLang="en-US" sz="2000" dirty="0"/>
              <a:t>）模型的计算过程由同步障分开的全局相组成。</a:t>
            </a:r>
            <a:endParaRPr lang="zh-CN" altLang="en-US" sz="2000" dirty="0">
              <a:latin typeface="宋体" panose="02010600030101010101" pitchFamily="2" charset="-122"/>
            </a:endParaRPr>
          </a:p>
          <a:p>
            <a:pPr marL="990600" lvl="1" indent="-533400" eaLnBrk="1" hangingPunct="1">
              <a:buNone/>
            </a:pPr>
            <a:endParaRPr lang="zh-CN" altLang="en-US" sz="2000" dirty="0"/>
          </a:p>
          <a:p>
            <a:pPr marL="609600" indent="-609600" eaLnBrk="1" hangingPunct="1">
              <a:buFont typeface="Wingdings" panose="05000000000000000000" pitchFamily="2" charset="2"/>
              <a:buNone/>
            </a:pPr>
            <a:endParaRPr lang="en-US" altLang="zh-CN" sz="2000" dirty="0"/>
          </a:p>
        </p:txBody>
      </p:sp>
      <p:cxnSp>
        <p:nvCxnSpPr>
          <p:cNvPr id="55300" name="AutoShape 4"/>
          <p:cNvCxnSpPr/>
          <p:nvPr/>
        </p:nvCxnSpPr>
        <p:spPr>
          <a:xfrm rot="10800000" flipH="1" flipV="1">
            <a:off x="0" y="1779588"/>
            <a:ext cx="1588" cy="1587"/>
          </a:xfrm>
          <a:prstGeom prst="curvedConnector3">
            <a:avLst>
              <a:gd name="adj1" fmla="val -14400005"/>
            </a:avLst>
          </a:prstGeom>
          <a:ln w="9525" cap="flat" cmpd="sng">
            <a:solidFill>
              <a:schemeClr val="tx1"/>
            </a:solidFill>
            <a:prstDash val="solid"/>
            <a:headEnd type="none" w="med" len="med"/>
            <a:tailEnd type="triangle" w="med" len="med"/>
          </a:ln>
        </p:spPr>
      </p:cxnSp>
      <p:pic>
        <p:nvPicPr>
          <p:cNvPr id="55301" name="Picture 5"/>
          <p:cNvPicPr>
            <a:picLocks noChangeAspect="1"/>
          </p:cNvPicPr>
          <p:nvPr/>
        </p:nvPicPr>
        <p:blipFill>
          <a:blip r:embed="rId3"/>
          <a:stretch>
            <a:fillRect/>
          </a:stretch>
        </p:blipFill>
        <p:spPr>
          <a:xfrm>
            <a:off x="1295400" y="2286000"/>
            <a:ext cx="6096000" cy="4572000"/>
          </a:xfrm>
          <a:prstGeom prst="rect">
            <a:avLst/>
          </a:prstGeom>
          <a:noFill/>
          <a:ln w="9525">
            <a:noFill/>
          </a:ln>
        </p:spPr>
      </p:pic>
      <p:sp>
        <p:nvSpPr>
          <p:cNvPr id="2" name="标题 1"/>
          <p:cNvSpPr>
            <a:spLocks noGrp="1"/>
          </p:cNvSpPr>
          <p:nvPr>
            <p:ph type="title"/>
          </p:nvPr>
        </p:nvSpPr>
        <p:spPr/>
        <p:txBody>
          <a:bodyPr/>
          <a:lstStyle/>
          <a:p>
            <a:endParaRPr lang="zh-CN" altLang="en-US"/>
          </a:p>
        </p:txBody>
      </p:sp>
    </p:spTree>
  </p:cSld>
  <p:clrMapOvr>
    <a:masterClrMapping/>
  </p:clrMapOvr>
  <p:transition spd="slow">
    <p:blinds dir="vert"/>
    <p:sndAc>
      <p:stSnd>
        <p:snd r:embed="rId2" name="chimes.wav"/>
      </p:stSnd>
    </p:sndAc>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p:cNvSpPr>
          <p:nvPr>
            <p:ph idx="1"/>
          </p:nvPr>
        </p:nvSpPr>
        <p:spPr>
          <a:xfrm>
            <a:off x="381000" y="692150"/>
            <a:ext cx="8763000" cy="6165850"/>
          </a:xfrm>
        </p:spPr>
        <p:txBody>
          <a:bodyPr vert="horz" wrap="square" lIns="91440" tIns="45720" rIns="91440" bIns="45720" anchor="t"/>
          <a:lstStyle/>
          <a:p>
            <a:pPr marL="609600" indent="-609600" eaLnBrk="1" hangingPunct="1">
              <a:buFont typeface="Wingdings" panose="05000000000000000000" pitchFamily="2" charset="2"/>
              <a:buNone/>
            </a:pPr>
            <a:r>
              <a:rPr lang="en-US" altLang="zh-CN" sz="2400" b="1" dirty="0"/>
              <a:t>1.3.3 </a:t>
            </a:r>
            <a:r>
              <a:rPr lang="zh-CN" altLang="en-US" sz="2400" dirty="0">
                <a:ea typeface="黑体" panose="02010609060101010101" pitchFamily="2" charset="-122"/>
              </a:rPr>
              <a:t>分布存储的并行计算模型</a:t>
            </a:r>
            <a:endParaRPr lang="zh-CN" altLang="en-US" sz="2400" b="1" dirty="0">
              <a:ea typeface="黑体" panose="02010609060101010101" pitchFamily="2" charset="-122"/>
            </a:endParaRPr>
          </a:p>
          <a:p>
            <a:pPr marL="609600" indent="-609600" eaLnBrk="1" hangingPunct="1">
              <a:buFont typeface="Wingdings" panose="05000000000000000000" pitchFamily="2" charset="2"/>
              <a:buNone/>
            </a:pPr>
            <a:r>
              <a:rPr lang="en-US" altLang="zh-CN" sz="2400" b="1" dirty="0"/>
              <a:t>1. </a:t>
            </a:r>
            <a:r>
              <a:rPr lang="en-US" altLang="zh-CN" sz="2400" dirty="0"/>
              <a:t>SIMD-IN</a:t>
            </a:r>
            <a:r>
              <a:rPr lang="zh-CN" altLang="en-US" sz="2400" dirty="0"/>
              <a:t>（ </a:t>
            </a:r>
            <a:r>
              <a:rPr lang="en-US" altLang="zh-CN" sz="2400" dirty="0"/>
              <a:t>SIMD-DM</a:t>
            </a:r>
            <a:r>
              <a:rPr lang="zh-CN" altLang="en-US" sz="2400" dirty="0"/>
              <a:t>）模型</a:t>
            </a:r>
            <a:r>
              <a:rPr lang="en-US" altLang="zh-CN" sz="2400" dirty="0"/>
              <a:t>——</a:t>
            </a:r>
            <a:r>
              <a:rPr lang="zh-CN" altLang="en-US" sz="2400" dirty="0"/>
              <a:t>分布存储</a:t>
            </a:r>
            <a:r>
              <a:rPr lang="en-US" altLang="zh-CN" sz="2400" dirty="0"/>
              <a:t>SIMD</a:t>
            </a:r>
            <a:r>
              <a:rPr lang="zh-CN" altLang="en-US" sz="2400" dirty="0"/>
              <a:t>模型</a:t>
            </a:r>
          </a:p>
          <a:p>
            <a:pPr marL="609600" indent="-609600" eaLnBrk="1" hangingPunct="1">
              <a:buFont typeface="Wingdings" panose="05000000000000000000" pitchFamily="2" charset="2"/>
              <a:buChar char="v"/>
            </a:pPr>
            <a:r>
              <a:rPr lang="zh-CN" altLang="en-US" sz="2400" dirty="0">
                <a:latin typeface="宋体" panose="02010600030101010101" pitchFamily="2" charset="-122"/>
              </a:rPr>
              <a:t>模型特性</a:t>
            </a:r>
          </a:p>
          <a:p>
            <a:pPr marL="609600" indent="-609600" eaLnBrk="1" hangingPunct="1">
              <a:buFont typeface="Wingdings" panose="05000000000000000000" pitchFamily="2" charset="2"/>
              <a:buChar char="q"/>
            </a:pPr>
            <a:r>
              <a:rPr lang="zh-CN" altLang="en-US" sz="2000" b="1" dirty="0">
                <a:solidFill>
                  <a:srgbClr val="0000FF"/>
                </a:solidFill>
                <a:latin typeface="宋体" panose="02010600030101010101" pitchFamily="2" charset="-122"/>
              </a:rPr>
              <a:t>每个处理器均自己的存储器（分布式存储）</a:t>
            </a:r>
            <a:r>
              <a:rPr lang="zh-CN" altLang="en-US" sz="2000" dirty="0">
                <a:latin typeface="宋体" panose="02010600030101010101" pitchFamily="2" charset="-122"/>
              </a:rPr>
              <a:t>；</a:t>
            </a:r>
          </a:p>
          <a:p>
            <a:pPr marL="609600" indent="-609600" eaLnBrk="1" hangingPunct="1">
              <a:buFont typeface="Wingdings" panose="05000000000000000000" pitchFamily="2" charset="2"/>
              <a:buChar char="q"/>
            </a:pPr>
            <a:r>
              <a:rPr lang="zh-CN" altLang="en-US" sz="2000" dirty="0">
                <a:latin typeface="宋体" panose="02010600030101010101" pitchFamily="2" charset="-122"/>
              </a:rPr>
              <a:t>处理器之间通过互连网络相连，采用</a:t>
            </a:r>
            <a:r>
              <a:rPr lang="zh-CN" altLang="en-US" sz="2000" b="1" dirty="0">
                <a:solidFill>
                  <a:srgbClr val="0000FF"/>
                </a:solidFill>
                <a:latin typeface="宋体" panose="02010600030101010101" pitchFamily="2" charset="-122"/>
              </a:rPr>
              <a:t>传递数据方式实现通讯</a:t>
            </a:r>
            <a:r>
              <a:rPr lang="zh-CN" altLang="en-US" sz="2000" dirty="0">
                <a:latin typeface="宋体" panose="02010600030101010101" pitchFamily="2" charset="-122"/>
              </a:rPr>
              <a:t>；</a:t>
            </a:r>
          </a:p>
          <a:p>
            <a:pPr marL="609600" indent="-609600" eaLnBrk="1" hangingPunct="1">
              <a:buFont typeface="Wingdings" panose="05000000000000000000" pitchFamily="2" charset="2"/>
              <a:buChar char="q"/>
            </a:pPr>
            <a:r>
              <a:rPr lang="zh-CN" altLang="en-US" sz="2000" dirty="0">
                <a:latin typeface="宋体" panose="02010600030101010101" pitchFamily="2" charset="-122"/>
              </a:rPr>
              <a:t>运行在各处理器的算法（进程）</a:t>
            </a:r>
            <a:r>
              <a:rPr lang="zh-CN" altLang="en-US" sz="2000" b="1" dirty="0">
                <a:solidFill>
                  <a:srgbClr val="FF00FF"/>
                </a:solidFill>
                <a:latin typeface="宋体" panose="02010600030101010101" pitchFamily="2" charset="-122"/>
              </a:rPr>
              <a:t>同步并行执行</a:t>
            </a:r>
            <a:r>
              <a:rPr lang="zh-CN" altLang="en-US" sz="2000" dirty="0">
                <a:latin typeface="宋体" panose="02010600030101010101" pitchFamily="2" charset="-122"/>
              </a:rPr>
              <a:t>，处理器之间</a:t>
            </a:r>
            <a:r>
              <a:rPr lang="zh-CN" altLang="en-US" sz="2000" b="1" dirty="0">
                <a:solidFill>
                  <a:srgbClr val="0000FF"/>
                </a:solidFill>
                <a:latin typeface="宋体" panose="02010600030101010101" pitchFamily="2" charset="-122"/>
              </a:rPr>
              <a:t>同步由硬件实现</a:t>
            </a:r>
            <a:r>
              <a:rPr lang="zh-CN" altLang="en-US" sz="2000" dirty="0">
                <a:latin typeface="宋体" panose="02010600030101010101" pitchFamily="2" charset="-122"/>
              </a:rPr>
              <a:t>；</a:t>
            </a:r>
          </a:p>
          <a:p>
            <a:pPr marL="609600" indent="-609600" eaLnBrk="1" hangingPunct="1">
              <a:buFont typeface="Wingdings" panose="05000000000000000000" pitchFamily="2" charset="2"/>
              <a:buChar char="q"/>
            </a:pPr>
            <a:r>
              <a:rPr lang="zh-CN" altLang="en-US" sz="2000" dirty="0">
                <a:latin typeface="宋体" panose="02010600030101010101" pitchFamily="2" charset="-122"/>
              </a:rPr>
              <a:t>算法时间复杂度分析：计算时间和</a:t>
            </a:r>
            <a:r>
              <a:rPr lang="zh-CN" altLang="en-US" sz="2000" b="1" dirty="0">
                <a:solidFill>
                  <a:srgbClr val="0000FF"/>
                </a:solidFill>
                <a:latin typeface="宋体" panose="02010600030101010101" pitchFamily="2" charset="-122"/>
              </a:rPr>
              <a:t>选路</a:t>
            </a:r>
            <a:r>
              <a:rPr lang="en-US" altLang="zh-CN" sz="2000" b="1" dirty="0">
                <a:solidFill>
                  <a:srgbClr val="0000FF"/>
                </a:solidFill>
                <a:latin typeface="宋体" panose="02010600030101010101" pitchFamily="2" charset="-122"/>
              </a:rPr>
              <a:t>(</a:t>
            </a:r>
            <a:r>
              <a:rPr lang="zh-CN" altLang="en-US" sz="2000" b="1" dirty="0">
                <a:solidFill>
                  <a:srgbClr val="0000FF"/>
                </a:solidFill>
                <a:latin typeface="宋体" panose="02010600030101010101" pitchFamily="2" charset="-122"/>
              </a:rPr>
              <a:t>路由，通信</a:t>
            </a:r>
            <a:r>
              <a:rPr lang="en-US" altLang="zh-CN" sz="2000" b="1" dirty="0">
                <a:solidFill>
                  <a:srgbClr val="0000FF"/>
                </a:solidFill>
                <a:latin typeface="宋体" panose="02010600030101010101" pitchFamily="2" charset="-122"/>
              </a:rPr>
              <a:t>)</a:t>
            </a:r>
            <a:r>
              <a:rPr lang="zh-CN" altLang="en-US" sz="2000" b="1" dirty="0">
                <a:solidFill>
                  <a:srgbClr val="0000FF"/>
                </a:solidFill>
                <a:latin typeface="宋体" panose="02010600030101010101" pitchFamily="2" charset="-122"/>
              </a:rPr>
              <a:t>时间</a:t>
            </a:r>
            <a:r>
              <a:rPr lang="zh-CN" altLang="en-US" sz="2000" dirty="0">
                <a:latin typeface="宋体" panose="02010600030101010101" pitchFamily="2" charset="-122"/>
              </a:rPr>
              <a:t>。有些应用所需的选路</a:t>
            </a:r>
            <a:r>
              <a:rPr lang="en-US" altLang="zh-CN" sz="2000" dirty="0">
                <a:latin typeface="宋体" panose="02010600030101010101" pitchFamily="2" charset="-122"/>
              </a:rPr>
              <a:t>(</a:t>
            </a:r>
            <a:r>
              <a:rPr lang="zh-CN" altLang="en-US" sz="2000" dirty="0">
                <a:latin typeface="宋体" panose="02010600030101010101" pitchFamily="2" charset="-122"/>
              </a:rPr>
              <a:t>路由，通信</a:t>
            </a:r>
            <a:r>
              <a:rPr lang="en-US" altLang="zh-CN" sz="2000" dirty="0">
                <a:latin typeface="宋体" panose="02010600030101010101" pitchFamily="2" charset="-122"/>
              </a:rPr>
              <a:t>)</a:t>
            </a:r>
            <a:r>
              <a:rPr lang="zh-CN" altLang="en-US" sz="2000" dirty="0">
                <a:latin typeface="宋体" panose="02010600030101010101" pitchFamily="2" charset="-122"/>
              </a:rPr>
              <a:t>时间比其计算时间还要多。</a:t>
            </a:r>
          </a:p>
          <a:p>
            <a:pPr marL="609600" indent="-609600" eaLnBrk="1" hangingPunct="1">
              <a:buFont typeface="Wingdings" panose="05000000000000000000" pitchFamily="2" charset="2"/>
              <a:buChar char="v"/>
            </a:pPr>
            <a:r>
              <a:rPr lang="zh-CN" altLang="en-US" sz="2400" dirty="0">
                <a:latin typeface="宋体" panose="02010600030101010101" pitchFamily="2" charset="-122"/>
              </a:rPr>
              <a:t>模型的结构图</a:t>
            </a:r>
          </a:p>
          <a:p>
            <a:pPr marL="609600" indent="-609600" eaLnBrk="1" hangingPunct="1">
              <a:buFont typeface="Wingdings" panose="05000000000000000000" pitchFamily="2" charset="2"/>
              <a:buNone/>
            </a:pPr>
            <a:endParaRPr lang="en-US" altLang="zh-CN" sz="2400" dirty="0">
              <a:latin typeface="宋体" panose="02010600030101010101" pitchFamily="2" charset="-122"/>
            </a:endParaRPr>
          </a:p>
        </p:txBody>
      </p:sp>
      <p:cxnSp>
        <p:nvCxnSpPr>
          <p:cNvPr id="56324" name="AutoShape 4"/>
          <p:cNvCxnSpPr/>
          <p:nvPr/>
        </p:nvCxnSpPr>
        <p:spPr>
          <a:xfrm rot="10800000" flipH="1" flipV="1">
            <a:off x="0" y="1779588"/>
            <a:ext cx="1588" cy="1587"/>
          </a:xfrm>
          <a:prstGeom prst="curvedConnector3">
            <a:avLst>
              <a:gd name="adj1" fmla="val -14400005"/>
            </a:avLst>
          </a:prstGeom>
          <a:ln w="9525" cap="flat" cmpd="sng">
            <a:solidFill>
              <a:schemeClr val="tx1"/>
            </a:solidFill>
            <a:prstDash val="solid"/>
            <a:headEnd type="none" w="med" len="med"/>
            <a:tailEnd type="triangle" w="med" len="med"/>
          </a:ln>
        </p:spPr>
      </p:cxnSp>
      <p:pic>
        <p:nvPicPr>
          <p:cNvPr id="56325" name="Picture 7"/>
          <p:cNvPicPr>
            <a:picLocks noChangeAspect="1"/>
          </p:cNvPicPr>
          <p:nvPr/>
        </p:nvPicPr>
        <p:blipFill>
          <a:blip r:embed="rId3"/>
          <a:stretch>
            <a:fillRect/>
          </a:stretch>
        </p:blipFill>
        <p:spPr>
          <a:xfrm>
            <a:off x="2987675" y="4076700"/>
            <a:ext cx="4176713" cy="2781300"/>
          </a:xfrm>
          <a:prstGeom prst="rect">
            <a:avLst/>
          </a:prstGeom>
          <a:noFill/>
          <a:ln w="12700">
            <a:noFill/>
          </a:ln>
        </p:spPr>
      </p:pic>
      <p:sp>
        <p:nvSpPr>
          <p:cNvPr id="2" name="标题 1"/>
          <p:cNvSpPr>
            <a:spLocks noGrp="1"/>
          </p:cNvSpPr>
          <p:nvPr>
            <p:ph type="title"/>
          </p:nvPr>
        </p:nvSpPr>
        <p:spPr/>
        <p:txBody>
          <a:bodyPr/>
          <a:lstStyle/>
          <a:p>
            <a:endParaRPr lang="zh-CN" altLang="en-US"/>
          </a:p>
        </p:txBody>
      </p:sp>
    </p:spTree>
  </p:cSld>
  <p:clrMapOvr>
    <a:masterClrMapping/>
  </p:clrMapOvr>
  <p:transition spd="slow">
    <p:blinds dir="vert"/>
    <p:sndAc>
      <p:stSnd>
        <p:snd r:embed="rId2" name="chimes.wav"/>
      </p:stSnd>
    </p:sndAc>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p:cNvSpPr>
          <p:nvPr>
            <p:ph idx="1"/>
          </p:nvPr>
        </p:nvSpPr>
        <p:spPr>
          <a:xfrm>
            <a:off x="457200" y="1066800"/>
            <a:ext cx="8382000" cy="5562600"/>
          </a:xfrm>
        </p:spPr>
        <p:txBody>
          <a:bodyPr vert="horz" wrap="square" lIns="91440" tIns="45720" rIns="91440" bIns="45720" anchor="t"/>
          <a:lstStyle/>
          <a:p>
            <a:pPr marL="609600" indent="-609600" eaLnBrk="1" hangingPunct="1">
              <a:buFont typeface="Wingdings" panose="05000000000000000000" pitchFamily="2" charset="2"/>
              <a:buNone/>
            </a:pPr>
            <a:r>
              <a:rPr lang="en-US" altLang="zh-CN" sz="2400" b="1" dirty="0"/>
              <a:t>1.3.3 </a:t>
            </a:r>
            <a:r>
              <a:rPr lang="zh-CN" altLang="en-US" sz="2400" dirty="0">
                <a:ea typeface="黑体" panose="02010609060101010101" pitchFamily="2" charset="-122"/>
              </a:rPr>
              <a:t>分布存储的并行计算模型</a:t>
            </a:r>
            <a:endParaRPr lang="zh-CN" altLang="en-US" sz="2400" b="1" dirty="0">
              <a:ea typeface="黑体" panose="02010609060101010101" pitchFamily="2" charset="-122"/>
            </a:endParaRPr>
          </a:p>
          <a:p>
            <a:pPr marL="609600" indent="-609600" eaLnBrk="1" hangingPunct="1">
              <a:buFont typeface="Wingdings" panose="05000000000000000000" pitchFamily="2" charset="2"/>
              <a:buNone/>
            </a:pPr>
            <a:r>
              <a:rPr lang="en-US" altLang="zh-CN" sz="2400" b="1" dirty="0"/>
              <a:t>1.  </a:t>
            </a:r>
            <a:r>
              <a:rPr lang="en-US" altLang="zh-CN" sz="2400" dirty="0"/>
              <a:t>SIMD-IN</a:t>
            </a:r>
            <a:r>
              <a:rPr lang="zh-CN" altLang="en-US" sz="2400" dirty="0"/>
              <a:t>（ </a:t>
            </a:r>
            <a:r>
              <a:rPr lang="en-US" altLang="zh-CN" sz="2400" dirty="0"/>
              <a:t>SIMD-DM</a:t>
            </a:r>
            <a:r>
              <a:rPr lang="zh-CN" altLang="en-US" sz="2400" dirty="0"/>
              <a:t>）模型</a:t>
            </a:r>
            <a:r>
              <a:rPr lang="en-US" altLang="zh-CN" sz="2400" dirty="0"/>
              <a:t>——</a:t>
            </a:r>
            <a:r>
              <a:rPr lang="zh-CN" altLang="en-US" sz="2400" dirty="0"/>
              <a:t>分布存储</a:t>
            </a:r>
            <a:r>
              <a:rPr lang="en-US" altLang="zh-CN" sz="2400" dirty="0"/>
              <a:t>SIMD</a:t>
            </a:r>
            <a:r>
              <a:rPr lang="zh-CN" altLang="en-US" sz="2400" dirty="0"/>
              <a:t>模型</a:t>
            </a:r>
          </a:p>
          <a:p>
            <a:pPr marL="609600" indent="-609600" eaLnBrk="1" hangingPunct="1">
              <a:buFont typeface="Wingdings" panose="05000000000000000000" pitchFamily="2" charset="2"/>
              <a:buChar char="v"/>
            </a:pPr>
            <a:r>
              <a:rPr lang="en-US" altLang="zh-CN" sz="2400" b="1" dirty="0">
                <a:solidFill>
                  <a:srgbClr val="0033CC"/>
                </a:solidFill>
              </a:rPr>
              <a:t>SIMD-IN</a:t>
            </a:r>
            <a:r>
              <a:rPr lang="zh-CN" altLang="en-US" sz="2400" b="1" dirty="0">
                <a:solidFill>
                  <a:srgbClr val="FF00FF"/>
                </a:solidFill>
              </a:rPr>
              <a:t>（</a:t>
            </a:r>
            <a:r>
              <a:rPr lang="en-US" altLang="zh-CN" sz="2400" b="1" dirty="0">
                <a:solidFill>
                  <a:srgbClr val="FF00FF"/>
                </a:solidFill>
              </a:rPr>
              <a:t>SIMD-DM</a:t>
            </a:r>
            <a:r>
              <a:rPr lang="zh-CN" altLang="en-US" sz="2400" b="1" dirty="0">
                <a:solidFill>
                  <a:srgbClr val="FF00FF"/>
                </a:solidFill>
              </a:rPr>
              <a:t>）</a:t>
            </a:r>
            <a:r>
              <a:rPr lang="zh-CN" altLang="en-US" sz="2400" b="1" dirty="0">
                <a:solidFill>
                  <a:srgbClr val="0033CC"/>
                </a:solidFill>
              </a:rPr>
              <a:t>模型的常见模型</a:t>
            </a:r>
          </a:p>
          <a:p>
            <a:pPr marL="609600" indent="-609600" eaLnBrk="1" hangingPunct="1">
              <a:buFont typeface="Wingdings" panose="05000000000000000000" pitchFamily="2" charset="2"/>
              <a:buChar char="q"/>
            </a:pPr>
            <a:r>
              <a:rPr lang="zh-CN" altLang="en-US" sz="2200" dirty="0"/>
              <a:t> </a:t>
            </a:r>
            <a:r>
              <a:rPr lang="en-US" altLang="zh-CN" sz="2200" dirty="0"/>
              <a:t>SIMD-LC </a:t>
            </a:r>
            <a:r>
              <a:rPr lang="zh-CN" altLang="en-US" sz="2200" dirty="0"/>
              <a:t>一维线性连接</a:t>
            </a:r>
          </a:p>
          <a:p>
            <a:pPr marL="609600" indent="-609600" eaLnBrk="1" hangingPunct="1">
              <a:buFont typeface="Wingdings" panose="05000000000000000000" pitchFamily="2" charset="2"/>
              <a:buChar char="q"/>
            </a:pPr>
            <a:r>
              <a:rPr lang="zh-CN" altLang="en-US" sz="2200" dirty="0"/>
              <a:t> </a:t>
            </a:r>
            <a:r>
              <a:rPr lang="en-US" altLang="zh-CN" sz="2200" dirty="0"/>
              <a:t>SIMD-MC </a:t>
            </a:r>
            <a:r>
              <a:rPr lang="zh-CN" altLang="en-US" sz="2200" dirty="0"/>
              <a:t>网孔连接</a:t>
            </a:r>
          </a:p>
          <a:p>
            <a:pPr marL="609600" indent="-609600" eaLnBrk="1" hangingPunct="1">
              <a:buFont typeface="Wingdings" panose="05000000000000000000" pitchFamily="2" charset="2"/>
              <a:buChar char="q"/>
            </a:pPr>
            <a:r>
              <a:rPr lang="zh-CN" altLang="en-US" sz="2200" dirty="0"/>
              <a:t> </a:t>
            </a:r>
            <a:r>
              <a:rPr lang="en-US" altLang="zh-CN" sz="2200" dirty="0"/>
              <a:t>SIMD-TC </a:t>
            </a:r>
            <a:r>
              <a:rPr lang="zh-CN" altLang="en-US" sz="2200" dirty="0"/>
              <a:t>树形连接</a:t>
            </a:r>
          </a:p>
          <a:p>
            <a:pPr marL="609600" indent="-609600" eaLnBrk="1" hangingPunct="1">
              <a:buFont typeface="Wingdings" panose="05000000000000000000" pitchFamily="2" charset="2"/>
              <a:buChar char="q"/>
            </a:pPr>
            <a:r>
              <a:rPr lang="zh-CN" altLang="en-US" sz="2200" dirty="0"/>
              <a:t> </a:t>
            </a:r>
            <a:r>
              <a:rPr lang="en-US" altLang="zh-CN" sz="2200" dirty="0"/>
              <a:t>SIMD-MT </a:t>
            </a:r>
            <a:r>
              <a:rPr lang="zh-CN" altLang="en-US" sz="2200" dirty="0"/>
              <a:t>树网连接</a:t>
            </a:r>
          </a:p>
          <a:p>
            <a:pPr marL="609600" indent="-609600" eaLnBrk="1" hangingPunct="1">
              <a:buFont typeface="Wingdings" panose="05000000000000000000" pitchFamily="2" charset="2"/>
              <a:buChar char="q"/>
            </a:pPr>
            <a:r>
              <a:rPr lang="zh-CN" altLang="en-US" sz="2200" dirty="0"/>
              <a:t> </a:t>
            </a:r>
            <a:r>
              <a:rPr lang="en-US" altLang="zh-CN" sz="2200" dirty="0"/>
              <a:t>SIMD-HC </a:t>
            </a:r>
            <a:r>
              <a:rPr lang="zh-CN" altLang="en-US" sz="2200" dirty="0"/>
              <a:t>超立方连接</a:t>
            </a:r>
          </a:p>
          <a:p>
            <a:pPr marL="609600" indent="-609600" eaLnBrk="1" hangingPunct="1">
              <a:buFont typeface="Wingdings" panose="05000000000000000000" pitchFamily="2" charset="2"/>
              <a:buChar char="q"/>
            </a:pPr>
            <a:r>
              <a:rPr lang="zh-CN" altLang="en-US" sz="2200" dirty="0"/>
              <a:t> </a:t>
            </a:r>
            <a:r>
              <a:rPr lang="en-US" altLang="zh-CN" sz="2200" dirty="0"/>
              <a:t>SIMD-CCC </a:t>
            </a:r>
            <a:r>
              <a:rPr lang="zh-CN" altLang="en-US" sz="2200" dirty="0"/>
              <a:t>立方环连接</a:t>
            </a:r>
          </a:p>
          <a:p>
            <a:pPr marL="609600" indent="-609600" eaLnBrk="1" hangingPunct="1">
              <a:buFont typeface="Wingdings" panose="05000000000000000000" pitchFamily="2" charset="2"/>
              <a:buChar char="q"/>
            </a:pPr>
            <a:r>
              <a:rPr lang="zh-CN" altLang="en-US" sz="2200" dirty="0"/>
              <a:t> </a:t>
            </a:r>
            <a:r>
              <a:rPr lang="en-US" altLang="zh-CN" sz="2200" dirty="0"/>
              <a:t>SIMD-SE </a:t>
            </a:r>
            <a:r>
              <a:rPr lang="zh-CN" altLang="en-US" sz="2200" dirty="0"/>
              <a:t>洗牌交换连接</a:t>
            </a:r>
          </a:p>
          <a:p>
            <a:pPr marL="609600" indent="-609600" eaLnBrk="1" hangingPunct="1">
              <a:buFont typeface="Wingdings" panose="05000000000000000000" pitchFamily="2" charset="2"/>
              <a:buChar char="q"/>
            </a:pPr>
            <a:r>
              <a:rPr lang="zh-CN" altLang="en-US" sz="2200" dirty="0"/>
              <a:t> </a:t>
            </a:r>
            <a:r>
              <a:rPr lang="en-US" altLang="zh-CN" sz="2200" dirty="0"/>
              <a:t>SIMD-BF </a:t>
            </a:r>
            <a:r>
              <a:rPr lang="zh-CN" altLang="en-US" sz="2200" dirty="0"/>
              <a:t>蝶形网络</a:t>
            </a:r>
          </a:p>
          <a:p>
            <a:pPr marL="609600" indent="-609600" eaLnBrk="1" hangingPunct="1">
              <a:buFont typeface="Wingdings" panose="05000000000000000000" pitchFamily="2" charset="2"/>
              <a:buChar char="q"/>
            </a:pPr>
            <a:r>
              <a:rPr lang="zh-CN" altLang="en-US" sz="2200" dirty="0"/>
              <a:t> </a:t>
            </a:r>
            <a:r>
              <a:rPr lang="en-US" altLang="zh-CN" sz="2200" dirty="0"/>
              <a:t>SIMD-MIN </a:t>
            </a:r>
            <a:r>
              <a:rPr lang="zh-CN" altLang="en-US" sz="2200" dirty="0"/>
              <a:t>多级互连网络</a:t>
            </a:r>
          </a:p>
        </p:txBody>
      </p:sp>
      <p:cxnSp>
        <p:nvCxnSpPr>
          <p:cNvPr id="57348" name="AutoShape 4"/>
          <p:cNvCxnSpPr/>
          <p:nvPr/>
        </p:nvCxnSpPr>
        <p:spPr>
          <a:xfrm rot="10800000" flipH="1" flipV="1">
            <a:off x="0" y="1779588"/>
            <a:ext cx="1588" cy="1587"/>
          </a:xfrm>
          <a:prstGeom prst="curvedConnector3">
            <a:avLst>
              <a:gd name="adj1" fmla="val -14400005"/>
            </a:avLst>
          </a:prstGeom>
          <a:ln w="9525" cap="flat" cmpd="sng">
            <a:solidFill>
              <a:schemeClr val="tx1"/>
            </a:solidFill>
            <a:prstDash val="solid"/>
            <a:headEnd type="none" w="med" len="med"/>
            <a:tailEnd type="triangle" w="med" len="med"/>
          </a:ln>
        </p:spPr>
      </p:cxnSp>
      <p:sp>
        <p:nvSpPr>
          <p:cNvPr id="2" name="标题 1"/>
          <p:cNvSpPr>
            <a:spLocks noGrp="1"/>
          </p:cNvSpPr>
          <p:nvPr>
            <p:ph type="title"/>
          </p:nvPr>
        </p:nvSpPr>
        <p:spPr/>
        <p:txBody>
          <a:bodyPr/>
          <a:lstStyle/>
          <a:p>
            <a:endParaRPr lang="zh-CN" altLang="en-US"/>
          </a:p>
        </p:txBody>
      </p:sp>
    </p:spTree>
  </p:cSld>
  <p:clrMapOvr>
    <a:masterClrMapping/>
  </p:clrMapOvr>
  <p:transition spd="slow">
    <p:blinds dir="vert"/>
    <p:sndAc>
      <p:stSnd>
        <p:snd r:embed="rId2" name="chimes.wav"/>
      </p:stSnd>
    </p:sndAc>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9" name="文本框 579588"/>
          <p:cNvSpPr txBox="1"/>
          <p:nvPr/>
        </p:nvSpPr>
        <p:spPr>
          <a:xfrm>
            <a:off x="684530" y="226060"/>
            <a:ext cx="8025130" cy="398780"/>
          </a:xfrm>
          <a:prstGeom prst="rect">
            <a:avLst/>
          </a:prstGeom>
          <a:noFill/>
          <a:ln w="9525">
            <a:noFill/>
          </a:ln>
        </p:spPr>
        <p:txBody>
          <a:bodyPr wrap="square">
            <a:spAutoFit/>
          </a:bodyPr>
          <a:lstStyle/>
          <a:p>
            <a:pPr>
              <a:spcBef>
                <a:spcPct val="50000"/>
              </a:spcBef>
            </a:pPr>
            <a:r>
              <a:rPr lang="zh-CN" altLang="en-US" sz="2000" b="1" dirty="0">
                <a:latin typeface="Arial" panose="020B0604020202020204" pitchFamily="34" charset="0"/>
              </a:rPr>
              <a:t>在立方体结构的</a:t>
            </a:r>
            <a:r>
              <a:rPr lang="en-US" altLang="zh-CN" sz="2000" b="1">
                <a:latin typeface="Arial" panose="020B0604020202020204" pitchFamily="34" charset="0"/>
              </a:rPr>
              <a:t>SIMD</a:t>
            </a:r>
            <a:r>
              <a:rPr lang="zh-CN" altLang="en-US" sz="2000" b="1" dirty="0">
                <a:latin typeface="Arial" panose="020B0604020202020204" pitchFamily="34" charset="0"/>
              </a:rPr>
              <a:t>计算机上的算法描述</a:t>
            </a:r>
            <a:r>
              <a:rPr lang="zh-CN" altLang="en-US" sz="2000" dirty="0">
                <a:latin typeface="Arial" panose="020B0604020202020204" pitchFamily="34" charset="0"/>
              </a:rPr>
              <a:t>：</a:t>
            </a:r>
          </a:p>
        </p:txBody>
      </p:sp>
      <p:sp>
        <p:nvSpPr>
          <p:cNvPr id="579591" name="矩形 579590"/>
          <p:cNvSpPr/>
          <p:nvPr/>
        </p:nvSpPr>
        <p:spPr>
          <a:xfrm>
            <a:off x="0" y="3328988"/>
            <a:ext cx="9144000" cy="0"/>
          </a:xfrm>
          <a:prstGeom prst="rect">
            <a:avLst/>
          </a:prstGeom>
          <a:noFill/>
          <a:ln w="9525">
            <a:noFill/>
          </a:ln>
        </p:spPr>
        <p:txBody>
          <a:bodyPr/>
          <a:lstStyle/>
          <a:p>
            <a:endParaRPr lang="zh-CN" altLang="en-US"/>
          </a:p>
        </p:txBody>
      </p:sp>
      <p:graphicFrame>
        <p:nvGraphicFramePr>
          <p:cNvPr id="579590" name="对象 579589"/>
          <p:cNvGraphicFramePr/>
          <p:nvPr/>
        </p:nvGraphicFramePr>
        <p:xfrm>
          <a:off x="792163" y="836613"/>
          <a:ext cx="935037" cy="396875"/>
        </p:xfrm>
        <a:graphic>
          <a:graphicData uri="http://schemas.openxmlformats.org/presentationml/2006/ole">
            <mc:AlternateContent xmlns:mc="http://schemas.openxmlformats.org/markup-compatibility/2006">
              <mc:Choice xmlns:v="urn:schemas-microsoft-com:vml" Requires="v">
                <p:oleObj spid="_x0000_s11266" r:id="rId3" imgW="381000" imgH="203200" progId="Equation.3">
                  <p:embed/>
                </p:oleObj>
              </mc:Choice>
              <mc:Fallback>
                <p:oleObj r:id="rId3" imgW="381000" imgH="203200" progId="Equation.3">
                  <p:embed/>
                  <p:pic>
                    <p:nvPicPr>
                      <p:cNvPr id="579590" name="对象 579589"/>
                      <p:cNvPicPr/>
                      <p:nvPr/>
                    </p:nvPicPr>
                    <p:blipFill>
                      <a:blip r:embed="rId4"/>
                      <a:stretch>
                        <a:fillRect/>
                      </a:stretch>
                    </p:blipFill>
                    <p:spPr>
                      <a:xfrm>
                        <a:off x="792163" y="836613"/>
                        <a:ext cx="935037" cy="396875"/>
                      </a:xfrm>
                      <a:prstGeom prst="rect">
                        <a:avLst/>
                      </a:prstGeom>
                      <a:noFill/>
                      <a:ln w="38100">
                        <a:noFill/>
                        <a:miter/>
                      </a:ln>
                    </p:spPr>
                  </p:pic>
                </p:oleObj>
              </mc:Fallback>
            </mc:AlternateContent>
          </a:graphicData>
        </a:graphic>
      </p:graphicFrame>
      <p:sp>
        <p:nvSpPr>
          <p:cNvPr id="579593" name="矩形 579592"/>
          <p:cNvSpPr/>
          <p:nvPr/>
        </p:nvSpPr>
        <p:spPr>
          <a:xfrm>
            <a:off x="0" y="3328988"/>
            <a:ext cx="9144000" cy="0"/>
          </a:xfrm>
          <a:prstGeom prst="rect">
            <a:avLst/>
          </a:prstGeom>
          <a:noFill/>
          <a:ln w="9525">
            <a:noFill/>
          </a:ln>
        </p:spPr>
        <p:txBody>
          <a:bodyPr/>
          <a:lstStyle/>
          <a:p>
            <a:endParaRPr lang="zh-CN" altLang="en-US"/>
          </a:p>
        </p:txBody>
      </p:sp>
      <p:graphicFrame>
        <p:nvGraphicFramePr>
          <p:cNvPr id="579592" name="对象 579591"/>
          <p:cNvGraphicFramePr/>
          <p:nvPr/>
        </p:nvGraphicFramePr>
        <p:xfrm>
          <a:off x="1042988" y="1233488"/>
          <a:ext cx="3060700" cy="395287"/>
        </p:xfrm>
        <a:graphic>
          <a:graphicData uri="http://schemas.openxmlformats.org/presentationml/2006/ole">
            <mc:AlternateContent xmlns:mc="http://schemas.openxmlformats.org/markup-compatibility/2006">
              <mc:Choice xmlns:v="urn:schemas-microsoft-com:vml" Requires="v">
                <p:oleObj spid="_x0000_s11267" r:id="rId5" imgW="1548765" imgH="203200" progId="Equation.3">
                  <p:embed/>
                </p:oleObj>
              </mc:Choice>
              <mc:Fallback>
                <p:oleObj r:id="rId5" imgW="1548765" imgH="203200" progId="Equation.3">
                  <p:embed/>
                  <p:pic>
                    <p:nvPicPr>
                      <p:cNvPr id="579592" name="对象 579591"/>
                      <p:cNvPicPr/>
                      <p:nvPr/>
                    </p:nvPicPr>
                    <p:blipFill>
                      <a:blip r:embed="rId6"/>
                      <a:stretch>
                        <a:fillRect/>
                      </a:stretch>
                    </p:blipFill>
                    <p:spPr>
                      <a:xfrm>
                        <a:off x="1042988" y="1233488"/>
                        <a:ext cx="3060700" cy="395287"/>
                      </a:xfrm>
                      <a:prstGeom prst="rect">
                        <a:avLst/>
                      </a:prstGeom>
                      <a:noFill/>
                      <a:ln w="38100">
                        <a:noFill/>
                        <a:miter/>
                      </a:ln>
                    </p:spPr>
                  </p:pic>
                </p:oleObj>
              </mc:Fallback>
            </mc:AlternateContent>
          </a:graphicData>
        </a:graphic>
      </p:graphicFrame>
      <p:sp>
        <p:nvSpPr>
          <p:cNvPr id="579595" name="矩形 579594"/>
          <p:cNvSpPr/>
          <p:nvPr/>
        </p:nvSpPr>
        <p:spPr>
          <a:xfrm>
            <a:off x="0" y="3328988"/>
            <a:ext cx="9144000" cy="0"/>
          </a:xfrm>
          <a:prstGeom prst="rect">
            <a:avLst/>
          </a:prstGeom>
          <a:noFill/>
          <a:ln w="9525">
            <a:noFill/>
          </a:ln>
        </p:spPr>
        <p:txBody>
          <a:bodyPr/>
          <a:lstStyle/>
          <a:p>
            <a:endParaRPr lang="zh-CN" altLang="en-US"/>
          </a:p>
        </p:txBody>
      </p:sp>
      <p:graphicFrame>
        <p:nvGraphicFramePr>
          <p:cNvPr id="579594" name="对象 579593"/>
          <p:cNvGraphicFramePr/>
          <p:nvPr/>
        </p:nvGraphicFramePr>
        <p:xfrm>
          <a:off x="1295400" y="1665288"/>
          <a:ext cx="1584325" cy="415925"/>
        </p:xfrm>
        <a:graphic>
          <a:graphicData uri="http://schemas.openxmlformats.org/presentationml/2006/ole">
            <mc:AlternateContent xmlns:mc="http://schemas.openxmlformats.org/markup-compatibility/2006">
              <mc:Choice xmlns:v="urn:schemas-microsoft-com:vml" Requires="v">
                <p:oleObj spid="_x0000_s11268" r:id="rId7" imgW="469900" imgH="203200" progId="Equation.3">
                  <p:embed/>
                </p:oleObj>
              </mc:Choice>
              <mc:Fallback>
                <p:oleObj r:id="rId7" imgW="469900" imgH="203200" progId="Equation.3">
                  <p:embed/>
                  <p:pic>
                    <p:nvPicPr>
                      <p:cNvPr id="579594" name="对象 579593"/>
                      <p:cNvPicPr/>
                      <p:nvPr/>
                    </p:nvPicPr>
                    <p:blipFill>
                      <a:blip r:embed="rId8"/>
                      <a:stretch>
                        <a:fillRect/>
                      </a:stretch>
                    </p:blipFill>
                    <p:spPr>
                      <a:xfrm>
                        <a:off x="1295400" y="1665288"/>
                        <a:ext cx="1584325" cy="415925"/>
                      </a:xfrm>
                      <a:prstGeom prst="rect">
                        <a:avLst/>
                      </a:prstGeom>
                      <a:noFill/>
                      <a:ln w="38100">
                        <a:noFill/>
                        <a:miter/>
                      </a:ln>
                    </p:spPr>
                  </p:pic>
                </p:oleObj>
              </mc:Fallback>
            </mc:AlternateContent>
          </a:graphicData>
        </a:graphic>
      </p:graphicFrame>
      <p:sp>
        <p:nvSpPr>
          <p:cNvPr id="579597" name="矩形 579596"/>
          <p:cNvSpPr/>
          <p:nvPr/>
        </p:nvSpPr>
        <p:spPr>
          <a:xfrm>
            <a:off x="0" y="3309938"/>
            <a:ext cx="9144000" cy="0"/>
          </a:xfrm>
          <a:prstGeom prst="rect">
            <a:avLst/>
          </a:prstGeom>
          <a:noFill/>
          <a:ln w="9525">
            <a:noFill/>
          </a:ln>
        </p:spPr>
        <p:txBody>
          <a:bodyPr/>
          <a:lstStyle/>
          <a:p>
            <a:endParaRPr lang="zh-CN" altLang="en-US"/>
          </a:p>
        </p:txBody>
      </p:sp>
      <p:graphicFrame>
        <p:nvGraphicFramePr>
          <p:cNvPr id="579596" name="对象 579595"/>
          <p:cNvGraphicFramePr/>
          <p:nvPr/>
        </p:nvGraphicFramePr>
        <p:xfrm>
          <a:off x="4679950" y="1304925"/>
          <a:ext cx="3563938" cy="468313"/>
        </p:xfrm>
        <a:graphic>
          <a:graphicData uri="http://schemas.openxmlformats.org/presentationml/2006/ole">
            <mc:AlternateContent xmlns:mc="http://schemas.openxmlformats.org/markup-compatibility/2006">
              <mc:Choice xmlns:v="urn:schemas-microsoft-com:vml" Requires="v">
                <p:oleObj spid="_x0000_s11269" r:id="rId9" imgW="2019300" imgH="241300" progId="Equation.3">
                  <p:embed/>
                </p:oleObj>
              </mc:Choice>
              <mc:Fallback>
                <p:oleObj r:id="rId9" imgW="2019300" imgH="241300" progId="Equation.3">
                  <p:embed/>
                  <p:pic>
                    <p:nvPicPr>
                      <p:cNvPr id="579596" name="对象 579595"/>
                      <p:cNvPicPr/>
                      <p:nvPr/>
                    </p:nvPicPr>
                    <p:blipFill>
                      <a:blip r:embed="rId10"/>
                      <a:stretch>
                        <a:fillRect/>
                      </a:stretch>
                    </p:blipFill>
                    <p:spPr>
                      <a:xfrm>
                        <a:off x="4679950" y="1304925"/>
                        <a:ext cx="3563938" cy="468313"/>
                      </a:xfrm>
                      <a:prstGeom prst="rect">
                        <a:avLst/>
                      </a:prstGeom>
                      <a:noFill/>
                      <a:ln w="38100">
                        <a:noFill/>
                        <a:miter/>
                      </a:ln>
                    </p:spPr>
                  </p:pic>
                </p:oleObj>
              </mc:Fallback>
            </mc:AlternateContent>
          </a:graphicData>
        </a:graphic>
      </p:graphicFrame>
      <p:sp>
        <p:nvSpPr>
          <p:cNvPr id="579599" name="矩形 579598"/>
          <p:cNvSpPr/>
          <p:nvPr/>
        </p:nvSpPr>
        <p:spPr>
          <a:xfrm>
            <a:off x="0" y="3309938"/>
            <a:ext cx="9144000" cy="0"/>
          </a:xfrm>
          <a:prstGeom prst="rect">
            <a:avLst/>
          </a:prstGeom>
          <a:noFill/>
          <a:ln w="9525">
            <a:noFill/>
          </a:ln>
        </p:spPr>
        <p:txBody>
          <a:bodyPr/>
          <a:lstStyle/>
          <a:p>
            <a:endParaRPr lang="zh-CN" altLang="en-US"/>
          </a:p>
        </p:txBody>
      </p:sp>
      <p:graphicFrame>
        <p:nvGraphicFramePr>
          <p:cNvPr id="579598" name="对象 579597"/>
          <p:cNvGraphicFramePr/>
          <p:nvPr/>
        </p:nvGraphicFramePr>
        <p:xfrm>
          <a:off x="4967288" y="1630363"/>
          <a:ext cx="1296987" cy="503237"/>
        </p:xfrm>
        <a:graphic>
          <a:graphicData uri="http://schemas.openxmlformats.org/presentationml/2006/ole">
            <mc:AlternateContent xmlns:mc="http://schemas.openxmlformats.org/markup-compatibility/2006">
              <mc:Choice xmlns:v="urn:schemas-microsoft-com:vml" Requires="v">
                <p:oleObj spid="_x0000_s11270" r:id="rId11" imgW="622300" imgH="241300" progId="Equation.3">
                  <p:embed/>
                </p:oleObj>
              </mc:Choice>
              <mc:Fallback>
                <p:oleObj r:id="rId11" imgW="622300" imgH="241300" progId="Equation.3">
                  <p:embed/>
                  <p:pic>
                    <p:nvPicPr>
                      <p:cNvPr id="579598" name="对象 579597"/>
                      <p:cNvPicPr/>
                      <p:nvPr/>
                    </p:nvPicPr>
                    <p:blipFill>
                      <a:blip r:embed="rId12"/>
                      <a:stretch>
                        <a:fillRect/>
                      </a:stretch>
                    </p:blipFill>
                    <p:spPr>
                      <a:xfrm>
                        <a:off x="4967288" y="1630363"/>
                        <a:ext cx="1296987" cy="503237"/>
                      </a:xfrm>
                      <a:prstGeom prst="rect">
                        <a:avLst/>
                      </a:prstGeom>
                      <a:noFill/>
                      <a:ln w="38100">
                        <a:noFill/>
                        <a:miter/>
                      </a:ln>
                    </p:spPr>
                  </p:pic>
                </p:oleObj>
              </mc:Fallback>
            </mc:AlternateContent>
          </a:graphicData>
        </a:graphic>
      </p:graphicFrame>
      <p:sp>
        <p:nvSpPr>
          <p:cNvPr id="579601" name="矩形 579600"/>
          <p:cNvSpPr/>
          <p:nvPr/>
        </p:nvSpPr>
        <p:spPr>
          <a:xfrm>
            <a:off x="0" y="3309938"/>
            <a:ext cx="9144000" cy="0"/>
          </a:xfrm>
          <a:prstGeom prst="rect">
            <a:avLst/>
          </a:prstGeom>
          <a:noFill/>
          <a:ln w="9525">
            <a:noFill/>
          </a:ln>
        </p:spPr>
        <p:txBody>
          <a:bodyPr/>
          <a:lstStyle/>
          <a:p>
            <a:endParaRPr lang="zh-CN" altLang="en-US"/>
          </a:p>
        </p:txBody>
      </p:sp>
      <p:graphicFrame>
        <p:nvGraphicFramePr>
          <p:cNvPr id="579600" name="对象 579599"/>
          <p:cNvGraphicFramePr/>
          <p:nvPr/>
        </p:nvGraphicFramePr>
        <p:xfrm>
          <a:off x="4967288" y="2024063"/>
          <a:ext cx="1512887" cy="468312"/>
        </p:xfrm>
        <a:graphic>
          <a:graphicData uri="http://schemas.openxmlformats.org/presentationml/2006/ole">
            <mc:AlternateContent xmlns:mc="http://schemas.openxmlformats.org/markup-compatibility/2006">
              <mc:Choice xmlns:v="urn:schemas-microsoft-com:vml" Requires="v">
                <p:oleObj spid="_x0000_s11271" r:id="rId13" imgW="812165" imgH="241300" progId="Equation.3">
                  <p:embed/>
                </p:oleObj>
              </mc:Choice>
              <mc:Fallback>
                <p:oleObj r:id="rId13" imgW="812165" imgH="241300" progId="Equation.3">
                  <p:embed/>
                  <p:pic>
                    <p:nvPicPr>
                      <p:cNvPr id="579600" name="对象 579599"/>
                      <p:cNvPicPr/>
                      <p:nvPr/>
                    </p:nvPicPr>
                    <p:blipFill>
                      <a:blip r:embed="rId14"/>
                      <a:stretch>
                        <a:fillRect/>
                      </a:stretch>
                    </p:blipFill>
                    <p:spPr>
                      <a:xfrm>
                        <a:off x="4967288" y="2024063"/>
                        <a:ext cx="1512887" cy="468312"/>
                      </a:xfrm>
                      <a:prstGeom prst="rect">
                        <a:avLst/>
                      </a:prstGeom>
                      <a:noFill/>
                      <a:ln w="38100">
                        <a:noFill/>
                        <a:miter/>
                      </a:ln>
                    </p:spPr>
                  </p:pic>
                </p:oleObj>
              </mc:Fallback>
            </mc:AlternateContent>
          </a:graphicData>
        </a:graphic>
      </p:graphicFrame>
      <p:sp>
        <p:nvSpPr>
          <p:cNvPr id="579603" name="矩形 579602"/>
          <p:cNvSpPr/>
          <p:nvPr/>
        </p:nvSpPr>
        <p:spPr>
          <a:xfrm>
            <a:off x="0" y="3328988"/>
            <a:ext cx="9144000" cy="0"/>
          </a:xfrm>
          <a:prstGeom prst="rect">
            <a:avLst/>
          </a:prstGeom>
          <a:noFill/>
          <a:ln w="9525">
            <a:noFill/>
          </a:ln>
        </p:spPr>
        <p:txBody>
          <a:bodyPr/>
          <a:lstStyle/>
          <a:p>
            <a:endParaRPr lang="zh-CN" altLang="en-US"/>
          </a:p>
        </p:txBody>
      </p:sp>
      <p:graphicFrame>
        <p:nvGraphicFramePr>
          <p:cNvPr id="579602" name="对象 579601"/>
          <p:cNvGraphicFramePr/>
          <p:nvPr/>
        </p:nvGraphicFramePr>
        <p:xfrm>
          <a:off x="4678363" y="2457450"/>
          <a:ext cx="1081087" cy="415925"/>
        </p:xfrm>
        <a:graphic>
          <a:graphicData uri="http://schemas.openxmlformats.org/presentationml/2006/ole">
            <mc:AlternateContent xmlns:mc="http://schemas.openxmlformats.org/markup-compatibility/2006">
              <mc:Choice xmlns:v="urn:schemas-microsoft-com:vml" Requires="v">
                <p:oleObj spid="_x0000_s11272" r:id="rId15" imgW="457200" imgH="203200" progId="Equation.3">
                  <p:embed/>
                </p:oleObj>
              </mc:Choice>
              <mc:Fallback>
                <p:oleObj r:id="rId15" imgW="457200" imgH="203200" progId="Equation.3">
                  <p:embed/>
                  <p:pic>
                    <p:nvPicPr>
                      <p:cNvPr id="579602" name="对象 579601"/>
                      <p:cNvPicPr/>
                      <p:nvPr/>
                    </p:nvPicPr>
                    <p:blipFill>
                      <a:blip r:embed="rId16"/>
                      <a:stretch>
                        <a:fillRect/>
                      </a:stretch>
                    </p:blipFill>
                    <p:spPr>
                      <a:xfrm>
                        <a:off x="4678363" y="2457450"/>
                        <a:ext cx="1081087" cy="415925"/>
                      </a:xfrm>
                      <a:prstGeom prst="rect">
                        <a:avLst/>
                      </a:prstGeom>
                      <a:noFill/>
                      <a:ln w="38100">
                        <a:noFill/>
                        <a:miter/>
                      </a:ln>
                    </p:spPr>
                  </p:pic>
                </p:oleObj>
              </mc:Fallback>
            </mc:AlternateContent>
          </a:graphicData>
        </a:graphic>
      </p:graphicFrame>
      <p:sp>
        <p:nvSpPr>
          <p:cNvPr id="579605" name="矩形 579604"/>
          <p:cNvSpPr/>
          <p:nvPr/>
        </p:nvSpPr>
        <p:spPr>
          <a:xfrm>
            <a:off x="0" y="3328988"/>
            <a:ext cx="9144000" cy="0"/>
          </a:xfrm>
          <a:prstGeom prst="rect">
            <a:avLst/>
          </a:prstGeom>
          <a:noFill/>
          <a:ln w="9525">
            <a:noFill/>
          </a:ln>
        </p:spPr>
        <p:txBody>
          <a:bodyPr/>
          <a:lstStyle/>
          <a:p>
            <a:endParaRPr lang="zh-CN" altLang="en-US"/>
          </a:p>
        </p:txBody>
      </p:sp>
      <p:graphicFrame>
        <p:nvGraphicFramePr>
          <p:cNvPr id="579604" name="对象 579603"/>
          <p:cNvGraphicFramePr/>
          <p:nvPr/>
        </p:nvGraphicFramePr>
        <p:xfrm>
          <a:off x="1079500" y="2673350"/>
          <a:ext cx="1044575" cy="395288"/>
        </p:xfrm>
        <a:graphic>
          <a:graphicData uri="http://schemas.openxmlformats.org/presentationml/2006/ole">
            <mc:AlternateContent xmlns:mc="http://schemas.openxmlformats.org/markup-compatibility/2006">
              <mc:Choice xmlns:v="urn:schemas-microsoft-com:vml" Requires="v">
                <p:oleObj spid="_x0000_s11273" r:id="rId17" imgW="457200" imgH="203200" progId="Equation.3">
                  <p:embed/>
                </p:oleObj>
              </mc:Choice>
              <mc:Fallback>
                <p:oleObj r:id="rId17" imgW="457200" imgH="203200" progId="Equation.3">
                  <p:embed/>
                  <p:pic>
                    <p:nvPicPr>
                      <p:cNvPr id="579604" name="对象 579603"/>
                      <p:cNvPicPr/>
                      <p:nvPr/>
                    </p:nvPicPr>
                    <p:blipFill>
                      <a:blip r:embed="rId18"/>
                      <a:stretch>
                        <a:fillRect/>
                      </a:stretch>
                    </p:blipFill>
                    <p:spPr>
                      <a:xfrm>
                        <a:off x="1079500" y="2673350"/>
                        <a:ext cx="1044575" cy="395288"/>
                      </a:xfrm>
                      <a:prstGeom prst="rect">
                        <a:avLst/>
                      </a:prstGeom>
                      <a:noFill/>
                      <a:ln w="38100">
                        <a:noFill/>
                        <a:miter/>
                      </a:ln>
                    </p:spPr>
                  </p:pic>
                </p:oleObj>
              </mc:Fallback>
            </mc:AlternateContent>
          </a:graphicData>
        </a:graphic>
      </p:graphicFrame>
      <p:sp>
        <p:nvSpPr>
          <p:cNvPr id="579606" name="矩形 579605"/>
          <p:cNvSpPr/>
          <p:nvPr/>
        </p:nvSpPr>
        <p:spPr>
          <a:xfrm>
            <a:off x="179388" y="3508375"/>
            <a:ext cx="9144000" cy="0"/>
          </a:xfrm>
          <a:prstGeom prst="rect">
            <a:avLst/>
          </a:prstGeom>
          <a:noFill/>
          <a:ln w="9525">
            <a:noFill/>
          </a:ln>
        </p:spPr>
        <p:txBody>
          <a:bodyPr/>
          <a:lstStyle/>
          <a:p>
            <a:endParaRPr lang="zh-CN" altLang="en-US"/>
          </a:p>
        </p:txBody>
      </p:sp>
      <p:sp>
        <p:nvSpPr>
          <p:cNvPr id="579608" name="矩形 579607"/>
          <p:cNvSpPr/>
          <p:nvPr/>
        </p:nvSpPr>
        <p:spPr>
          <a:xfrm>
            <a:off x="0" y="3338513"/>
            <a:ext cx="9144000" cy="0"/>
          </a:xfrm>
          <a:prstGeom prst="rect">
            <a:avLst/>
          </a:prstGeom>
          <a:noFill/>
          <a:ln w="9525">
            <a:noFill/>
          </a:ln>
        </p:spPr>
        <p:txBody>
          <a:bodyPr/>
          <a:lstStyle/>
          <a:p>
            <a:endParaRPr lang="zh-CN" altLang="en-US"/>
          </a:p>
        </p:txBody>
      </p:sp>
      <p:graphicFrame>
        <p:nvGraphicFramePr>
          <p:cNvPr id="579607" name="对象 579606"/>
          <p:cNvGraphicFramePr/>
          <p:nvPr/>
        </p:nvGraphicFramePr>
        <p:xfrm>
          <a:off x="827088" y="3027363"/>
          <a:ext cx="684212" cy="330200"/>
        </p:xfrm>
        <a:graphic>
          <a:graphicData uri="http://schemas.openxmlformats.org/presentationml/2006/ole">
            <mc:AlternateContent xmlns:mc="http://schemas.openxmlformats.org/markup-compatibility/2006">
              <mc:Choice xmlns:v="urn:schemas-microsoft-com:vml" Requires="v">
                <p:oleObj spid="_x0000_s11274" r:id="rId19" imgW="279400" imgH="177800" progId="Equation.3">
                  <p:embed/>
                </p:oleObj>
              </mc:Choice>
              <mc:Fallback>
                <p:oleObj r:id="rId19" imgW="279400" imgH="177800" progId="Equation.3">
                  <p:embed/>
                  <p:pic>
                    <p:nvPicPr>
                      <p:cNvPr id="579607" name="对象 579606"/>
                      <p:cNvPicPr/>
                      <p:nvPr/>
                    </p:nvPicPr>
                    <p:blipFill>
                      <a:blip r:embed="rId20"/>
                      <a:stretch>
                        <a:fillRect/>
                      </a:stretch>
                    </p:blipFill>
                    <p:spPr>
                      <a:xfrm>
                        <a:off x="827088" y="3027363"/>
                        <a:ext cx="684212" cy="330200"/>
                      </a:xfrm>
                      <a:prstGeom prst="rect">
                        <a:avLst/>
                      </a:prstGeom>
                      <a:noFill/>
                      <a:ln w="38100">
                        <a:noFill/>
                        <a:miter/>
                      </a:ln>
                    </p:spPr>
                  </p:pic>
                </p:oleObj>
              </mc:Fallback>
            </mc:AlternateContent>
          </a:graphicData>
        </a:graphic>
      </p:graphicFrame>
      <p:sp>
        <p:nvSpPr>
          <p:cNvPr id="579609" name="直接连接符 579608"/>
          <p:cNvSpPr/>
          <p:nvPr/>
        </p:nvSpPr>
        <p:spPr>
          <a:xfrm flipV="1">
            <a:off x="1979613" y="1628775"/>
            <a:ext cx="2663825" cy="684213"/>
          </a:xfrm>
          <a:prstGeom prst="line">
            <a:avLst/>
          </a:prstGeom>
          <a:ln w="25400" cap="flat" cmpd="sng">
            <a:solidFill>
              <a:srgbClr val="FF0000"/>
            </a:solidFill>
            <a:prstDash val="solid"/>
            <a:headEnd type="none" w="med" len="med"/>
            <a:tailEnd type="triangle" w="med" len="med"/>
          </a:ln>
        </p:spPr>
      </p:sp>
      <p:sp>
        <p:nvSpPr>
          <p:cNvPr id="579610" name="直接连接符 579609"/>
          <p:cNvSpPr/>
          <p:nvPr/>
        </p:nvSpPr>
        <p:spPr>
          <a:xfrm>
            <a:off x="1979613" y="2312988"/>
            <a:ext cx="2700337" cy="360362"/>
          </a:xfrm>
          <a:prstGeom prst="line">
            <a:avLst/>
          </a:prstGeom>
          <a:ln w="25400" cap="flat" cmpd="sng">
            <a:solidFill>
              <a:srgbClr val="FF0000"/>
            </a:solidFill>
            <a:prstDash val="solid"/>
            <a:headEnd type="none" w="med" len="med"/>
            <a:tailEnd type="triangle" w="med" len="med"/>
          </a:ln>
        </p:spPr>
      </p:sp>
      <p:grpSp>
        <p:nvGrpSpPr>
          <p:cNvPr id="579694" name="组合 579693"/>
          <p:cNvGrpSpPr/>
          <p:nvPr/>
        </p:nvGrpSpPr>
        <p:grpSpPr>
          <a:xfrm>
            <a:off x="1079500" y="3573463"/>
            <a:ext cx="6624638" cy="1835150"/>
            <a:chOff x="680" y="2251"/>
            <a:chExt cx="4173" cy="1156"/>
          </a:xfrm>
        </p:grpSpPr>
        <p:sp>
          <p:nvSpPr>
            <p:cNvPr id="579612" name="直接连接符 579611"/>
            <p:cNvSpPr/>
            <p:nvPr/>
          </p:nvSpPr>
          <p:spPr>
            <a:xfrm>
              <a:off x="1181" y="2344"/>
              <a:ext cx="250" cy="0"/>
            </a:xfrm>
            <a:prstGeom prst="line">
              <a:avLst/>
            </a:prstGeom>
            <a:ln w="9525" cap="flat" cmpd="sng">
              <a:solidFill>
                <a:srgbClr val="000000"/>
              </a:solidFill>
              <a:prstDash val="solid"/>
              <a:headEnd type="none" w="med" len="med"/>
              <a:tailEnd type="none" w="med" len="med"/>
            </a:ln>
          </p:spPr>
        </p:sp>
        <p:sp>
          <p:nvSpPr>
            <p:cNvPr id="579613" name="文本框 579612"/>
            <p:cNvSpPr txBox="1"/>
            <p:nvPr/>
          </p:nvSpPr>
          <p:spPr>
            <a:xfrm>
              <a:off x="1097" y="2509"/>
              <a:ext cx="167" cy="186"/>
            </a:xfrm>
            <a:prstGeom prst="rect">
              <a:avLst/>
            </a:prstGeom>
            <a:solidFill>
              <a:srgbClr val="FFFFFF"/>
            </a:solidFill>
            <a:ln w="9525" cap="flat" cmpd="sng">
              <a:solidFill>
                <a:srgbClr val="000000"/>
              </a:solidFill>
              <a:prstDash val="solid"/>
              <a:miter/>
              <a:headEnd type="none" w="med" len="med"/>
              <a:tailEnd type="none" w="med" len="med"/>
            </a:ln>
          </p:spPr>
          <p:txBody>
            <a:bodyPr lIns="18000" tIns="10800" rIns="18000" bIns="10800"/>
            <a:lstStyle/>
            <a:p>
              <a:pPr algn="just"/>
              <a:r>
                <a:rPr lang="en-US" altLang="zh-CN" sz="1600" b="1" i="1">
                  <a:latin typeface="Times New Roman" panose="02020603050405020304" pitchFamily="18" charset="0"/>
                </a:rPr>
                <a:t>a</a:t>
              </a:r>
              <a:r>
                <a:rPr lang="en-US" altLang="zh-CN" sz="1600" b="1" i="1" baseline="-25000">
                  <a:latin typeface="Times New Roman" panose="02020603050405020304" pitchFamily="18" charset="0"/>
                </a:rPr>
                <a:t>0</a:t>
              </a:r>
              <a:endParaRPr lang="en-US" altLang="zh-CN" sz="1600" b="1">
                <a:latin typeface="Arial" panose="020B0604020202020204" pitchFamily="34" charset="0"/>
              </a:endParaRPr>
            </a:p>
          </p:txBody>
        </p:sp>
        <p:sp>
          <p:nvSpPr>
            <p:cNvPr id="579614" name="文本框 579613"/>
            <p:cNvSpPr txBox="1"/>
            <p:nvPr/>
          </p:nvSpPr>
          <p:spPr>
            <a:xfrm>
              <a:off x="680" y="2509"/>
              <a:ext cx="167" cy="186"/>
            </a:xfrm>
            <a:prstGeom prst="rect">
              <a:avLst/>
            </a:prstGeom>
            <a:solidFill>
              <a:srgbClr val="FFFFFF"/>
            </a:solidFill>
            <a:ln w="9525" cap="flat" cmpd="sng">
              <a:solidFill>
                <a:srgbClr val="000000"/>
              </a:solidFill>
              <a:prstDash val="solid"/>
              <a:miter/>
              <a:headEnd type="none" w="med" len="med"/>
              <a:tailEnd type="none" w="med" len="med"/>
            </a:ln>
          </p:spPr>
          <p:txBody>
            <a:bodyPr lIns="18000" tIns="10800" rIns="18000" bIns="10800"/>
            <a:lstStyle/>
            <a:p>
              <a:pPr algn="just"/>
              <a:r>
                <a:rPr lang="en-US" altLang="zh-CN" sz="1600" b="1" i="1">
                  <a:latin typeface="Times New Roman" panose="02020603050405020304" pitchFamily="18" charset="0"/>
                </a:rPr>
                <a:t>a</a:t>
              </a:r>
              <a:r>
                <a:rPr lang="en-US" altLang="zh-CN" sz="1600" b="1" i="1" baseline="-25000">
                  <a:latin typeface="Times New Roman" panose="02020603050405020304" pitchFamily="18" charset="0"/>
                </a:rPr>
                <a:t>1</a:t>
              </a:r>
              <a:endParaRPr lang="en-US" altLang="zh-CN" sz="1600" b="1">
                <a:latin typeface="Arial" panose="020B0604020202020204" pitchFamily="34" charset="0"/>
              </a:endParaRPr>
            </a:p>
          </p:txBody>
        </p:sp>
        <p:sp>
          <p:nvSpPr>
            <p:cNvPr id="579615" name="文本框 579614"/>
            <p:cNvSpPr txBox="1"/>
            <p:nvPr/>
          </p:nvSpPr>
          <p:spPr>
            <a:xfrm>
              <a:off x="1097" y="3213"/>
              <a:ext cx="167" cy="185"/>
            </a:xfrm>
            <a:prstGeom prst="rect">
              <a:avLst/>
            </a:prstGeom>
            <a:solidFill>
              <a:srgbClr val="FFFFFF"/>
            </a:solidFill>
            <a:ln w="9525" cap="flat" cmpd="sng">
              <a:solidFill>
                <a:srgbClr val="000000"/>
              </a:solidFill>
              <a:prstDash val="solid"/>
              <a:miter/>
              <a:headEnd type="none" w="med" len="med"/>
              <a:tailEnd type="none" w="med" len="med"/>
            </a:ln>
          </p:spPr>
          <p:txBody>
            <a:bodyPr lIns="18000" tIns="10800" rIns="18000" bIns="10800"/>
            <a:lstStyle/>
            <a:p>
              <a:pPr algn="just"/>
              <a:r>
                <a:rPr lang="en-US" altLang="zh-CN" sz="1600" b="1" i="1">
                  <a:latin typeface="Times New Roman" panose="02020603050405020304" pitchFamily="18" charset="0"/>
                </a:rPr>
                <a:t>a</a:t>
              </a:r>
              <a:r>
                <a:rPr lang="en-US" altLang="zh-CN" sz="1600" b="1" i="1" baseline="-25000">
                  <a:latin typeface="Times New Roman" panose="02020603050405020304" pitchFamily="18" charset="0"/>
                </a:rPr>
                <a:t>2</a:t>
              </a:r>
              <a:endParaRPr lang="en-US" altLang="zh-CN" sz="1600" b="1">
                <a:latin typeface="Arial" panose="020B0604020202020204" pitchFamily="34" charset="0"/>
              </a:endParaRPr>
            </a:p>
          </p:txBody>
        </p:sp>
        <p:sp>
          <p:nvSpPr>
            <p:cNvPr id="579616" name="文本框 579615"/>
            <p:cNvSpPr txBox="1"/>
            <p:nvPr/>
          </p:nvSpPr>
          <p:spPr>
            <a:xfrm>
              <a:off x="680" y="3213"/>
              <a:ext cx="167" cy="185"/>
            </a:xfrm>
            <a:prstGeom prst="rect">
              <a:avLst/>
            </a:prstGeom>
            <a:solidFill>
              <a:srgbClr val="FFFFFF"/>
            </a:solidFill>
            <a:ln w="9525" cap="flat" cmpd="sng">
              <a:solidFill>
                <a:srgbClr val="000000"/>
              </a:solidFill>
              <a:prstDash val="solid"/>
              <a:miter/>
              <a:headEnd type="none" w="med" len="med"/>
              <a:tailEnd type="none" w="med" len="med"/>
            </a:ln>
          </p:spPr>
          <p:txBody>
            <a:bodyPr lIns="18000" tIns="10800" rIns="18000" bIns="10800"/>
            <a:lstStyle/>
            <a:p>
              <a:pPr algn="just"/>
              <a:r>
                <a:rPr lang="en-US" altLang="zh-CN" sz="1400" b="1" i="1">
                  <a:latin typeface="Times New Roman" panose="02020603050405020304" pitchFamily="18" charset="0"/>
                </a:rPr>
                <a:t>a</a:t>
              </a:r>
              <a:r>
                <a:rPr lang="en-US" altLang="zh-CN" sz="1400" b="1" i="1" baseline="-25000">
                  <a:latin typeface="Times New Roman" panose="02020603050405020304" pitchFamily="18" charset="0"/>
                </a:rPr>
                <a:t>3</a:t>
              </a:r>
              <a:endParaRPr lang="en-US" altLang="zh-CN" sz="1400" b="1">
                <a:latin typeface="Arial" panose="020B0604020202020204" pitchFamily="34" charset="0"/>
              </a:endParaRPr>
            </a:p>
          </p:txBody>
        </p:sp>
        <p:sp>
          <p:nvSpPr>
            <p:cNvPr id="579617" name="文本框 579616"/>
            <p:cNvSpPr txBox="1"/>
            <p:nvPr/>
          </p:nvSpPr>
          <p:spPr>
            <a:xfrm>
              <a:off x="1431" y="2251"/>
              <a:ext cx="167" cy="186"/>
            </a:xfrm>
            <a:prstGeom prst="rect">
              <a:avLst/>
            </a:prstGeom>
            <a:solidFill>
              <a:srgbClr val="FFFFFF"/>
            </a:solidFill>
            <a:ln w="9525" cap="flat" cmpd="sng">
              <a:solidFill>
                <a:srgbClr val="000000"/>
              </a:solidFill>
              <a:prstDash val="solid"/>
              <a:miter/>
              <a:headEnd type="none" w="med" len="med"/>
              <a:tailEnd type="none" w="med" len="med"/>
            </a:ln>
          </p:spPr>
          <p:txBody>
            <a:bodyPr lIns="18000" tIns="10800" rIns="18000" bIns="10800"/>
            <a:lstStyle/>
            <a:p>
              <a:pPr algn="just"/>
              <a:r>
                <a:rPr lang="en-US" altLang="zh-CN" sz="1600" b="1" i="1">
                  <a:latin typeface="Times New Roman" panose="02020603050405020304" pitchFamily="18" charset="0"/>
                </a:rPr>
                <a:t>a</a:t>
              </a:r>
              <a:r>
                <a:rPr lang="en-US" altLang="zh-CN" sz="1600" b="1" i="1" baseline="-25000">
                  <a:latin typeface="Times New Roman" panose="02020603050405020304" pitchFamily="18" charset="0"/>
                </a:rPr>
                <a:t>4</a:t>
              </a:r>
              <a:endParaRPr lang="en-US" altLang="zh-CN" sz="1600" b="1">
                <a:latin typeface="Arial" panose="020B0604020202020204" pitchFamily="34" charset="0"/>
              </a:endParaRPr>
            </a:p>
          </p:txBody>
        </p:sp>
        <p:sp>
          <p:nvSpPr>
            <p:cNvPr id="579618" name="文本框 579617"/>
            <p:cNvSpPr txBox="1"/>
            <p:nvPr/>
          </p:nvSpPr>
          <p:spPr>
            <a:xfrm>
              <a:off x="1014" y="2251"/>
              <a:ext cx="167" cy="186"/>
            </a:xfrm>
            <a:prstGeom prst="rect">
              <a:avLst/>
            </a:prstGeom>
            <a:solidFill>
              <a:srgbClr val="FFFFFF"/>
            </a:solidFill>
            <a:ln w="9525" cap="flat" cmpd="sng">
              <a:solidFill>
                <a:srgbClr val="000000"/>
              </a:solidFill>
              <a:prstDash val="solid"/>
              <a:miter/>
              <a:headEnd type="none" w="med" len="med"/>
              <a:tailEnd type="none" w="med" len="med"/>
            </a:ln>
          </p:spPr>
          <p:txBody>
            <a:bodyPr lIns="18000" tIns="10800" rIns="18000" bIns="10800"/>
            <a:lstStyle/>
            <a:p>
              <a:pPr algn="just"/>
              <a:r>
                <a:rPr lang="en-US" altLang="zh-CN" sz="1600" b="1" i="1">
                  <a:latin typeface="Times New Roman" panose="02020603050405020304" pitchFamily="18" charset="0"/>
                </a:rPr>
                <a:t>a</a:t>
              </a:r>
              <a:r>
                <a:rPr lang="en-US" altLang="zh-CN" sz="1600" b="1" i="1" baseline="-25000">
                  <a:latin typeface="Times New Roman" panose="02020603050405020304" pitchFamily="18" charset="0"/>
                </a:rPr>
                <a:t>5</a:t>
              </a:r>
              <a:endParaRPr lang="en-US" altLang="zh-CN" sz="1600" b="1">
                <a:latin typeface="Arial" panose="020B0604020202020204" pitchFamily="34" charset="0"/>
              </a:endParaRPr>
            </a:p>
          </p:txBody>
        </p:sp>
        <p:sp>
          <p:nvSpPr>
            <p:cNvPr id="579619" name="文本框 579618"/>
            <p:cNvSpPr txBox="1"/>
            <p:nvPr/>
          </p:nvSpPr>
          <p:spPr>
            <a:xfrm>
              <a:off x="1431" y="2954"/>
              <a:ext cx="167" cy="185"/>
            </a:xfrm>
            <a:prstGeom prst="rect">
              <a:avLst/>
            </a:prstGeom>
            <a:solidFill>
              <a:srgbClr val="FFFFFF"/>
            </a:solidFill>
            <a:ln w="9525" cap="flat" cmpd="sng">
              <a:solidFill>
                <a:srgbClr val="000000"/>
              </a:solidFill>
              <a:prstDash val="solid"/>
              <a:miter/>
              <a:headEnd type="none" w="med" len="med"/>
              <a:tailEnd type="none" w="med" len="med"/>
            </a:ln>
          </p:spPr>
          <p:txBody>
            <a:bodyPr lIns="18000" tIns="10800" rIns="18000" bIns="10800"/>
            <a:lstStyle/>
            <a:p>
              <a:pPr algn="just"/>
              <a:r>
                <a:rPr lang="en-US" altLang="zh-CN" sz="1600" b="1" i="1">
                  <a:latin typeface="Times New Roman" panose="02020603050405020304" pitchFamily="18" charset="0"/>
                </a:rPr>
                <a:t>a</a:t>
              </a:r>
              <a:r>
                <a:rPr lang="en-US" altLang="zh-CN" sz="1600" b="1" i="1" baseline="-25000">
                  <a:latin typeface="Times New Roman" panose="02020603050405020304" pitchFamily="18" charset="0"/>
                </a:rPr>
                <a:t>6</a:t>
              </a:r>
              <a:endParaRPr lang="en-US" altLang="zh-CN" sz="1600" b="1">
                <a:latin typeface="Arial" panose="020B0604020202020204" pitchFamily="34" charset="0"/>
              </a:endParaRPr>
            </a:p>
          </p:txBody>
        </p:sp>
        <p:sp>
          <p:nvSpPr>
            <p:cNvPr id="579620" name="文本框 579619"/>
            <p:cNvSpPr txBox="1"/>
            <p:nvPr/>
          </p:nvSpPr>
          <p:spPr>
            <a:xfrm>
              <a:off x="1014" y="2954"/>
              <a:ext cx="167" cy="185"/>
            </a:xfrm>
            <a:prstGeom prst="rect">
              <a:avLst/>
            </a:prstGeom>
            <a:solidFill>
              <a:srgbClr val="FFFFFF"/>
            </a:solidFill>
            <a:ln w="9525" cap="flat" cmpd="sng">
              <a:solidFill>
                <a:srgbClr val="000000"/>
              </a:solidFill>
              <a:prstDash val="solid"/>
              <a:miter/>
              <a:headEnd type="none" w="med" len="med"/>
              <a:tailEnd type="none" w="med" len="med"/>
            </a:ln>
          </p:spPr>
          <p:txBody>
            <a:bodyPr lIns="18000" tIns="10800" rIns="18000" bIns="10800"/>
            <a:lstStyle/>
            <a:p>
              <a:pPr algn="just"/>
              <a:r>
                <a:rPr lang="en-US" altLang="zh-CN" sz="1600" b="1" i="1">
                  <a:latin typeface="Times New Roman" panose="02020603050405020304" pitchFamily="18" charset="0"/>
                </a:rPr>
                <a:t>a</a:t>
              </a:r>
              <a:r>
                <a:rPr lang="en-US" altLang="zh-CN" sz="1600" b="1" i="1" baseline="-25000">
                  <a:latin typeface="Times New Roman" panose="02020603050405020304" pitchFamily="18" charset="0"/>
                </a:rPr>
                <a:t>7</a:t>
              </a:r>
              <a:endParaRPr lang="en-US" altLang="zh-CN" sz="1600" b="1">
                <a:latin typeface="Arial" panose="020B0604020202020204" pitchFamily="34" charset="0"/>
              </a:endParaRPr>
            </a:p>
          </p:txBody>
        </p:sp>
        <p:sp>
          <p:nvSpPr>
            <p:cNvPr id="579621" name="直接连接符 579620"/>
            <p:cNvSpPr/>
            <p:nvPr/>
          </p:nvSpPr>
          <p:spPr>
            <a:xfrm flipH="1">
              <a:off x="847" y="2344"/>
              <a:ext cx="167" cy="185"/>
            </a:xfrm>
            <a:prstGeom prst="line">
              <a:avLst/>
            </a:prstGeom>
            <a:ln w="9525" cap="flat" cmpd="sng">
              <a:solidFill>
                <a:srgbClr val="000000"/>
              </a:solidFill>
              <a:prstDash val="solid"/>
              <a:headEnd type="none" w="med" len="med"/>
              <a:tailEnd type="none" w="med" len="med"/>
            </a:ln>
          </p:spPr>
        </p:sp>
        <p:sp>
          <p:nvSpPr>
            <p:cNvPr id="579622" name="直接连接符 579621"/>
            <p:cNvSpPr/>
            <p:nvPr/>
          </p:nvSpPr>
          <p:spPr>
            <a:xfrm flipH="1">
              <a:off x="1264" y="2344"/>
              <a:ext cx="167" cy="185"/>
            </a:xfrm>
            <a:prstGeom prst="line">
              <a:avLst/>
            </a:prstGeom>
            <a:ln w="9525" cap="flat" cmpd="sng">
              <a:solidFill>
                <a:srgbClr val="000000"/>
              </a:solidFill>
              <a:prstDash val="solid"/>
              <a:headEnd type="none" w="med" len="med"/>
              <a:tailEnd type="none" w="med" len="med"/>
            </a:ln>
          </p:spPr>
        </p:sp>
        <p:sp>
          <p:nvSpPr>
            <p:cNvPr id="579623" name="直接连接符 579622"/>
            <p:cNvSpPr/>
            <p:nvPr/>
          </p:nvSpPr>
          <p:spPr>
            <a:xfrm>
              <a:off x="1181" y="3027"/>
              <a:ext cx="250" cy="0"/>
            </a:xfrm>
            <a:prstGeom prst="line">
              <a:avLst/>
            </a:prstGeom>
            <a:ln w="9525" cap="flat" cmpd="sng">
              <a:solidFill>
                <a:srgbClr val="000000"/>
              </a:solidFill>
              <a:prstDash val="solid"/>
              <a:headEnd type="none" w="med" len="med"/>
              <a:tailEnd type="none" w="med" len="med"/>
            </a:ln>
          </p:spPr>
        </p:sp>
        <p:sp>
          <p:nvSpPr>
            <p:cNvPr id="579624" name="直接连接符 579623"/>
            <p:cNvSpPr/>
            <p:nvPr/>
          </p:nvSpPr>
          <p:spPr>
            <a:xfrm>
              <a:off x="847" y="3286"/>
              <a:ext cx="250" cy="0"/>
            </a:xfrm>
            <a:prstGeom prst="line">
              <a:avLst/>
            </a:prstGeom>
            <a:ln w="9525" cap="flat" cmpd="sng">
              <a:solidFill>
                <a:srgbClr val="000000"/>
              </a:solidFill>
              <a:prstDash val="solid"/>
              <a:headEnd type="none" w="med" len="med"/>
              <a:tailEnd type="none" w="med" len="med"/>
            </a:ln>
          </p:spPr>
        </p:sp>
        <p:sp>
          <p:nvSpPr>
            <p:cNvPr id="579625" name="直接连接符 579624"/>
            <p:cNvSpPr/>
            <p:nvPr/>
          </p:nvSpPr>
          <p:spPr>
            <a:xfrm>
              <a:off x="1097" y="2437"/>
              <a:ext cx="0" cy="556"/>
            </a:xfrm>
            <a:prstGeom prst="line">
              <a:avLst/>
            </a:prstGeom>
            <a:ln w="9525" cap="flat" cmpd="sng">
              <a:solidFill>
                <a:srgbClr val="000000"/>
              </a:solidFill>
              <a:prstDash val="solid"/>
              <a:headEnd type="none" w="med" len="med"/>
              <a:tailEnd type="none" w="med" len="med"/>
            </a:ln>
          </p:spPr>
        </p:sp>
        <p:sp>
          <p:nvSpPr>
            <p:cNvPr id="579626" name="直接连接符 579625"/>
            <p:cNvSpPr/>
            <p:nvPr/>
          </p:nvSpPr>
          <p:spPr>
            <a:xfrm>
              <a:off x="1515" y="2437"/>
              <a:ext cx="0" cy="556"/>
            </a:xfrm>
            <a:prstGeom prst="line">
              <a:avLst/>
            </a:prstGeom>
            <a:ln w="9525" cap="flat" cmpd="sng">
              <a:solidFill>
                <a:srgbClr val="000000"/>
              </a:solidFill>
              <a:prstDash val="solid"/>
              <a:headEnd type="none" w="med" len="med"/>
              <a:tailEnd type="none" w="med" len="med"/>
            </a:ln>
          </p:spPr>
        </p:sp>
        <p:sp>
          <p:nvSpPr>
            <p:cNvPr id="579627" name="直接连接符 579626"/>
            <p:cNvSpPr/>
            <p:nvPr/>
          </p:nvSpPr>
          <p:spPr>
            <a:xfrm>
              <a:off x="847" y="2603"/>
              <a:ext cx="250" cy="0"/>
            </a:xfrm>
            <a:prstGeom prst="line">
              <a:avLst/>
            </a:prstGeom>
            <a:ln w="9525" cap="flat" cmpd="sng">
              <a:solidFill>
                <a:srgbClr val="000000"/>
              </a:solidFill>
              <a:prstDash val="solid"/>
              <a:headEnd type="none" w="med" len="med"/>
              <a:tailEnd type="none" w="med" len="med"/>
            </a:ln>
          </p:spPr>
        </p:sp>
        <p:sp>
          <p:nvSpPr>
            <p:cNvPr id="579628" name="直接连接符 579627"/>
            <p:cNvSpPr/>
            <p:nvPr/>
          </p:nvSpPr>
          <p:spPr>
            <a:xfrm>
              <a:off x="763" y="2696"/>
              <a:ext cx="0" cy="556"/>
            </a:xfrm>
            <a:prstGeom prst="line">
              <a:avLst/>
            </a:prstGeom>
            <a:ln w="9525" cap="flat" cmpd="sng">
              <a:solidFill>
                <a:srgbClr val="000000"/>
              </a:solidFill>
              <a:prstDash val="solid"/>
              <a:headEnd type="none" w="med" len="med"/>
              <a:tailEnd type="none" w="med" len="med"/>
            </a:ln>
          </p:spPr>
        </p:sp>
        <p:sp>
          <p:nvSpPr>
            <p:cNvPr id="579629" name="直接连接符 579628"/>
            <p:cNvSpPr/>
            <p:nvPr/>
          </p:nvSpPr>
          <p:spPr>
            <a:xfrm>
              <a:off x="1181" y="2696"/>
              <a:ext cx="0" cy="556"/>
            </a:xfrm>
            <a:prstGeom prst="line">
              <a:avLst/>
            </a:prstGeom>
            <a:ln w="9525" cap="flat" cmpd="sng">
              <a:solidFill>
                <a:srgbClr val="000000"/>
              </a:solidFill>
              <a:prstDash val="solid"/>
              <a:headEnd type="none" w="med" len="med"/>
              <a:tailEnd type="none" w="med" len="med"/>
            </a:ln>
          </p:spPr>
        </p:sp>
        <p:sp>
          <p:nvSpPr>
            <p:cNvPr id="579630" name="直接连接符 579629"/>
            <p:cNvSpPr/>
            <p:nvPr/>
          </p:nvSpPr>
          <p:spPr>
            <a:xfrm flipH="1">
              <a:off x="847" y="3027"/>
              <a:ext cx="167" cy="185"/>
            </a:xfrm>
            <a:prstGeom prst="line">
              <a:avLst/>
            </a:prstGeom>
            <a:ln w="9525" cap="flat" cmpd="sng">
              <a:solidFill>
                <a:srgbClr val="000000"/>
              </a:solidFill>
              <a:prstDash val="solid"/>
              <a:headEnd type="none" w="med" len="med"/>
              <a:tailEnd type="none" w="med" len="med"/>
            </a:ln>
          </p:spPr>
        </p:sp>
        <p:sp>
          <p:nvSpPr>
            <p:cNvPr id="579631" name="直接连接符 579630"/>
            <p:cNvSpPr/>
            <p:nvPr/>
          </p:nvSpPr>
          <p:spPr>
            <a:xfrm flipH="1">
              <a:off x="1264" y="3027"/>
              <a:ext cx="167" cy="185"/>
            </a:xfrm>
            <a:prstGeom prst="line">
              <a:avLst/>
            </a:prstGeom>
            <a:ln w="9525" cap="flat" cmpd="sng">
              <a:solidFill>
                <a:srgbClr val="000000"/>
              </a:solidFill>
              <a:prstDash val="solid"/>
              <a:headEnd type="none" w="med" len="med"/>
              <a:tailEnd type="none" w="med" len="med"/>
            </a:ln>
          </p:spPr>
        </p:sp>
        <p:sp>
          <p:nvSpPr>
            <p:cNvPr id="579632" name="直接连接符 579631"/>
            <p:cNvSpPr/>
            <p:nvPr/>
          </p:nvSpPr>
          <p:spPr>
            <a:xfrm>
              <a:off x="2266" y="2352"/>
              <a:ext cx="250" cy="0"/>
            </a:xfrm>
            <a:prstGeom prst="line">
              <a:avLst/>
            </a:prstGeom>
            <a:ln w="9525" cap="flat" cmpd="sng">
              <a:solidFill>
                <a:srgbClr val="000000"/>
              </a:solidFill>
              <a:prstDash val="solid"/>
              <a:headEnd type="none" w="med" len="med"/>
              <a:tailEnd type="none" w="med" len="med"/>
            </a:ln>
          </p:spPr>
        </p:sp>
        <p:sp>
          <p:nvSpPr>
            <p:cNvPr id="579633" name="文本框 579632"/>
            <p:cNvSpPr txBox="1"/>
            <p:nvPr/>
          </p:nvSpPr>
          <p:spPr>
            <a:xfrm>
              <a:off x="2182" y="2518"/>
              <a:ext cx="167" cy="185"/>
            </a:xfrm>
            <a:prstGeom prst="rect">
              <a:avLst/>
            </a:prstGeom>
            <a:solidFill>
              <a:srgbClr val="FFFFFF"/>
            </a:solidFill>
            <a:ln w="9525" cap="flat" cmpd="sng">
              <a:solidFill>
                <a:srgbClr val="000000"/>
              </a:solidFill>
              <a:prstDash val="solid"/>
              <a:miter/>
              <a:headEnd type="none" w="med" len="med"/>
              <a:tailEnd type="none" w="med" len="med"/>
            </a:ln>
          </p:spPr>
          <p:txBody>
            <a:bodyPr lIns="18000" tIns="10800" rIns="18000" bIns="10800"/>
            <a:lstStyle/>
            <a:p>
              <a:pPr algn="just"/>
              <a:r>
                <a:rPr lang="en-US" altLang="zh-CN" sz="1600" b="1" i="1">
                  <a:latin typeface="Times New Roman" panose="02020603050405020304" pitchFamily="18" charset="0"/>
                </a:rPr>
                <a:t>a</a:t>
              </a:r>
              <a:r>
                <a:rPr lang="en-US" altLang="zh-CN" sz="1600" b="1" i="1" baseline="-25000">
                  <a:latin typeface="Times New Roman" panose="02020603050405020304" pitchFamily="18" charset="0"/>
                </a:rPr>
                <a:t>0</a:t>
              </a:r>
              <a:endParaRPr lang="en-US" altLang="zh-CN" sz="1600" b="1">
                <a:latin typeface="Arial" panose="020B0604020202020204" pitchFamily="34" charset="0"/>
              </a:endParaRPr>
            </a:p>
          </p:txBody>
        </p:sp>
        <p:sp>
          <p:nvSpPr>
            <p:cNvPr id="579634" name="文本框 579633"/>
            <p:cNvSpPr txBox="1"/>
            <p:nvPr/>
          </p:nvSpPr>
          <p:spPr>
            <a:xfrm>
              <a:off x="1765" y="2518"/>
              <a:ext cx="167" cy="185"/>
            </a:xfrm>
            <a:prstGeom prst="rect">
              <a:avLst/>
            </a:prstGeom>
            <a:solidFill>
              <a:srgbClr val="FFFFFF"/>
            </a:solidFill>
            <a:ln w="9525" cap="flat" cmpd="sng">
              <a:solidFill>
                <a:srgbClr val="000000"/>
              </a:solidFill>
              <a:prstDash val="solid"/>
              <a:miter/>
              <a:headEnd type="none" w="med" len="med"/>
              <a:tailEnd type="none" w="med" len="med"/>
            </a:ln>
          </p:spPr>
          <p:txBody>
            <a:bodyPr lIns="18000" tIns="10800" rIns="18000" bIns="10800"/>
            <a:lstStyle/>
            <a:p>
              <a:pPr algn="just"/>
              <a:r>
                <a:rPr lang="en-US" altLang="zh-CN" sz="1600" b="1" i="1">
                  <a:latin typeface="Times New Roman" panose="02020603050405020304" pitchFamily="18" charset="0"/>
                </a:rPr>
                <a:t>a</a:t>
              </a:r>
              <a:r>
                <a:rPr lang="en-US" altLang="zh-CN" sz="1600" b="1" i="1" baseline="-25000">
                  <a:latin typeface="Times New Roman" panose="02020603050405020304" pitchFamily="18" charset="0"/>
                </a:rPr>
                <a:t>1</a:t>
              </a:r>
              <a:endParaRPr lang="en-US" altLang="zh-CN" sz="1600" b="1">
                <a:latin typeface="Arial" panose="020B0604020202020204" pitchFamily="34" charset="0"/>
              </a:endParaRPr>
            </a:p>
          </p:txBody>
        </p:sp>
        <p:sp>
          <p:nvSpPr>
            <p:cNvPr id="579635" name="文本框 579634"/>
            <p:cNvSpPr txBox="1"/>
            <p:nvPr/>
          </p:nvSpPr>
          <p:spPr>
            <a:xfrm>
              <a:off x="2182" y="3221"/>
              <a:ext cx="167" cy="186"/>
            </a:xfrm>
            <a:prstGeom prst="rect">
              <a:avLst/>
            </a:prstGeom>
            <a:solidFill>
              <a:srgbClr val="FFFFFF"/>
            </a:solidFill>
            <a:ln w="9525" cap="flat" cmpd="sng">
              <a:solidFill>
                <a:srgbClr val="000000"/>
              </a:solidFill>
              <a:prstDash val="solid"/>
              <a:miter/>
              <a:headEnd type="none" w="med" len="med"/>
              <a:tailEnd type="none" w="med" len="med"/>
            </a:ln>
          </p:spPr>
          <p:txBody>
            <a:bodyPr lIns="18000" tIns="10800" rIns="18000" bIns="10800"/>
            <a:lstStyle/>
            <a:p>
              <a:pPr algn="just"/>
              <a:r>
                <a:rPr lang="en-US" altLang="zh-CN" sz="1600" b="1" i="1">
                  <a:latin typeface="Times New Roman" panose="02020603050405020304" pitchFamily="18" charset="0"/>
                </a:rPr>
                <a:t>a</a:t>
              </a:r>
              <a:r>
                <a:rPr lang="en-US" altLang="zh-CN" sz="1600" b="1" i="1" baseline="-25000">
                  <a:latin typeface="Times New Roman" panose="02020603050405020304" pitchFamily="18" charset="0"/>
                </a:rPr>
                <a:t>2</a:t>
              </a:r>
              <a:endParaRPr lang="en-US" altLang="zh-CN" sz="1600" b="1">
                <a:latin typeface="Arial" panose="020B0604020202020204" pitchFamily="34" charset="0"/>
              </a:endParaRPr>
            </a:p>
          </p:txBody>
        </p:sp>
        <p:sp>
          <p:nvSpPr>
            <p:cNvPr id="579636" name="文本框 579635"/>
            <p:cNvSpPr txBox="1"/>
            <p:nvPr/>
          </p:nvSpPr>
          <p:spPr>
            <a:xfrm>
              <a:off x="1765" y="3221"/>
              <a:ext cx="167" cy="186"/>
            </a:xfrm>
            <a:prstGeom prst="rect">
              <a:avLst/>
            </a:prstGeom>
            <a:solidFill>
              <a:srgbClr val="FFFFFF"/>
            </a:solidFill>
            <a:ln w="9525" cap="flat" cmpd="sng">
              <a:solidFill>
                <a:srgbClr val="000000"/>
              </a:solidFill>
              <a:prstDash val="solid"/>
              <a:miter/>
              <a:headEnd type="none" w="med" len="med"/>
              <a:tailEnd type="none" w="med" len="med"/>
            </a:ln>
          </p:spPr>
          <p:txBody>
            <a:bodyPr lIns="18000" tIns="10800" rIns="18000" bIns="10800"/>
            <a:lstStyle/>
            <a:p>
              <a:pPr algn="just"/>
              <a:r>
                <a:rPr lang="en-US" altLang="zh-CN" sz="1600" b="1" i="1">
                  <a:latin typeface="Times New Roman" panose="02020603050405020304" pitchFamily="18" charset="0"/>
                </a:rPr>
                <a:t>a</a:t>
              </a:r>
              <a:r>
                <a:rPr lang="en-US" altLang="zh-CN" sz="1600" b="1" i="1" baseline="-25000">
                  <a:latin typeface="Times New Roman" panose="02020603050405020304" pitchFamily="18" charset="0"/>
                </a:rPr>
                <a:t>3</a:t>
              </a:r>
              <a:endParaRPr lang="en-US" altLang="zh-CN" sz="1600" b="1">
                <a:latin typeface="Arial" panose="020B0604020202020204" pitchFamily="34" charset="0"/>
              </a:endParaRPr>
            </a:p>
          </p:txBody>
        </p:sp>
        <p:sp>
          <p:nvSpPr>
            <p:cNvPr id="579637" name="文本框 579636"/>
            <p:cNvSpPr txBox="1"/>
            <p:nvPr/>
          </p:nvSpPr>
          <p:spPr>
            <a:xfrm>
              <a:off x="2516" y="2260"/>
              <a:ext cx="167" cy="185"/>
            </a:xfrm>
            <a:prstGeom prst="rect">
              <a:avLst/>
            </a:prstGeom>
            <a:solidFill>
              <a:srgbClr val="FFFFFF"/>
            </a:solidFill>
            <a:ln w="9525" cap="flat" cmpd="sng">
              <a:solidFill>
                <a:srgbClr val="000000"/>
              </a:solidFill>
              <a:prstDash val="solid"/>
              <a:miter/>
              <a:headEnd type="none" w="med" len="med"/>
              <a:tailEnd type="none" w="med" len="med"/>
            </a:ln>
          </p:spPr>
          <p:txBody>
            <a:bodyPr lIns="18000" tIns="10800" rIns="18000" bIns="10800"/>
            <a:lstStyle/>
            <a:p>
              <a:pPr algn="just"/>
              <a:r>
                <a:rPr lang="en-US" altLang="zh-CN" sz="1600" b="1" i="1">
                  <a:latin typeface="Times New Roman" panose="02020603050405020304" pitchFamily="18" charset="0"/>
                </a:rPr>
                <a:t>a</a:t>
              </a:r>
              <a:r>
                <a:rPr lang="en-US" altLang="zh-CN" sz="1600" b="1" i="1" baseline="-25000">
                  <a:latin typeface="Times New Roman" panose="02020603050405020304" pitchFamily="18" charset="0"/>
                </a:rPr>
                <a:t>4</a:t>
              </a:r>
              <a:endParaRPr lang="en-US" altLang="zh-CN" sz="1600" b="1">
                <a:latin typeface="Arial" panose="020B0604020202020204" pitchFamily="34" charset="0"/>
              </a:endParaRPr>
            </a:p>
          </p:txBody>
        </p:sp>
        <p:sp>
          <p:nvSpPr>
            <p:cNvPr id="579638" name="文本框 579637"/>
            <p:cNvSpPr txBox="1"/>
            <p:nvPr/>
          </p:nvSpPr>
          <p:spPr>
            <a:xfrm>
              <a:off x="2099" y="2260"/>
              <a:ext cx="167" cy="185"/>
            </a:xfrm>
            <a:prstGeom prst="rect">
              <a:avLst/>
            </a:prstGeom>
            <a:solidFill>
              <a:srgbClr val="FFFFFF"/>
            </a:solidFill>
            <a:ln w="9525" cap="flat" cmpd="sng">
              <a:solidFill>
                <a:srgbClr val="000000"/>
              </a:solidFill>
              <a:prstDash val="solid"/>
              <a:miter/>
              <a:headEnd type="none" w="med" len="med"/>
              <a:tailEnd type="none" w="med" len="med"/>
            </a:ln>
          </p:spPr>
          <p:txBody>
            <a:bodyPr lIns="18000" tIns="10800" rIns="18000" bIns="10800"/>
            <a:lstStyle/>
            <a:p>
              <a:pPr algn="just"/>
              <a:r>
                <a:rPr lang="en-US" altLang="zh-CN" sz="1600" b="1" i="1">
                  <a:latin typeface="Times New Roman" panose="02020603050405020304" pitchFamily="18" charset="0"/>
                </a:rPr>
                <a:t>a</a:t>
              </a:r>
              <a:r>
                <a:rPr lang="en-US" altLang="zh-CN" sz="1600" b="1" i="1" baseline="-25000">
                  <a:latin typeface="Times New Roman" panose="02020603050405020304" pitchFamily="18" charset="0"/>
                </a:rPr>
                <a:t>5</a:t>
              </a:r>
              <a:endParaRPr lang="en-US" altLang="zh-CN" sz="1600" b="1">
                <a:latin typeface="Arial" panose="020B0604020202020204" pitchFamily="34" charset="0"/>
              </a:endParaRPr>
            </a:p>
          </p:txBody>
        </p:sp>
        <p:sp>
          <p:nvSpPr>
            <p:cNvPr id="579639" name="文本框 579638"/>
            <p:cNvSpPr txBox="1"/>
            <p:nvPr/>
          </p:nvSpPr>
          <p:spPr>
            <a:xfrm>
              <a:off x="2516" y="2962"/>
              <a:ext cx="167" cy="186"/>
            </a:xfrm>
            <a:prstGeom prst="rect">
              <a:avLst/>
            </a:prstGeom>
            <a:solidFill>
              <a:srgbClr val="FFFFFF"/>
            </a:solidFill>
            <a:ln w="9525" cap="flat" cmpd="sng">
              <a:solidFill>
                <a:srgbClr val="000000"/>
              </a:solidFill>
              <a:prstDash val="solid"/>
              <a:miter/>
              <a:headEnd type="none" w="med" len="med"/>
              <a:tailEnd type="none" w="med" len="med"/>
            </a:ln>
          </p:spPr>
          <p:txBody>
            <a:bodyPr lIns="18000" tIns="10800" rIns="18000" bIns="10800"/>
            <a:lstStyle/>
            <a:p>
              <a:pPr algn="just"/>
              <a:r>
                <a:rPr lang="en-US" altLang="zh-CN" sz="1600" b="1" i="1">
                  <a:latin typeface="Times New Roman" panose="02020603050405020304" pitchFamily="18" charset="0"/>
                </a:rPr>
                <a:t>a</a:t>
              </a:r>
              <a:r>
                <a:rPr lang="en-US" altLang="zh-CN" sz="1600" b="1" i="1" baseline="-25000">
                  <a:latin typeface="Times New Roman" panose="02020603050405020304" pitchFamily="18" charset="0"/>
                </a:rPr>
                <a:t>6</a:t>
              </a:r>
              <a:endParaRPr lang="en-US" altLang="zh-CN" sz="1600" b="1">
                <a:latin typeface="Arial" panose="020B0604020202020204" pitchFamily="34" charset="0"/>
              </a:endParaRPr>
            </a:p>
          </p:txBody>
        </p:sp>
        <p:sp>
          <p:nvSpPr>
            <p:cNvPr id="579640" name="文本框 579639"/>
            <p:cNvSpPr txBox="1"/>
            <p:nvPr/>
          </p:nvSpPr>
          <p:spPr>
            <a:xfrm>
              <a:off x="2099" y="2962"/>
              <a:ext cx="167" cy="186"/>
            </a:xfrm>
            <a:prstGeom prst="rect">
              <a:avLst/>
            </a:prstGeom>
            <a:solidFill>
              <a:srgbClr val="FFFFFF"/>
            </a:solidFill>
            <a:ln w="9525" cap="flat" cmpd="sng">
              <a:solidFill>
                <a:srgbClr val="000000"/>
              </a:solidFill>
              <a:prstDash val="solid"/>
              <a:miter/>
              <a:headEnd type="none" w="med" len="med"/>
              <a:tailEnd type="none" w="med" len="med"/>
            </a:ln>
          </p:spPr>
          <p:txBody>
            <a:bodyPr lIns="18000" tIns="10800" rIns="18000" bIns="10800"/>
            <a:lstStyle/>
            <a:p>
              <a:pPr algn="just"/>
              <a:r>
                <a:rPr lang="en-US" altLang="zh-CN" sz="1600" b="1" i="1">
                  <a:latin typeface="Times New Roman" panose="02020603050405020304" pitchFamily="18" charset="0"/>
                </a:rPr>
                <a:t>a</a:t>
              </a:r>
              <a:r>
                <a:rPr lang="en-US" altLang="zh-CN" sz="1600" b="1" i="1" baseline="-25000">
                  <a:latin typeface="Times New Roman" panose="02020603050405020304" pitchFamily="18" charset="0"/>
                </a:rPr>
                <a:t>7</a:t>
              </a:r>
              <a:endParaRPr lang="en-US" altLang="zh-CN" sz="1600" b="1">
                <a:latin typeface="Arial" panose="020B0604020202020204" pitchFamily="34" charset="0"/>
              </a:endParaRPr>
            </a:p>
          </p:txBody>
        </p:sp>
        <p:sp>
          <p:nvSpPr>
            <p:cNvPr id="579641" name="直接连接符 579640"/>
            <p:cNvSpPr/>
            <p:nvPr/>
          </p:nvSpPr>
          <p:spPr>
            <a:xfrm flipH="1">
              <a:off x="1932" y="2352"/>
              <a:ext cx="167" cy="186"/>
            </a:xfrm>
            <a:prstGeom prst="line">
              <a:avLst/>
            </a:prstGeom>
            <a:ln w="25400" cap="flat" cmpd="sng">
              <a:solidFill>
                <a:srgbClr val="FF0000"/>
              </a:solidFill>
              <a:prstDash val="solid"/>
              <a:headEnd type="none" w="med" len="med"/>
              <a:tailEnd type="triangle" w="med" len="med"/>
            </a:ln>
          </p:spPr>
        </p:sp>
        <p:sp>
          <p:nvSpPr>
            <p:cNvPr id="579642" name="直接连接符 579641"/>
            <p:cNvSpPr/>
            <p:nvPr/>
          </p:nvSpPr>
          <p:spPr>
            <a:xfrm flipH="1">
              <a:off x="2349" y="2352"/>
              <a:ext cx="167" cy="186"/>
            </a:xfrm>
            <a:prstGeom prst="line">
              <a:avLst/>
            </a:prstGeom>
            <a:ln w="25400" cap="flat" cmpd="sng">
              <a:solidFill>
                <a:srgbClr val="FF0000"/>
              </a:solidFill>
              <a:prstDash val="solid"/>
              <a:headEnd type="none" w="med" len="med"/>
              <a:tailEnd type="triangle" w="med" len="med"/>
            </a:ln>
          </p:spPr>
        </p:sp>
        <p:sp>
          <p:nvSpPr>
            <p:cNvPr id="579643" name="直接连接符 579642"/>
            <p:cNvSpPr/>
            <p:nvPr/>
          </p:nvSpPr>
          <p:spPr>
            <a:xfrm>
              <a:off x="2266" y="3035"/>
              <a:ext cx="250" cy="0"/>
            </a:xfrm>
            <a:prstGeom prst="line">
              <a:avLst/>
            </a:prstGeom>
            <a:ln w="9525" cap="flat" cmpd="sng">
              <a:solidFill>
                <a:srgbClr val="000000"/>
              </a:solidFill>
              <a:prstDash val="solid"/>
              <a:headEnd type="none" w="med" len="med"/>
              <a:tailEnd type="none" w="med" len="med"/>
            </a:ln>
          </p:spPr>
        </p:sp>
        <p:sp>
          <p:nvSpPr>
            <p:cNvPr id="579644" name="直接连接符 579643"/>
            <p:cNvSpPr/>
            <p:nvPr/>
          </p:nvSpPr>
          <p:spPr>
            <a:xfrm>
              <a:off x="1932" y="3294"/>
              <a:ext cx="250" cy="0"/>
            </a:xfrm>
            <a:prstGeom prst="line">
              <a:avLst/>
            </a:prstGeom>
            <a:ln w="9525" cap="flat" cmpd="sng">
              <a:solidFill>
                <a:srgbClr val="000000"/>
              </a:solidFill>
              <a:prstDash val="solid"/>
              <a:headEnd type="none" w="med" len="med"/>
              <a:tailEnd type="none" w="med" len="med"/>
            </a:ln>
          </p:spPr>
        </p:sp>
        <p:sp>
          <p:nvSpPr>
            <p:cNvPr id="579645" name="直接连接符 579644"/>
            <p:cNvSpPr/>
            <p:nvPr/>
          </p:nvSpPr>
          <p:spPr>
            <a:xfrm>
              <a:off x="2182" y="2445"/>
              <a:ext cx="0" cy="557"/>
            </a:xfrm>
            <a:prstGeom prst="line">
              <a:avLst/>
            </a:prstGeom>
            <a:ln w="9525" cap="flat" cmpd="sng">
              <a:solidFill>
                <a:srgbClr val="000000"/>
              </a:solidFill>
              <a:prstDash val="solid"/>
              <a:headEnd type="none" w="med" len="med"/>
              <a:tailEnd type="none" w="med" len="med"/>
            </a:ln>
          </p:spPr>
        </p:sp>
        <p:sp>
          <p:nvSpPr>
            <p:cNvPr id="579646" name="直接连接符 579645"/>
            <p:cNvSpPr/>
            <p:nvPr/>
          </p:nvSpPr>
          <p:spPr>
            <a:xfrm>
              <a:off x="2600" y="2445"/>
              <a:ext cx="0" cy="557"/>
            </a:xfrm>
            <a:prstGeom prst="line">
              <a:avLst/>
            </a:prstGeom>
            <a:ln w="9525" cap="flat" cmpd="sng">
              <a:solidFill>
                <a:srgbClr val="000000"/>
              </a:solidFill>
              <a:prstDash val="solid"/>
              <a:headEnd type="none" w="med" len="med"/>
              <a:tailEnd type="none" w="med" len="med"/>
            </a:ln>
          </p:spPr>
        </p:sp>
        <p:sp>
          <p:nvSpPr>
            <p:cNvPr id="579647" name="直接连接符 579646"/>
            <p:cNvSpPr/>
            <p:nvPr/>
          </p:nvSpPr>
          <p:spPr>
            <a:xfrm>
              <a:off x="1932" y="2611"/>
              <a:ext cx="250" cy="0"/>
            </a:xfrm>
            <a:prstGeom prst="line">
              <a:avLst/>
            </a:prstGeom>
            <a:ln w="9525" cap="flat" cmpd="sng">
              <a:solidFill>
                <a:srgbClr val="000000"/>
              </a:solidFill>
              <a:prstDash val="solid"/>
              <a:headEnd type="none" w="med" len="med"/>
              <a:tailEnd type="none" w="med" len="med"/>
            </a:ln>
          </p:spPr>
        </p:sp>
        <p:sp>
          <p:nvSpPr>
            <p:cNvPr id="579648" name="直接连接符 579647"/>
            <p:cNvSpPr/>
            <p:nvPr/>
          </p:nvSpPr>
          <p:spPr>
            <a:xfrm>
              <a:off x="1848" y="2704"/>
              <a:ext cx="0" cy="557"/>
            </a:xfrm>
            <a:prstGeom prst="line">
              <a:avLst/>
            </a:prstGeom>
            <a:ln w="9525" cap="flat" cmpd="sng">
              <a:solidFill>
                <a:srgbClr val="000000"/>
              </a:solidFill>
              <a:prstDash val="solid"/>
              <a:headEnd type="none" w="med" len="med"/>
              <a:tailEnd type="none" w="med" len="med"/>
            </a:ln>
          </p:spPr>
        </p:sp>
        <p:sp>
          <p:nvSpPr>
            <p:cNvPr id="579649" name="直接连接符 579648"/>
            <p:cNvSpPr/>
            <p:nvPr/>
          </p:nvSpPr>
          <p:spPr>
            <a:xfrm>
              <a:off x="2266" y="2704"/>
              <a:ext cx="0" cy="557"/>
            </a:xfrm>
            <a:prstGeom prst="line">
              <a:avLst/>
            </a:prstGeom>
            <a:ln w="9525" cap="flat" cmpd="sng">
              <a:solidFill>
                <a:srgbClr val="000000"/>
              </a:solidFill>
              <a:prstDash val="solid"/>
              <a:headEnd type="none" w="med" len="med"/>
              <a:tailEnd type="none" w="med" len="med"/>
            </a:ln>
          </p:spPr>
        </p:sp>
        <p:sp>
          <p:nvSpPr>
            <p:cNvPr id="579650" name="直接连接符 579649"/>
            <p:cNvSpPr/>
            <p:nvPr/>
          </p:nvSpPr>
          <p:spPr>
            <a:xfrm flipH="1">
              <a:off x="1932" y="3035"/>
              <a:ext cx="167" cy="186"/>
            </a:xfrm>
            <a:prstGeom prst="line">
              <a:avLst/>
            </a:prstGeom>
            <a:ln w="25400" cap="flat" cmpd="sng">
              <a:solidFill>
                <a:srgbClr val="FF0000"/>
              </a:solidFill>
              <a:prstDash val="solid"/>
              <a:headEnd type="none" w="med" len="med"/>
              <a:tailEnd type="triangle" w="med" len="med"/>
            </a:ln>
          </p:spPr>
        </p:sp>
        <p:sp>
          <p:nvSpPr>
            <p:cNvPr id="579651" name="直接连接符 579650"/>
            <p:cNvSpPr/>
            <p:nvPr/>
          </p:nvSpPr>
          <p:spPr>
            <a:xfrm flipH="1">
              <a:off x="2349" y="3035"/>
              <a:ext cx="167" cy="186"/>
            </a:xfrm>
            <a:prstGeom prst="line">
              <a:avLst/>
            </a:prstGeom>
            <a:ln w="25400" cap="flat" cmpd="sng">
              <a:solidFill>
                <a:srgbClr val="FF0000"/>
              </a:solidFill>
              <a:prstDash val="solid"/>
              <a:headEnd type="none" w="med" len="med"/>
              <a:tailEnd type="triangle" w="med" len="med"/>
            </a:ln>
          </p:spPr>
        </p:sp>
        <p:sp>
          <p:nvSpPr>
            <p:cNvPr id="579652" name="直接连接符 579651"/>
            <p:cNvSpPr/>
            <p:nvPr/>
          </p:nvSpPr>
          <p:spPr>
            <a:xfrm>
              <a:off x="3351" y="2352"/>
              <a:ext cx="250" cy="0"/>
            </a:xfrm>
            <a:prstGeom prst="line">
              <a:avLst/>
            </a:prstGeom>
            <a:ln w="9525" cap="flat" cmpd="sng">
              <a:solidFill>
                <a:srgbClr val="000000"/>
              </a:solidFill>
              <a:prstDash val="solid"/>
              <a:headEnd type="none" w="med" len="med"/>
              <a:tailEnd type="none" w="med" len="med"/>
            </a:ln>
          </p:spPr>
        </p:sp>
        <p:sp>
          <p:nvSpPr>
            <p:cNvPr id="579653" name="文本框 579652"/>
            <p:cNvSpPr txBox="1"/>
            <p:nvPr/>
          </p:nvSpPr>
          <p:spPr>
            <a:xfrm>
              <a:off x="3267" y="2518"/>
              <a:ext cx="167" cy="185"/>
            </a:xfrm>
            <a:prstGeom prst="rect">
              <a:avLst/>
            </a:prstGeom>
            <a:solidFill>
              <a:srgbClr val="FFFFFF"/>
            </a:solidFill>
            <a:ln w="9525" cap="flat" cmpd="sng">
              <a:solidFill>
                <a:srgbClr val="000000"/>
              </a:solidFill>
              <a:prstDash val="solid"/>
              <a:miter/>
              <a:headEnd type="none" w="med" len="med"/>
              <a:tailEnd type="none" w="med" len="med"/>
            </a:ln>
          </p:spPr>
          <p:txBody>
            <a:bodyPr lIns="18000" tIns="10800" rIns="18000" bIns="10800"/>
            <a:lstStyle/>
            <a:p>
              <a:pPr algn="just"/>
              <a:r>
                <a:rPr lang="en-US" altLang="zh-CN" sz="1600" b="1" i="1">
                  <a:latin typeface="Times New Roman" panose="02020603050405020304" pitchFamily="18" charset="0"/>
                </a:rPr>
                <a:t>a</a:t>
              </a:r>
              <a:r>
                <a:rPr lang="en-US" altLang="zh-CN" sz="1600" b="1" i="1" baseline="-25000">
                  <a:latin typeface="Times New Roman" panose="02020603050405020304" pitchFamily="18" charset="0"/>
                </a:rPr>
                <a:t>0</a:t>
              </a:r>
              <a:endParaRPr lang="en-US" altLang="zh-CN" sz="1600" b="1">
                <a:latin typeface="Arial" panose="020B0604020202020204" pitchFamily="34" charset="0"/>
              </a:endParaRPr>
            </a:p>
          </p:txBody>
        </p:sp>
        <p:sp>
          <p:nvSpPr>
            <p:cNvPr id="579654" name="文本框 579653"/>
            <p:cNvSpPr txBox="1"/>
            <p:nvPr/>
          </p:nvSpPr>
          <p:spPr>
            <a:xfrm>
              <a:off x="2850" y="2518"/>
              <a:ext cx="167" cy="185"/>
            </a:xfrm>
            <a:prstGeom prst="rect">
              <a:avLst/>
            </a:prstGeom>
            <a:solidFill>
              <a:srgbClr val="FFFFFF"/>
            </a:solidFill>
            <a:ln w="9525" cap="flat" cmpd="sng">
              <a:solidFill>
                <a:srgbClr val="000000"/>
              </a:solidFill>
              <a:prstDash val="solid"/>
              <a:miter/>
              <a:headEnd type="none" w="med" len="med"/>
              <a:tailEnd type="none" w="med" len="med"/>
            </a:ln>
          </p:spPr>
          <p:txBody>
            <a:bodyPr lIns="18000" tIns="10800" rIns="18000" bIns="10800"/>
            <a:lstStyle/>
            <a:p>
              <a:pPr algn="just"/>
              <a:r>
                <a:rPr lang="en-US" altLang="zh-CN" sz="1600" b="1" i="1">
                  <a:latin typeface="Times New Roman" panose="02020603050405020304" pitchFamily="18" charset="0"/>
                </a:rPr>
                <a:t>a</a:t>
              </a:r>
              <a:r>
                <a:rPr lang="en-US" altLang="zh-CN" sz="1600" b="1" i="1" baseline="-25000">
                  <a:latin typeface="Times New Roman" panose="02020603050405020304" pitchFamily="18" charset="0"/>
                </a:rPr>
                <a:t>1</a:t>
              </a:r>
              <a:endParaRPr lang="en-US" altLang="zh-CN" sz="1600" b="1">
                <a:latin typeface="Arial" panose="020B0604020202020204" pitchFamily="34" charset="0"/>
              </a:endParaRPr>
            </a:p>
          </p:txBody>
        </p:sp>
        <p:sp>
          <p:nvSpPr>
            <p:cNvPr id="579655" name="文本框 579654"/>
            <p:cNvSpPr txBox="1"/>
            <p:nvPr/>
          </p:nvSpPr>
          <p:spPr>
            <a:xfrm>
              <a:off x="3267" y="3221"/>
              <a:ext cx="167" cy="186"/>
            </a:xfrm>
            <a:prstGeom prst="rect">
              <a:avLst/>
            </a:prstGeom>
            <a:solidFill>
              <a:srgbClr val="FFFFFF"/>
            </a:solidFill>
            <a:ln w="9525" cap="flat" cmpd="sng">
              <a:solidFill>
                <a:srgbClr val="000000"/>
              </a:solidFill>
              <a:prstDash val="solid"/>
              <a:miter/>
              <a:headEnd type="none" w="med" len="med"/>
              <a:tailEnd type="none" w="med" len="med"/>
            </a:ln>
          </p:spPr>
          <p:txBody>
            <a:bodyPr lIns="18000" tIns="10800" rIns="18000" bIns="10800"/>
            <a:lstStyle/>
            <a:p>
              <a:pPr algn="just"/>
              <a:r>
                <a:rPr lang="en-US" altLang="zh-CN" sz="1600" b="1" i="1">
                  <a:latin typeface="Times New Roman" panose="02020603050405020304" pitchFamily="18" charset="0"/>
                </a:rPr>
                <a:t>a</a:t>
              </a:r>
              <a:r>
                <a:rPr lang="en-US" altLang="zh-CN" sz="1600" b="1" i="1" baseline="-25000">
                  <a:latin typeface="Times New Roman" panose="02020603050405020304" pitchFamily="18" charset="0"/>
                </a:rPr>
                <a:t>2</a:t>
              </a:r>
              <a:endParaRPr lang="en-US" altLang="zh-CN" sz="1600" b="1">
                <a:latin typeface="Arial" panose="020B0604020202020204" pitchFamily="34" charset="0"/>
              </a:endParaRPr>
            </a:p>
          </p:txBody>
        </p:sp>
        <p:sp>
          <p:nvSpPr>
            <p:cNvPr id="579656" name="文本框 579655"/>
            <p:cNvSpPr txBox="1"/>
            <p:nvPr/>
          </p:nvSpPr>
          <p:spPr>
            <a:xfrm>
              <a:off x="2850" y="3221"/>
              <a:ext cx="167" cy="186"/>
            </a:xfrm>
            <a:prstGeom prst="rect">
              <a:avLst/>
            </a:prstGeom>
            <a:solidFill>
              <a:srgbClr val="FFFFFF"/>
            </a:solidFill>
            <a:ln w="9525" cap="flat" cmpd="sng">
              <a:solidFill>
                <a:srgbClr val="000000"/>
              </a:solidFill>
              <a:prstDash val="solid"/>
              <a:miter/>
              <a:headEnd type="none" w="med" len="med"/>
              <a:tailEnd type="none" w="med" len="med"/>
            </a:ln>
          </p:spPr>
          <p:txBody>
            <a:bodyPr lIns="18000" tIns="10800" rIns="18000" bIns="10800"/>
            <a:lstStyle/>
            <a:p>
              <a:pPr algn="just"/>
              <a:r>
                <a:rPr lang="en-US" altLang="zh-CN" sz="1600" b="1" i="1">
                  <a:latin typeface="Times New Roman" panose="02020603050405020304" pitchFamily="18" charset="0"/>
                </a:rPr>
                <a:t>a</a:t>
              </a:r>
              <a:r>
                <a:rPr lang="en-US" altLang="zh-CN" sz="1600" b="1" i="1" baseline="-25000">
                  <a:latin typeface="Times New Roman" panose="02020603050405020304" pitchFamily="18" charset="0"/>
                </a:rPr>
                <a:t>3</a:t>
              </a:r>
              <a:endParaRPr lang="en-US" altLang="zh-CN" sz="1600" b="1">
                <a:latin typeface="Arial" panose="020B0604020202020204" pitchFamily="34" charset="0"/>
              </a:endParaRPr>
            </a:p>
          </p:txBody>
        </p:sp>
        <p:sp>
          <p:nvSpPr>
            <p:cNvPr id="579657" name="文本框 579656"/>
            <p:cNvSpPr txBox="1"/>
            <p:nvPr/>
          </p:nvSpPr>
          <p:spPr>
            <a:xfrm>
              <a:off x="3601" y="2260"/>
              <a:ext cx="167" cy="185"/>
            </a:xfrm>
            <a:prstGeom prst="rect">
              <a:avLst/>
            </a:prstGeom>
            <a:solidFill>
              <a:srgbClr val="FFFFFF"/>
            </a:solidFill>
            <a:ln w="9525" cap="flat" cmpd="sng">
              <a:solidFill>
                <a:srgbClr val="000000"/>
              </a:solidFill>
              <a:prstDash val="solid"/>
              <a:miter/>
              <a:headEnd type="none" w="med" len="med"/>
              <a:tailEnd type="none" w="med" len="med"/>
            </a:ln>
          </p:spPr>
          <p:txBody>
            <a:bodyPr lIns="18000" tIns="10800" rIns="18000" bIns="10800"/>
            <a:lstStyle/>
            <a:p>
              <a:pPr algn="just"/>
              <a:r>
                <a:rPr lang="en-US" altLang="zh-CN" sz="1400" b="1">
                  <a:latin typeface="Times New Roman" panose="02020603050405020304" pitchFamily="18" charset="0"/>
                </a:rPr>
                <a:t>P</a:t>
              </a:r>
              <a:r>
                <a:rPr lang="en-US" altLang="zh-CN" sz="1400" b="1" baseline="-25000">
                  <a:latin typeface="Times New Roman" panose="02020603050405020304" pitchFamily="18" charset="0"/>
                </a:rPr>
                <a:t>4</a:t>
              </a:r>
              <a:endParaRPr lang="en-US" altLang="zh-CN" sz="1400" b="1">
                <a:latin typeface="Arial" panose="020B0604020202020204" pitchFamily="34" charset="0"/>
              </a:endParaRPr>
            </a:p>
          </p:txBody>
        </p:sp>
        <p:sp>
          <p:nvSpPr>
            <p:cNvPr id="579658" name="文本框 579657"/>
            <p:cNvSpPr txBox="1"/>
            <p:nvPr/>
          </p:nvSpPr>
          <p:spPr>
            <a:xfrm>
              <a:off x="3184" y="2260"/>
              <a:ext cx="167" cy="185"/>
            </a:xfrm>
            <a:prstGeom prst="rect">
              <a:avLst/>
            </a:prstGeom>
            <a:solidFill>
              <a:srgbClr val="FFFFFF"/>
            </a:solidFill>
            <a:ln w="9525" cap="flat" cmpd="sng">
              <a:solidFill>
                <a:srgbClr val="000000"/>
              </a:solidFill>
              <a:prstDash val="solid"/>
              <a:miter/>
              <a:headEnd type="none" w="med" len="med"/>
              <a:tailEnd type="none" w="med" len="med"/>
            </a:ln>
          </p:spPr>
          <p:txBody>
            <a:bodyPr lIns="18000" tIns="10800" rIns="18000" bIns="10800"/>
            <a:lstStyle/>
            <a:p>
              <a:pPr algn="just"/>
              <a:r>
                <a:rPr lang="en-US" altLang="zh-CN" sz="1400" b="1">
                  <a:latin typeface="Times New Roman" panose="02020603050405020304" pitchFamily="18" charset="0"/>
                </a:rPr>
                <a:t>P</a:t>
              </a:r>
              <a:r>
                <a:rPr lang="en-US" altLang="zh-CN" sz="1400" b="1" baseline="-25000">
                  <a:latin typeface="Times New Roman" panose="02020603050405020304" pitchFamily="18" charset="0"/>
                </a:rPr>
                <a:t>5</a:t>
              </a:r>
              <a:endParaRPr lang="en-US" altLang="zh-CN" sz="1400" b="1">
                <a:latin typeface="Arial" panose="020B0604020202020204" pitchFamily="34" charset="0"/>
              </a:endParaRPr>
            </a:p>
          </p:txBody>
        </p:sp>
        <p:sp>
          <p:nvSpPr>
            <p:cNvPr id="579659" name="文本框 579658"/>
            <p:cNvSpPr txBox="1"/>
            <p:nvPr/>
          </p:nvSpPr>
          <p:spPr>
            <a:xfrm>
              <a:off x="3601" y="2962"/>
              <a:ext cx="167" cy="186"/>
            </a:xfrm>
            <a:prstGeom prst="rect">
              <a:avLst/>
            </a:prstGeom>
            <a:solidFill>
              <a:srgbClr val="FFFFFF"/>
            </a:solidFill>
            <a:ln w="9525" cap="flat" cmpd="sng">
              <a:solidFill>
                <a:srgbClr val="000000"/>
              </a:solidFill>
              <a:prstDash val="solid"/>
              <a:miter/>
              <a:headEnd type="none" w="med" len="med"/>
              <a:tailEnd type="none" w="med" len="med"/>
            </a:ln>
          </p:spPr>
          <p:txBody>
            <a:bodyPr lIns="18000" tIns="10800" rIns="18000" bIns="10800"/>
            <a:lstStyle/>
            <a:p>
              <a:pPr algn="just"/>
              <a:r>
                <a:rPr lang="en-US" altLang="zh-CN" sz="1600" b="1">
                  <a:latin typeface="Times New Roman" panose="02020603050405020304" pitchFamily="18" charset="0"/>
                </a:rPr>
                <a:t>P</a:t>
              </a:r>
              <a:r>
                <a:rPr lang="en-US" altLang="zh-CN" sz="1600" b="1" baseline="-25000">
                  <a:latin typeface="Times New Roman" panose="02020603050405020304" pitchFamily="18" charset="0"/>
                </a:rPr>
                <a:t>6</a:t>
              </a:r>
              <a:endParaRPr lang="en-US" altLang="zh-CN" sz="1600" b="1">
                <a:latin typeface="Arial" panose="020B0604020202020204" pitchFamily="34" charset="0"/>
              </a:endParaRPr>
            </a:p>
          </p:txBody>
        </p:sp>
        <p:sp>
          <p:nvSpPr>
            <p:cNvPr id="579660" name="文本框 579659"/>
            <p:cNvSpPr txBox="1"/>
            <p:nvPr/>
          </p:nvSpPr>
          <p:spPr>
            <a:xfrm>
              <a:off x="3184" y="2962"/>
              <a:ext cx="167" cy="186"/>
            </a:xfrm>
            <a:prstGeom prst="rect">
              <a:avLst/>
            </a:prstGeom>
            <a:solidFill>
              <a:srgbClr val="FFFFFF"/>
            </a:solidFill>
            <a:ln w="9525" cap="flat" cmpd="sng">
              <a:solidFill>
                <a:srgbClr val="000000"/>
              </a:solidFill>
              <a:prstDash val="solid"/>
              <a:miter/>
              <a:headEnd type="none" w="med" len="med"/>
              <a:tailEnd type="none" w="med" len="med"/>
            </a:ln>
          </p:spPr>
          <p:txBody>
            <a:bodyPr lIns="18000" tIns="10800" rIns="18000" bIns="10800"/>
            <a:lstStyle/>
            <a:p>
              <a:pPr algn="just"/>
              <a:r>
                <a:rPr lang="en-US" altLang="zh-CN" sz="1600" b="1">
                  <a:latin typeface="Times New Roman" panose="02020603050405020304" pitchFamily="18" charset="0"/>
                </a:rPr>
                <a:t>P</a:t>
              </a:r>
              <a:r>
                <a:rPr lang="en-US" altLang="zh-CN" sz="1600" b="1" baseline="-25000">
                  <a:latin typeface="Times New Roman" panose="02020603050405020304" pitchFamily="18" charset="0"/>
                </a:rPr>
                <a:t>7</a:t>
              </a:r>
              <a:endParaRPr lang="en-US" altLang="zh-CN" sz="1600" b="1">
                <a:latin typeface="Arial" panose="020B0604020202020204" pitchFamily="34" charset="0"/>
              </a:endParaRPr>
            </a:p>
          </p:txBody>
        </p:sp>
        <p:sp>
          <p:nvSpPr>
            <p:cNvPr id="579661" name="直接连接符 579660"/>
            <p:cNvSpPr/>
            <p:nvPr/>
          </p:nvSpPr>
          <p:spPr>
            <a:xfrm flipH="1">
              <a:off x="3017" y="2352"/>
              <a:ext cx="167" cy="186"/>
            </a:xfrm>
            <a:prstGeom prst="line">
              <a:avLst/>
            </a:prstGeom>
            <a:ln w="9525" cap="flat" cmpd="sng">
              <a:solidFill>
                <a:srgbClr val="000000"/>
              </a:solidFill>
              <a:prstDash val="solid"/>
              <a:headEnd type="none" w="med" len="med"/>
              <a:tailEnd type="none" w="med" len="med"/>
            </a:ln>
          </p:spPr>
        </p:sp>
        <p:sp>
          <p:nvSpPr>
            <p:cNvPr id="579662" name="直接连接符 579661"/>
            <p:cNvSpPr/>
            <p:nvPr/>
          </p:nvSpPr>
          <p:spPr>
            <a:xfrm flipH="1">
              <a:off x="3434" y="2352"/>
              <a:ext cx="167" cy="186"/>
            </a:xfrm>
            <a:prstGeom prst="line">
              <a:avLst/>
            </a:prstGeom>
            <a:ln w="9525" cap="flat" cmpd="sng">
              <a:solidFill>
                <a:srgbClr val="000000"/>
              </a:solidFill>
              <a:prstDash val="solid"/>
              <a:headEnd type="none" w="med" len="med"/>
              <a:tailEnd type="none" w="med" len="med"/>
            </a:ln>
          </p:spPr>
        </p:sp>
        <p:sp>
          <p:nvSpPr>
            <p:cNvPr id="579663" name="直接连接符 579662"/>
            <p:cNvSpPr/>
            <p:nvPr/>
          </p:nvSpPr>
          <p:spPr>
            <a:xfrm>
              <a:off x="3351" y="3035"/>
              <a:ext cx="250" cy="0"/>
            </a:xfrm>
            <a:prstGeom prst="line">
              <a:avLst/>
            </a:prstGeom>
            <a:ln w="9525" cap="flat" cmpd="sng">
              <a:solidFill>
                <a:srgbClr val="000000"/>
              </a:solidFill>
              <a:prstDash val="solid"/>
              <a:headEnd type="none" w="med" len="med"/>
              <a:tailEnd type="none" w="med" len="med"/>
            </a:ln>
          </p:spPr>
        </p:sp>
        <p:sp>
          <p:nvSpPr>
            <p:cNvPr id="579664" name="直接连接符 579663"/>
            <p:cNvSpPr/>
            <p:nvPr/>
          </p:nvSpPr>
          <p:spPr>
            <a:xfrm>
              <a:off x="3017" y="3294"/>
              <a:ext cx="250" cy="0"/>
            </a:xfrm>
            <a:prstGeom prst="line">
              <a:avLst/>
            </a:prstGeom>
            <a:ln w="9525" cap="flat" cmpd="sng">
              <a:solidFill>
                <a:srgbClr val="000000"/>
              </a:solidFill>
              <a:prstDash val="solid"/>
              <a:headEnd type="none" w="med" len="med"/>
              <a:tailEnd type="none" w="med" len="med"/>
            </a:ln>
          </p:spPr>
        </p:sp>
        <p:sp>
          <p:nvSpPr>
            <p:cNvPr id="579665" name="直接连接符 579664"/>
            <p:cNvSpPr/>
            <p:nvPr/>
          </p:nvSpPr>
          <p:spPr>
            <a:xfrm>
              <a:off x="3267" y="2445"/>
              <a:ext cx="0" cy="557"/>
            </a:xfrm>
            <a:prstGeom prst="line">
              <a:avLst/>
            </a:prstGeom>
            <a:ln w="9525" cap="flat" cmpd="sng">
              <a:solidFill>
                <a:srgbClr val="000000"/>
              </a:solidFill>
              <a:prstDash val="solid"/>
              <a:headEnd type="none" w="med" len="med"/>
              <a:tailEnd type="none" w="med" len="med"/>
            </a:ln>
          </p:spPr>
        </p:sp>
        <p:sp>
          <p:nvSpPr>
            <p:cNvPr id="579666" name="直接连接符 579665"/>
            <p:cNvSpPr/>
            <p:nvPr/>
          </p:nvSpPr>
          <p:spPr>
            <a:xfrm>
              <a:off x="3685" y="2445"/>
              <a:ext cx="0" cy="557"/>
            </a:xfrm>
            <a:prstGeom prst="line">
              <a:avLst/>
            </a:prstGeom>
            <a:ln w="9525" cap="flat" cmpd="sng">
              <a:solidFill>
                <a:srgbClr val="000000"/>
              </a:solidFill>
              <a:prstDash val="solid"/>
              <a:headEnd type="none" w="med" len="med"/>
              <a:tailEnd type="none" w="med" len="med"/>
            </a:ln>
          </p:spPr>
        </p:sp>
        <p:sp>
          <p:nvSpPr>
            <p:cNvPr id="579667" name="直接连接符 579666"/>
            <p:cNvSpPr/>
            <p:nvPr/>
          </p:nvSpPr>
          <p:spPr>
            <a:xfrm>
              <a:off x="3017" y="2611"/>
              <a:ext cx="250" cy="0"/>
            </a:xfrm>
            <a:prstGeom prst="line">
              <a:avLst/>
            </a:prstGeom>
            <a:ln w="9525" cap="flat" cmpd="sng">
              <a:solidFill>
                <a:srgbClr val="000000"/>
              </a:solidFill>
              <a:prstDash val="solid"/>
              <a:headEnd type="none" w="med" len="med"/>
              <a:tailEnd type="none" w="med" len="med"/>
            </a:ln>
          </p:spPr>
        </p:sp>
        <p:sp>
          <p:nvSpPr>
            <p:cNvPr id="579668" name="直接连接符 579667"/>
            <p:cNvSpPr/>
            <p:nvPr/>
          </p:nvSpPr>
          <p:spPr>
            <a:xfrm>
              <a:off x="2933" y="2704"/>
              <a:ext cx="0" cy="557"/>
            </a:xfrm>
            <a:prstGeom prst="line">
              <a:avLst/>
            </a:prstGeom>
            <a:ln w="25400" cap="flat" cmpd="sng">
              <a:solidFill>
                <a:srgbClr val="FF0000"/>
              </a:solidFill>
              <a:prstDash val="solid"/>
              <a:headEnd type="triangle" w="med" len="med"/>
              <a:tailEnd type="none" w="med" len="med"/>
            </a:ln>
          </p:spPr>
        </p:sp>
        <p:sp>
          <p:nvSpPr>
            <p:cNvPr id="579669" name="直接连接符 579668"/>
            <p:cNvSpPr/>
            <p:nvPr/>
          </p:nvSpPr>
          <p:spPr>
            <a:xfrm>
              <a:off x="3351" y="2704"/>
              <a:ext cx="0" cy="557"/>
            </a:xfrm>
            <a:prstGeom prst="line">
              <a:avLst/>
            </a:prstGeom>
            <a:ln w="25400" cap="flat" cmpd="sng">
              <a:solidFill>
                <a:srgbClr val="FF0000"/>
              </a:solidFill>
              <a:prstDash val="solid"/>
              <a:headEnd type="triangle" w="med" len="med"/>
              <a:tailEnd type="none" w="med" len="med"/>
            </a:ln>
          </p:spPr>
        </p:sp>
        <p:sp>
          <p:nvSpPr>
            <p:cNvPr id="579670" name="直接连接符 579669"/>
            <p:cNvSpPr/>
            <p:nvPr/>
          </p:nvSpPr>
          <p:spPr>
            <a:xfrm flipH="1">
              <a:off x="3017" y="3035"/>
              <a:ext cx="167" cy="186"/>
            </a:xfrm>
            <a:prstGeom prst="line">
              <a:avLst/>
            </a:prstGeom>
            <a:ln w="9525" cap="flat" cmpd="sng">
              <a:solidFill>
                <a:srgbClr val="000000"/>
              </a:solidFill>
              <a:prstDash val="solid"/>
              <a:headEnd type="none" w="med" len="med"/>
              <a:tailEnd type="none" w="med" len="med"/>
            </a:ln>
          </p:spPr>
        </p:sp>
        <p:sp>
          <p:nvSpPr>
            <p:cNvPr id="579671" name="直接连接符 579670"/>
            <p:cNvSpPr/>
            <p:nvPr/>
          </p:nvSpPr>
          <p:spPr>
            <a:xfrm flipH="1">
              <a:off x="3434" y="3035"/>
              <a:ext cx="167" cy="186"/>
            </a:xfrm>
            <a:prstGeom prst="line">
              <a:avLst/>
            </a:prstGeom>
            <a:ln w="9525" cap="flat" cmpd="sng">
              <a:solidFill>
                <a:srgbClr val="000000"/>
              </a:solidFill>
              <a:prstDash val="solid"/>
              <a:headEnd type="none" w="med" len="med"/>
              <a:tailEnd type="none" w="med" len="med"/>
            </a:ln>
          </p:spPr>
        </p:sp>
        <p:sp>
          <p:nvSpPr>
            <p:cNvPr id="579672" name="直接连接符 579671"/>
            <p:cNvSpPr/>
            <p:nvPr/>
          </p:nvSpPr>
          <p:spPr>
            <a:xfrm>
              <a:off x="4436" y="2352"/>
              <a:ext cx="250" cy="0"/>
            </a:xfrm>
            <a:prstGeom prst="line">
              <a:avLst/>
            </a:prstGeom>
            <a:ln w="9525" cap="flat" cmpd="sng">
              <a:solidFill>
                <a:srgbClr val="000000"/>
              </a:solidFill>
              <a:prstDash val="solid"/>
              <a:headEnd type="none" w="med" len="med"/>
              <a:tailEnd type="none" w="med" len="med"/>
            </a:ln>
          </p:spPr>
        </p:sp>
        <p:sp>
          <p:nvSpPr>
            <p:cNvPr id="579673" name="文本框 579672"/>
            <p:cNvSpPr txBox="1"/>
            <p:nvPr/>
          </p:nvSpPr>
          <p:spPr>
            <a:xfrm>
              <a:off x="4352" y="2518"/>
              <a:ext cx="167" cy="185"/>
            </a:xfrm>
            <a:prstGeom prst="rect">
              <a:avLst/>
            </a:prstGeom>
            <a:solidFill>
              <a:srgbClr val="FFFFFF"/>
            </a:solidFill>
            <a:ln w="9525" cap="flat" cmpd="sng">
              <a:solidFill>
                <a:srgbClr val="000000"/>
              </a:solidFill>
              <a:prstDash val="solid"/>
              <a:miter/>
              <a:headEnd type="none" w="med" len="med"/>
              <a:tailEnd type="none" w="med" len="med"/>
            </a:ln>
          </p:spPr>
          <p:txBody>
            <a:bodyPr lIns="18000" tIns="10800" rIns="18000" bIns="10800"/>
            <a:lstStyle/>
            <a:p>
              <a:pPr algn="just"/>
              <a:r>
                <a:rPr lang="en-US" altLang="zh-CN" sz="1600" b="1" i="1">
                  <a:latin typeface="Times New Roman" panose="02020603050405020304" pitchFamily="18" charset="0"/>
                </a:rPr>
                <a:t>a</a:t>
              </a:r>
              <a:r>
                <a:rPr lang="en-US" altLang="zh-CN" sz="1600" b="1" i="1" baseline="-25000">
                  <a:latin typeface="Times New Roman" panose="02020603050405020304" pitchFamily="18" charset="0"/>
                </a:rPr>
                <a:t>0</a:t>
              </a:r>
              <a:endParaRPr lang="en-US" altLang="zh-CN" sz="1600" b="1">
                <a:latin typeface="Arial" panose="020B0604020202020204" pitchFamily="34" charset="0"/>
              </a:endParaRPr>
            </a:p>
          </p:txBody>
        </p:sp>
        <p:sp>
          <p:nvSpPr>
            <p:cNvPr id="579674" name="文本框 579673"/>
            <p:cNvSpPr txBox="1"/>
            <p:nvPr/>
          </p:nvSpPr>
          <p:spPr>
            <a:xfrm>
              <a:off x="3935" y="2518"/>
              <a:ext cx="167" cy="185"/>
            </a:xfrm>
            <a:prstGeom prst="rect">
              <a:avLst/>
            </a:prstGeom>
            <a:solidFill>
              <a:srgbClr val="FFFFFF"/>
            </a:solidFill>
            <a:ln w="9525" cap="flat" cmpd="sng">
              <a:solidFill>
                <a:srgbClr val="000000"/>
              </a:solidFill>
              <a:prstDash val="solid"/>
              <a:miter/>
              <a:headEnd type="none" w="med" len="med"/>
              <a:tailEnd type="none" w="med" len="med"/>
            </a:ln>
          </p:spPr>
          <p:txBody>
            <a:bodyPr lIns="18000" tIns="10800" rIns="18000" bIns="10800"/>
            <a:lstStyle/>
            <a:p>
              <a:pPr algn="just"/>
              <a:r>
                <a:rPr lang="en-US" altLang="zh-CN" sz="1600" b="1" i="1">
                  <a:latin typeface="Times New Roman" panose="02020603050405020304" pitchFamily="18" charset="0"/>
                </a:rPr>
                <a:t>a</a:t>
              </a:r>
              <a:r>
                <a:rPr lang="en-US" altLang="zh-CN" sz="1600" b="1" i="1" baseline="-25000">
                  <a:latin typeface="Times New Roman" panose="02020603050405020304" pitchFamily="18" charset="0"/>
                </a:rPr>
                <a:t>1</a:t>
              </a:r>
              <a:endParaRPr lang="en-US" altLang="zh-CN" sz="1600" b="1">
                <a:latin typeface="Arial" panose="020B0604020202020204" pitchFamily="34" charset="0"/>
              </a:endParaRPr>
            </a:p>
          </p:txBody>
        </p:sp>
        <p:sp>
          <p:nvSpPr>
            <p:cNvPr id="579675" name="文本框 579674"/>
            <p:cNvSpPr txBox="1"/>
            <p:nvPr/>
          </p:nvSpPr>
          <p:spPr>
            <a:xfrm>
              <a:off x="4352" y="3221"/>
              <a:ext cx="167" cy="186"/>
            </a:xfrm>
            <a:prstGeom prst="rect">
              <a:avLst/>
            </a:prstGeom>
            <a:solidFill>
              <a:srgbClr val="FFFFFF"/>
            </a:solidFill>
            <a:ln w="9525" cap="flat" cmpd="sng">
              <a:solidFill>
                <a:srgbClr val="000000"/>
              </a:solidFill>
              <a:prstDash val="solid"/>
              <a:miter/>
              <a:headEnd type="none" w="med" len="med"/>
              <a:tailEnd type="none" w="med" len="med"/>
            </a:ln>
          </p:spPr>
          <p:txBody>
            <a:bodyPr lIns="18000" tIns="10800" rIns="18000" bIns="10800"/>
            <a:lstStyle/>
            <a:p>
              <a:pPr algn="just"/>
              <a:r>
                <a:rPr lang="en-US" altLang="zh-CN" sz="1600" b="1">
                  <a:latin typeface="Times New Roman" panose="02020603050405020304" pitchFamily="18" charset="0"/>
                </a:rPr>
                <a:t>P</a:t>
              </a:r>
              <a:r>
                <a:rPr lang="en-US" altLang="zh-CN" sz="1600" b="1" baseline="-25000">
                  <a:latin typeface="Times New Roman" panose="02020603050405020304" pitchFamily="18" charset="0"/>
                </a:rPr>
                <a:t>2</a:t>
              </a:r>
              <a:endParaRPr lang="en-US" altLang="zh-CN" sz="1600" b="1">
                <a:latin typeface="Arial" panose="020B0604020202020204" pitchFamily="34" charset="0"/>
              </a:endParaRPr>
            </a:p>
          </p:txBody>
        </p:sp>
        <p:sp>
          <p:nvSpPr>
            <p:cNvPr id="579676" name="文本框 579675"/>
            <p:cNvSpPr txBox="1"/>
            <p:nvPr/>
          </p:nvSpPr>
          <p:spPr>
            <a:xfrm>
              <a:off x="3935" y="3221"/>
              <a:ext cx="167" cy="186"/>
            </a:xfrm>
            <a:prstGeom prst="rect">
              <a:avLst/>
            </a:prstGeom>
            <a:solidFill>
              <a:srgbClr val="FFFFFF"/>
            </a:solidFill>
            <a:ln w="9525" cap="flat" cmpd="sng">
              <a:solidFill>
                <a:srgbClr val="000000"/>
              </a:solidFill>
              <a:prstDash val="solid"/>
              <a:miter/>
              <a:headEnd type="none" w="med" len="med"/>
              <a:tailEnd type="none" w="med" len="med"/>
            </a:ln>
          </p:spPr>
          <p:txBody>
            <a:bodyPr lIns="18000" tIns="10800" rIns="18000" bIns="10800"/>
            <a:lstStyle/>
            <a:p>
              <a:pPr algn="just"/>
              <a:r>
                <a:rPr lang="en-US" altLang="zh-CN" sz="1600" b="1">
                  <a:latin typeface="Times New Roman" panose="02020603050405020304" pitchFamily="18" charset="0"/>
                </a:rPr>
                <a:t>P</a:t>
              </a:r>
              <a:r>
                <a:rPr lang="en-US" altLang="zh-CN" sz="1600" b="1" baseline="-25000">
                  <a:latin typeface="Times New Roman" panose="02020603050405020304" pitchFamily="18" charset="0"/>
                </a:rPr>
                <a:t>3</a:t>
              </a:r>
              <a:endParaRPr lang="en-US" altLang="zh-CN" sz="1600" b="1">
                <a:latin typeface="Arial" panose="020B0604020202020204" pitchFamily="34" charset="0"/>
              </a:endParaRPr>
            </a:p>
          </p:txBody>
        </p:sp>
        <p:sp>
          <p:nvSpPr>
            <p:cNvPr id="579677" name="文本框 579676"/>
            <p:cNvSpPr txBox="1"/>
            <p:nvPr/>
          </p:nvSpPr>
          <p:spPr>
            <a:xfrm>
              <a:off x="4686" y="2260"/>
              <a:ext cx="167" cy="185"/>
            </a:xfrm>
            <a:prstGeom prst="rect">
              <a:avLst/>
            </a:prstGeom>
            <a:solidFill>
              <a:srgbClr val="FFFFFF"/>
            </a:solidFill>
            <a:ln w="9525" cap="flat" cmpd="sng">
              <a:solidFill>
                <a:srgbClr val="000000"/>
              </a:solidFill>
              <a:prstDash val="solid"/>
              <a:miter/>
              <a:headEnd type="none" w="med" len="med"/>
              <a:tailEnd type="none" w="med" len="med"/>
            </a:ln>
          </p:spPr>
          <p:txBody>
            <a:bodyPr lIns="18000" tIns="10800" rIns="18000" bIns="10800"/>
            <a:lstStyle/>
            <a:p>
              <a:pPr algn="just"/>
              <a:r>
                <a:rPr lang="en-US" altLang="zh-CN" sz="1600" b="1">
                  <a:latin typeface="Times New Roman" panose="02020603050405020304" pitchFamily="18" charset="0"/>
                </a:rPr>
                <a:t>P</a:t>
              </a:r>
              <a:r>
                <a:rPr lang="en-US" altLang="zh-CN" sz="1600" b="1" baseline="-25000">
                  <a:latin typeface="Times New Roman" panose="02020603050405020304" pitchFamily="18" charset="0"/>
                </a:rPr>
                <a:t>4</a:t>
              </a:r>
              <a:endParaRPr lang="en-US" altLang="zh-CN" sz="1600" b="1">
                <a:latin typeface="Arial" panose="020B0604020202020204" pitchFamily="34" charset="0"/>
              </a:endParaRPr>
            </a:p>
          </p:txBody>
        </p:sp>
        <p:sp>
          <p:nvSpPr>
            <p:cNvPr id="579678" name="文本框 579677"/>
            <p:cNvSpPr txBox="1"/>
            <p:nvPr/>
          </p:nvSpPr>
          <p:spPr>
            <a:xfrm>
              <a:off x="4269" y="2260"/>
              <a:ext cx="167" cy="185"/>
            </a:xfrm>
            <a:prstGeom prst="rect">
              <a:avLst/>
            </a:prstGeom>
            <a:solidFill>
              <a:srgbClr val="FFFFFF"/>
            </a:solidFill>
            <a:ln w="9525" cap="flat" cmpd="sng">
              <a:solidFill>
                <a:srgbClr val="000000"/>
              </a:solidFill>
              <a:prstDash val="solid"/>
              <a:miter/>
              <a:headEnd type="none" w="med" len="med"/>
              <a:tailEnd type="none" w="med" len="med"/>
            </a:ln>
          </p:spPr>
          <p:txBody>
            <a:bodyPr lIns="18000" tIns="10800" rIns="18000" bIns="10800"/>
            <a:lstStyle/>
            <a:p>
              <a:pPr algn="just"/>
              <a:r>
                <a:rPr lang="en-US" altLang="zh-CN" sz="1400" b="1">
                  <a:latin typeface="Times New Roman" panose="02020603050405020304" pitchFamily="18" charset="0"/>
                </a:rPr>
                <a:t>P</a:t>
              </a:r>
              <a:r>
                <a:rPr lang="en-US" altLang="zh-CN" sz="1400" b="1" baseline="-25000">
                  <a:latin typeface="Times New Roman" panose="02020603050405020304" pitchFamily="18" charset="0"/>
                </a:rPr>
                <a:t>5</a:t>
              </a:r>
              <a:endParaRPr lang="en-US" altLang="zh-CN" sz="1400" b="1">
                <a:latin typeface="Arial" panose="020B0604020202020204" pitchFamily="34" charset="0"/>
              </a:endParaRPr>
            </a:p>
          </p:txBody>
        </p:sp>
        <p:sp>
          <p:nvSpPr>
            <p:cNvPr id="579679" name="文本框 579678"/>
            <p:cNvSpPr txBox="1"/>
            <p:nvPr/>
          </p:nvSpPr>
          <p:spPr>
            <a:xfrm>
              <a:off x="4686" y="2962"/>
              <a:ext cx="167" cy="186"/>
            </a:xfrm>
            <a:prstGeom prst="rect">
              <a:avLst/>
            </a:prstGeom>
            <a:solidFill>
              <a:srgbClr val="FFFFFF"/>
            </a:solidFill>
            <a:ln w="9525" cap="flat" cmpd="sng">
              <a:solidFill>
                <a:srgbClr val="000000"/>
              </a:solidFill>
              <a:prstDash val="solid"/>
              <a:miter/>
              <a:headEnd type="none" w="med" len="med"/>
              <a:tailEnd type="none" w="med" len="med"/>
            </a:ln>
          </p:spPr>
          <p:txBody>
            <a:bodyPr lIns="18000" tIns="10800" rIns="18000" bIns="10800"/>
            <a:lstStyle/>
            <a:p>
              <a:pPr algn="just"/>
              <a:r>
                <a:rPr lang="en-US" altLang="zh-CN" sz="1400" b="1">
                  <a:latin typeface="Times New Roman" panose="02020603050405020304" pitchFamily="18" charset="0"/>
                </a:rPr>
                <a:t>P</a:t>
              </a:r>
              <a:r>
                <a:rPr lang="en-US" altLang="zh-CN" sz="1400" b="1" baseline="-25000">
                  <a:latin typeface="Times New Roman" panose="02020603050405020304" pitchFamily="18" charset="0"/>
                </a:rPr>
                <a:t>6</a:t>
              </a:r>
              <a:endParaRPr lang="en-US" altLang="zh-CN" sz="1400" b="1">
                <a:latin typeface="Arial" panose="020B0604020202020204" pitchFamily="34" charset="0"/>
              </a:endParaRPr>
            </a:p>
          </p:txBody>
        </p:sp>
        <p:sp>
          <p:nvSpPr>
            <p:cNvPr id="579680" name="文本框 579679"/>
            <p:cNvSpPr txBox="1"/>
            <p:nvPr/>
          </p:nvSpPr>
          <p:spPr>
            <a:xfrm>
              <a:off x="4269" y="2962"/>
              <a:ext cx="167" cy="186"/>
            </a:xfrm>
            <a:prstGeom prst="rect">
              <a:avLst/>
            </a:prstGeom>
            <a:solidFill>
              <a:srgbClr val="FFFFFF"/>
            </a:solidFill>
            <a:ln w="9525" cap="flat" cmpd="sng">
              <a:solidFill>
                <a:srgbClr val="000000"/>
              </a:solidFill>
              <a:prstDash val="solid"/>
              <a:miter/>
              <a:headEnd type="none" w="med" len="med"/>
              <a:tailEnd type="none" w="med" len="med"/>
            </a:ln>
          </p:spPr>
          <p:txBody>
            <a:bodyPr lIns="18000" tIns="10800" rIns="18000" bIns="10800"/>
            <a:lstStyle/>
            <a:p>
              <a:pPr algn="just"/>
              <a:r>
                <a:rPr lang="en-US" altLang="zh-CN" sz="1600" b="1">
                  <a:latin typeface="Times New Roman" panose="02020603050405020304" pitchFamily="18" charset="0"/>
                </a:rPr>
                <a:t>P</a:t>
              </a:r>
              <a:r>
                <a:rPr lang="en-US" altLang="zh-CN" sz="1600" b="1" baseline="-25000">
                  <a:latin typeface="Times New Roman" panose="02020603050405020304" pitchFamily="18" charset="0"/>
                </a:rPr>
                <a:t>7</a:t>
              </a:r>
              <a:endParaRPr lang="en-US" altLang="zh-CN" sz="1600" b="1">
                <a:latin typeface="Arial" panose="020B0604020202020204" pitchFamily="34" charset="0"/>
              </a:endParaRPr>
            </a:p>
          </p:txBody>
        </p:sp>
        <p:sp>
          <p:nvSpPr>
            <p:cNvPr id="579681" name="直接连接符 579680"/>
            <p:cNvSpPr/>
            <p:nvPr/>
          </p:nvSpPr>
          <p:spPr>
            <a:xfrm flipH="1">
              <a:off x="4102" y="2352"/>
              <a:ext cx="167" cy="186"/>
            </a:xfrm>
            <a:prstGeom prst="line">
              <a:avLst/>
            </a:prstGeom>
            <a:ln w="9525" cap="flat" cmpd="sng">
              <a:solidFill>
                <a:srgbClr val="000000"/>
              </a:solidFill>
              <a:prstDash val="solid"/>
              <a:headEnd type="none" w="med" len="med"/>
              <a:tailEnd type="none" w="med" len="med"/>
            </a:ln>
          </p:spPr>
        </p:sp>
        <p:sp>
          <p:nvSpPr>
            <p:cNvPr id="579682" name="直接连接符 579681"/>
            <p:cNvSpPr/>
            <p:nvPr/>
          </p:nvSpPr>
          <p:spPr>
            <a:xfrm flipH="1">
              <a:off x="4519" y="2352"/>
              <a:ext cx="167" cy="186"/>
            </a:xfrm>
            <a:prstGeom prst="line">
              <a:avLst/>
            </a:prstGeom>
            <a:ln w="9525" cap="flat" cmpd="sng">
              <a:solidFill>
                <a:srgbClr val="000000"/>
              </a:solidFill>
              <a:prstDash val="solid"/>
              <a:headEnd type="none" w="med" len="med"/>
              <a:tailEnd type="none" w="med" len="med"/>
            </a:ln>
          </p:spPr>
        </p:sp>
        <p:sp>
          <p:nvSpPr>
            <p:cNvPr id="579683" name="直接连接符 579682"/>
            <p:cNvSpPr/>
            <p:nvPr/>
          </p:nvSpPr>
          <p:spPr>
            <a:xfrm>
              <a:off x="4436" y="3035"/>
              <a:ext cx="250" cy="0"/>
            </a:xfrm>
            <a:prstGeom prst="line">
              <a:avLst/>
            </a:prstGeom>
            <a:ln w="9525" cap="flat" cmpd="sng">
              <a:solidFill>
                <a:srgbClr val="000000"/>
              </a:solidFill>
              <a:prstDash val="solid"/>
              <a:headEnd type="none" w="med" len="med"/>
              <a:tailEnd type="none" w="med" len="med"/>
            </a:ln>
          </p:spPr>
        </p:sp>
        <p:sp>
          <p:nvSpPr>
            <p:cNvPr id="579684" name="直接连接符 579683"/>
            <p:cNvSpPr/>
            <p:nvPr/>
          </p:nvSpPr>
          <p:spPr>
            <a:xfrm>
              <a:off x="4102" y="3294"/>
              <a:ext cx="250" cy="0"/>
            </a:xfrm>
            <a:prstGeom prst="line">
              <a:avLst/>
            </a:prstGeom>
            <a:ln w="9525" cap="flat" cmpd="sng">
              <a:solidFill>
                <a:srgbClr val="000000"/>
              </a:solidFill>
              <a:prstDash val="solid"/>
              <a:headEnd type="none" w="med" len="med"/>
              <a:tailEnd type="none" w="med" len="med"/>
            </a:ln>
          </p:spPr>
        </p:sp>
        <p:sp>
          <p:nvSpPr>
            <p:cNvPr id="579685" name="直接连接符 579684"/>
            <p:cNvSpPr/>
            <p:nvPr/>
          </p:nvSpPr>
          <p:spPr>
            <a:xfrm>
              <a:off x="4352" y="2445"/>
              <a:ext cx="0" cy="557"/>
            </a:xfrm>
            <a:prstGeom prst="line">
              <a:avLst/>
            </a:prstGeom>
            <a:ln w="9525" cap="flat" cmpd="sng">
              <a:solidFill>
                <a:srgbClr val="000000"/>
              </a:solidFill>
              <a:prstDash val="solid"/>
              <a:headEnd type="none" w="med" len="med"/>
              <a:tailEnd type="none" w="med" len="med"/>
            </a:ln>
          </p:spPr>
        </p:sp>
        <p:sp>
          <p:nvSpPr>
            <p:cNvPr id="579686" name="直接连接符 579685"/>
            <p:cNvSpPr/>
            <p:nvPr/>
          </p:nvSpPr>
          <p:spPr>
            <a:xfrm>
              <a:off x="4770" y="2445"/>
              <a:ext cx="0" cy="557"/>
            </a:xfrm>
            <a:prstGeom prst="line">
              <a:avLst/>
            </a:prstGeom>
            <a:ln w="9525" cap="flat" cmpd="sng">
              <a:solidFill>
                <a:srgbClr val="000000"/>
              </a:solidFill>
              <a:prstDash val="solid"/>
              <a:headEnd type="none" w="med" len="med"/>
              <a:tailEnd type="none" w="med" len="med"/>
            </a:ln>
          </p:spPr>
        </p:sp>
        <p:sp>
          <p:nvSpPr>
            <p:cNvPr id="579687" name="直接连接符 579686"/>
            <p:cNvSpPr/>
            <p:nvPr/>
          </p:nvSpPr>
          <p:spPr>
            <a:xfrm>
              <a:off x="4102" y="2611"/>
              <a:ext cx="250" cy="0"/>
            </a:xfrm>
            <a:prstGeom prst="line">
              <a:avLst/>
            </a:prstGeom>
            <a:ln w="25400" cap="flat" cmpd="sng">
              <a:solidFill>
                <a:srgbClr val="FF0000"/>
              </a:solidFill>
              <a:prstDash val="solid"/>
              <a:headEnd type="none" w="med" len="med"/>
              <a:tailEnd type="triangle" w="med" len="med"/>
            </a:ln>
          </p:spPr>
        </p:sp>
        <p:sp>
          <p:nvSpPr>
            <p:cNvPr id="579688" name="直接连接符 579687"/>
            <p:cNvSpPr/>
            <p:nvPr/>
          </p:nvSpPr>
          <p:spPr>
            <a:xfrm>
              <a:off x="4018" y="2704"/>
              <a:ext cx="0" cy="557"/>
            </a:xfrm>
            <a:prstGeom prst="line">
              <a:avLst/>
            </a:prstGeom>
            <a:ln w="9525" cap="flat" cmpd="sng">
              <a:solidFill>
                <a:srgbClr val="000000"/>
              </a:solidFill>
              <a:prstDash val="solid"/>
              <a:headEnd type="none" w="med" len="med"/>
              <a:tailEnd type="none" w="med" len="med"/>
            </a:ln>
          </p:spPr>
        </p:sp>
        <p:sp>
          <p:nvSpPr>
            <p:cNvPr id="579689" name="直接连接符 579688"/>
            <p:cNvSpPr/>
            <p:nvPr/>
          </p:nvSpPr>
          <p:spPr>
            <a:xfrm>
              <a:off x="4436" y="2704"/>
              <a:ext cx="0" cy="557"/>
            </a:xfrm>
            <a:prstGeom prst="line">
              <a:avLst/>
            </a:prstGeom>
            <a:ln w="9525" cap="flat" cmpd="sng">
              <a:solidFill>
                <a:srgbClr val="000000"/>
              </a:solidFill>
              <a:prstDash val="solid"/>
              <a:headEnd type="none" w="med" len="med"/>
              <a:tailEnd type="none" w="med" len="med"/>
            </a:ln>
          </p:spPr>
        </p:sp>
        <p:sp>
          <p:nvSpPr>
            <p:cNvPr id="579690" name="直接连接符 579689"/>
            <p:cNvSpPr/>
            <p:nvPr/>
          </p:nvSpPr>
          <p:spPr>
            <a:xfrm flipH="1">
              <a:off x="4102" y="3035"/>
              <a:ext cx="167" cy="186"/>
            </a:xfrm>
            <a:prstGeom prst="line">
              <a:avLst/>
            </a:prstGeom>
            <a:ln w="9525" cap="flat" cmpd="sng">
              <a:solidFill>
                <a:srgbClr val="000000"/>
              </a:solidFill>
              <a:prstDash val="solid"/>
              <a:headEnd type="none" w="med" len="med"/>
              <a:tailEnd type="none" w="med" len="med"/>
            </a:ln>
          </p:spPr>
        </p:sp>
        <p:sp>
          <p:nvSpPr>
            <p:cNvPr id="579691" name="直接连接符 579690"/>
            <p:cNvSpPr/>
            <p:nvPr/>
          </p:nvSpPr>
          <p:spPr>
            <a:xfrm flipH="1">
              <a:off x="4519" y="3035"/>
              <a:ext cx="167" cy="186"/>
            </a:xfrm>
            <a:prstGeom prst="line">
              <a:avLst/>
            </a:prstGeom>
            <a:ln w="9525" cap="flat" cmpd="sng">
              <a:solidFill>
                <a:srgbClr val="000000"/>
              </a:solidFill>
              <a:prstDash val="solid"/>
              <a:headEnd type="none" w="med" len="med"/>
              <a:tailEnd type="none" w="med" len="med"/>
            </a:ln>
          </p:spPr>
        </p:sp>
      </p:grpSp>
      <p:sp>
        <p:nvSpPr>
          <p:cNvPr id="579693" name="文本框 579692"/>
          <p:cNvSpPr txBox="1"/>
          <p:nvPr/>
        </p:nvSpPr>
        <p:spPr>
          <a:xfrm>
            <a:off x="685165" y="5876925"/>
            <a:ext cx="6803390" cy="460375"/>
          </a:xfrm>
          <a:prstGeom prst="rect">
            <a:avLst/>
          </a:prstGeom>
          <a:noFill/>
          <a:ln w="9525">
            <a:noFill/>
          </a:ln>
        </p:spPr>
        <p:txBody>
          <a:bodyPr wrap="square">
            <a:spAutoFit/>
          </a:bodyPr>
          <a:lstStyle/>
          <a:p>
            <a:pPr>
              <a:spcBef>
                <a:spcPct val="50000"/>
              </a:spcBef>
            </a:pPr>
            <a:r>
              <a:rPr lang="zh-CN" altLang="en-US" sz="2400" b="1" dirty="0">
                <a:latin typeface="Arial" panose="020B0604020202020204" pitchFamily="34" charset="0"/>
              </a:rPr>
              <a:t>立方体模型上的结合扇入求和算法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标题 104449"/>
          <p:cNvSpPr>
            <a:spLocks noGrp="1"/>
          </p:cNvSpPr>
          <p:nvPr>
            <p:ph type="title"/>
          </p:nvPr>
        </p:nvSpPr>
        <p:spPr>
          <a:ln/>
        </p:spPr>
        <p:txBody>
          <a:bodyPr anchor="ctr"/>
          <a:lstStyle/>
          <a:p>
            <a:r>
              <a:rPr lang="zh-CN" altLang="en-US" dirty="0"/>
              <a:t>并行程序模型 小结</a:t>
            </a:r>
            <a:endParaRPr lang="zh-CN" altLang="en-US"/>
          </a:p>
        </p:txBody>
      </p:sp>
      <p:sp>
        <p:nvSpPr>
          <p:cNvPr id="99330" name="文本占位符 104450"/>
          <p:cNvSpPr>
            <a:spLocks noGrp="1"/>
          </p:cNvSpPr>
          <p:nvPr>
            <p:ph idx="1"/>
          </p:nvPr>
        </p:nvSpPr>
        <p:spPr>
          <a:ln/>
        </p:spPr>
        <p:txBody>
          <a:bodyPr anchor="t"/>
          <a:lstStyle/>
          <a:p>
            <a:r>
              <a:rPr lang="zh-CN" altLang="en-US" sz="2400" dirty="0"/>
              <a:t>　　</a:t>
            </a:r>
            <a:r>
              <a:rPr lang="zh-CN" altLang="en-US" sz="1800" dirty="0"/>
              <a:t>并行计算模型是设计和分析并行算法的基础。</a:t>
            </a:r>
            <a:r>
              <a:rPr lang="en-US" altLang="zh-CN" sz="1800"/>
              <a:t>PRAM</a:t>
            </a:r>
            <a:r>
              <a:rPr lang="zh-CN" altLang="en-US" sz="1800" dirty="0"/>
              <a:t>模型由于过于抽象而不能很好地反映并行算法的实际运行性能，所以研究考虑通信、同步等因素的影响，从而建立能更真实的反映并行算法运行性能的更实际的计算模型是当今并行算法研究的主要方向之一。本节后面讨论的模型都属于这种模型。但过去几年来，学术界主要是从理论分析的角度，来研究它们之上的一些典型的并行算法的设计与分析；而近期的研究热点逐渐从这些模型上的算法研究转向了利用这些模型进行程序设计的研究，即从理论研究转向了实际应用。因为任何一种并行算法的应用都最终落实到具体的编程上，所以这种转变是顺应应用要求的。例如，一些研究者就为</a:t>
            </a:r>
            <a:r>
              <a:rPr lang="en-US" altLang="zh-CN" sz="1800"/>
              <a:t>BSP</a:t>
            </a:r>
            <a:r>
              <a:rPr lang="zh-CN" altLang="en-US" sz="1800" dirty="0"/>
              <a:t>模型构造了一些函数库，这些</a:t>
            </a:r>
            <a:r>
              <a:rPr lang="en-US" altLang="zh-CN" sz="1800"/>
              <a:t>BSP</a:t>
            </a:r>
            <a:r>
              <a:rPr lang="zh-CN" altLang="en-US" sz="1800" dirty="0"/>
              <a:t>库就是一些为程序员编写</a:t>
            </a:r>
            <a:r>
              <a:rPr lang="en-US" altLang="zh-CN" sz="1800"/>
              <a:t>BSP</a:t>
            </a:r>
            <a:r>
              <a:rPr lang="zh-CN" altLang="en-US" sz="1800" dirty="0"/>
              <a:t>应用程序（这些应用程序按照</a:t>
            </a:r>
            <a:r>
              <a:rPr lang="en-US" altLang="zh-CN" sz="1800"/>
              <a:t>BSP</a:t>
            </a:r>
            <a:r>
              <a:rPr lang="zh-CN" altLang="en-US" sz="1800" dirty="0"/>
              <a:t>的超级计算步的风格进行编写）所提供的一组简单有力的编程界面函数，这些函数可以改善程序的可移植性而不依赖于具体的并行计算机结构。尽管</a:t>
            </a:r>
            <a:r>
              <a:rPr lang="en-US" altLang="zh-CN" sz="1800"/>
              <a:t>PVM</a:t>
            </a:r>
            <a:r>
              <a:rPr lang="zh-CN" altLang="en-US" sz="1800" dirty="0"/>
              <a:t>和</a:t>
            </a:r>
            <a:r>
              <a:rPr lang="en-US" altLang="zh-CN" sz="1800"/>
              <a:t>MPI</a:t>
            </a:r>
            <a:r>
              <a:rPr lang="zh-CN" altLang="en-US" sz="1800" dirty="0"/>
              <a:t>等也是目前可供使用的开发可移植并行代码的方法，但它们的功能过于复杂而难于掌握，而且它们都没有为编程者提供能设计高效代码的成本函数，而像</a:t>
            </a:r>
            <a:r>
              <a:rPr lang="en-US" altLang="zh-CN" sz="1800"/>
              <a:t>BSP</a:t>
            </a:r>
            <a:r>
              <a:rPr lang="zh-CN" altLang="en-US" sz="1800" dirty="0"/>
              <a:t>模型却提供了简单和可定量分析程序运行时间的成本函数。因此研究基于这些实用计算模型的并行程序设计方法是非常有意义的</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p:cNvSpPr>
          <p:nvPr>
            <p:ph idx="1"/>
          </p:nvPr>
        </p:nvSpPr>
        <p:spPr>
          <a:xfrm>
            <a:off x="228600" y="838200"/>
            <a:ext cx="8686800" cy="6172200"/>
          </a:xfrm>
        </p:spPr>
        <p:txBody>
          <a:bodyPr vert="horz" wrap="square" lIns="91440" tIns="45720" rIns="91440" bIns="45720" anchor="t"/>
          <a:lstStyle/>
          <a:p>
            <a:pPr marL="609600" indent="-609600" eaLnBrk="1" hangingPunct="1">
              <a:lnSpc>
                <a:spcPct val="110000"/>
              </a:lnSpc>
              <a:buFont typeface="Wingdings" panose="05000000000000000000" pitchFamily="2" charset="2"/>
              <a:buNone/>
            </a:pPr>
            <a:r>
              <a:rPr lang="en-US" altLang="zh-CN" sz="2400" dirty="0"/>
              <a:t> </a:t>
            </a:r>
            <a:endParaRPr lang="zh-CN" altLang="en-US" sz="2400" dirty="0"/>
          </a:p>
          <a:p>
            <a:pPr marL="609600" indent="-609600" eaLnBrk="1" hangingPunct="1">
              <a:lnSpc>
                <a:spcPct val="110000"/>
              </a:lnSpc>
              <a:buNone/>
            </a:pPr>
            <a:r>
              <a:rPr lang="zh-CN" altLang="en-US" sz="2200" dirty="0"/>
              <a:t> </a:t>
            </a:r>
            <a:r>
              <a:rPr lang="en-US" altLang="zh-CN" sz="2200" dirty="0"/>
              <a:t>2. </a:t>
            </a:r>
            <a:r>
              <a:rPr lang="zh-CN" altLang="en-US" sz="2200" dirty="0"/>
              <a:t>并行算法复杂性的度量</a:t>
            </a:r>
          </a:p>
          <a:p>
            <a:pPr marL="609600" indent="-609600" eaLnBrk="1" hangingPunct="1">
              <a:lnSpc>
                <a:spcPct val="110000"/>
              </a:lnSpc>
              <a:buFont typeface="Wingdings" panose="05000000000000000000" pitchFamily="2" charset="2"/>
              <a:buChar char="v"/>
            </a:pPr>
            <a:r>
              <a:rPr lang="zh-CN" altLang="en-US" sz="2000" dirty="0"/>
              <a:t>加速比</a:t>
            </a:r>
            <a:r>
              <a:rPr lang="en-US" altLang="zh-CN" sz="2000" i="1" dirty="0"/>
              <a:t>S</a:t>
            </a:r>
            <a:r>
              <a:rPr lang="en-US" altLang="zh-CN" sz="2000" i="1" baseline="-25000" dirty="0"/>
              <a:t>p</a:t>
            </a:r>
            <a:r>
              <a:rPr lang="en-US" altLang="zh-CN" sz="2000" dirty="0"/>
              <a:t>(</a:t>
            </a:r>
            <a:r>
              <a:rPr lang="en-US" altLang="zh-CN" sz="2000" i="1" dirty="0"/>
              <a:t>n</a:t>
            </a:r>
            <a:r>
              <a:rPr lang="en-US" altLang="zh-CN" sz="2000" dirty="0"/>
              <a:t>)</a:t>
            </a:r>
            <a:r>
              <a:rPr lang="zh-CN" altLang="en-US" sz="2000" dirty="0"/>
              <a:t>：</a:t>
            </a:r>
            <a:r>
              <a:rPr lang="en-US" altLang="zh-CN" sz="2000" i="1" dirty="0"/>
              <a:t>S</a:t>
            </a:r>
            <a:r>
              <a:rPr lang="en-US" altLang="zh-CN" sz="2000" i="1" baseline="-25000" dirty="0"/>
              <a:t>p</a:t>
            </a:r>
            <a:r>
              <a:rPr lang="en-US" altLang="zh-CN" sz="2000" dirty="0"/>
              <a:t>(</a:t>
            </a:r>
            <a:r>
              <a:rPr lang="en-US" altLang="zh-CN" sz="2000" i="1" dirty="0"/>
              <a:t>n</a:t>
            </a:r>
            <a:r>
              <a:rPr lang="en-US" altLang="zh-CN" sz="2000" dirty="0"/>
              <a:t>)=</a:t>
            </a:r>
            <a:r>
              <a:rPr lang="en-US" altLang="zh-CN" sz="2000" i="1" dirty="0"/>
              <a:t>t</a:t>
            </a:r>
            <a:r>
              <a:rPr lang="en-US" altLang="zh-CN" sz="2000" i="1" baseline="-25000" dirty="0"/>
              <a:t>s</a:t>
            </a:r>
            <a:r>
              <a:rPr lang="en-US" altLang="zh-CN" sz="2000" dirty="0"/>
              <a:t>(</a:t>
            </a:r>
            <a:r>
              <a:rPr lang="en-US" altLang="zh-CN" sz="2000" i="1" dirty="0"/>
              <a:t>n</a:t>
            </a:r>
            <a:r>
              <a:rPr lang="en-US" altLang="zh-CN" sz="2000" dirty="0"/>
              <a:t>)/</a:t>
            </a:r>
            <a:r>
              <a:rPr lang="en-US" altLang="zh-CN" sz="2000" i="1" dirty="0"/>
              <a:t>t</a:t>
            </a:r>
            <a:r>
              <a:rPr lang="en-US" altLang="zh-CN" sz="2000" i="1" baseline="-25000" dirty="0"/>
              <a:t>p</a:t>
            </a:r>
            <a:r>
              <a:rPr lang="en-US" altLang="zh-CN" sz="2000" dirty="0"/>
              <a:t>(</a:t>
            </a:r>
            <a:r>
              <a:rPr lang="en-US" altLang="zh-CN" sz="2000" i="1" dirty="0"/>
              <a:t>n</a:t>
            </a:r>
            <a:r>
              <a:rPr lang="en-US" altLang="zh-CN" sz="2000" dirty="0"/>
              <a:t>)</a:t>
            </a:r>
            <a:r>
              <a:rPr lang="zh-CN" altLang="en-US" sz="2000" dirty="0"/>
              <a:t>，</a:t>
            </a:r>
            <a:r>
              <a:rPr lang="en-US" altLang="zh-CN" sz="2000" dirty="0"/>
              <a:t>1</a:t>
            </a:r>
            <a:r>
              <a:rPr lang="en-US" altLang="zh-CN" sz="1800" dirty="0"/>
              <a:t>≤</a:t>
            </a:r>
            <a:r>
              <a:rPr lang="en-US" altLang="zh-CN" sz="2000" dirty="0"/>
              <a:t> </a:t>
            </a:r>
            <a:r>
              <a:rPr lang="en-US" altLang="zh-CN" sz="2000" i="1" dirty="0"/>
              <a:t>S</a:t>
            </a:r>
            <a:r>
              <a:rPr lang="en-US" altLang="zh-CN" sz="2000" i="1" baseline="-25000" dirty="0"/>
              <a:t>p</a:t>
            </a:r>
            <a:r>
              <a:rPr lang="en-US" altLang="zh-CN" sz="2000" dirty="0"/>
              <a:t>(</a:t>
            </a:r>
            <a:r>
              <a:rPr lang="en-US" altLang="zh-CN" sz="2000" i="1" dirty="0"/>
              <a:t>n</a:t>
            </a:r>
            <a:r>
              <a:rPr lang="en-US" altLang="zh-CN" sz="2000" dirty="0"/>
              <a:t>) </a:t>
            </a:r>
            <a:r>
              <a:rPr lang="en-US" altLang="zh-CN" sz="1800" dirty="0"/>
              <a:t>≤</a:t>
            </a:r>
            <a:r>
              <a:rPr lang="en-US" altLang="zh-CN" sz="2000" dirty="0"/>
              <a:t> p(n)</a:t>
            </a:r>
          </a:p>
          <a:p>
            <a:pPr marL="609600" indent="-609600" eaLnBrk="1" hangingPunct="1">
              <a:lnSpc>
                <a:spcPct val="110000"/>
              </a:lnSpc>
              <a:buFont typeface="Wingdings" panose="05000000000000000000" pitchFamily="2" charset="2"/>
              <a:buNone/>
            </a:pPr>
            <a:r>
              <a:rPr lang="en-US" altLang="zh-CN" sz="2000" dirty="0"/>
              <a:t>        </a:t>
            </a:r>
            <a:r>
              <a:rPr lang="zh-CN" altLang="en-US" sz="2000" dirty="0"/>
              <a:t>其中</a:t>
            </a:r>
            <a:r>
              <a:rPr lang="en-US" altLang="zh-CN" sz="2000" i="1" dirty="0"/>
              <a:t>t</a:t>
            </a:r>
            <a:r>
              <a:rPr lang="en-US" altLang="zh-CN" sz="2000" i="1" baseline="-25000" dirty="0"/>
              <a:t>s</a:t>
            </a:r>
            <a:r>
              <a:rPr lang="en-US" altLang="zh-CN" sz="2000" dirty="0"/>
              <a:t>(</a:t>
            </a:r>
            <a:r>
              <a:rPr lang="en-US" altLang="zh-CN" sz="2000" i="1" dirty="0"/>
              <a:t>n</a:t>
            </a:r>
            <a:r>
              <a:rPr lang="en-US" altLang="zh-CN" sz="2000" dirty="0"/>
              <a:t>)</a:t>
            </a:r>
            <a:r>
              <a:rPr lang="zh-CN" altLang="en-US" sz="2000" dirty="0"/>
              <a:t>为求解问题的最快的串行算法在最坏情形下所需的运行时间，</a:t>
            </a:r>
            <a:r>
              <a:rPr lang="en-US" altLang="zh-CN" sz="2000" i="1" dirty="0"/>
              <a:t>t</a:t>
            </a:r>
            <a:r>
              <a:rPr lang="en-US" altLang="zh-CN" sz="2000" i="1" baseline="-25000" dirty="0"/>
              <a:t>p</a:t>
            </a:r>
            <a:r>
              <a:rPr lang="en-US" altLang="zh-CN" sz="2000" dirty="0"/>
              <a:t>(</a:t>
            </a:r>
            <a:r>
              <a:rPr lang="en-US" altLang="zh-CN" sz="2000" i="1" dirty="0"/>
              <a:t>n</a:t>
            </a:r>
            <a:r>
              <a:rPr lang="en-US" altLang="zh-CN" sz="2000" dirty="0"/>
              <a:t>)</a:t>
            </a:r>
            <a:r>
              <a:rPr lang="zh-CN" altLang="en-US" sz="2000" dirty="0"/>
              <a:t>为求解同一问题的并行算法在最坏情形下的运行时间。</a:t>
            </a:r>
          </a:p>
          <a:p>
            <a:pPr marL="990600" lvl="1" indent="-533400" eaLnBrk="1" hangingPunct="1">
              <a:lnSpc>
                <a:spcPct val="110000"/>
              </a:lnSpc>
              <a:buFont typeface="Wingdings" panose="05000000000000000000" pitchFamily="2" charset="2"/>
              <a:buChar char="q"/>
            </a:pPr>
            <a:r>
              <a:rPr lang="zh-CN" altLang="en-US" sz="2000" b="1" dirty="0">
                <a:solidFill>
                  <a:srgbClr val="0000FF"/>
                </a:solidFill>
              </a:rPr>
              <a:t>加速比</a:t>
            </a:r>
            <a:r>
              <a:rPr lang="en-US" altLang="zh-CN" sz="2000" b="1" i="1" dirty="0">
                <a:solidFill>
                  <a:srgbClr val="0000FF"/>
                </a:solidFill>
              </a:rPr>
              <a:t>S</a:t>
            </a:r>
            <a:r>
              <a:rPr lang="en-US" altLang="zh-CN" sz="2000" b="1" i="1" baseline="-25000" dirty="0">
                <a:solidFill>
                  <a:srgbClr val="0000FF"/>
                </a:solidFill>
              </a:rPr>
              <a:t>p</a:t>
            </a:r>
            <a:r>
              <a:rPr lang="en-US" altLang="zh-CN" sz="2000" b="1" dirty="0">
                <a:solidFill>
                  <a:srgbClr val="0000FF"/>
                </a:solidFill>
              </a:rPr>
              <a:t>(</a:t>
            </a:r>
            <a:r>
              <a:rPr lang="en-US" altLang="zh-CN" sz="2000" b="1" i="1" dirty="0">
                <a:solidFill>
                  <a:srgbClr val="0000FF"/>
                </a:solidFill>
              </a:rPr>
              <a:t>n</a:t>
            </a:r>
            <a:r>
              <a:rPr lang="en-US" altLang="zh-CN" sz="2000" b="1" dirty="0">
                <a:solidFill>
                  <a:srgbClr val="0000FF"/>
                </a:solidFill>
              </a:rPr>
              <a:t>)</a:t>
            </a:r>
            <a:r>
              <a:rPr lang="zh-CN" altLang="en-US" sz="2000" b="1" dirty="0">
                <a:solidFill>
                  <a:srgbClr val="0000FF"/>
                </a:solidFill>
              </a:rPr>
              <a:t>反映算法的并行性对运行时间的改进程度</a:t>
            </a:r>
            <a:r>
              <a:rPr lang="zh-CN" altLang="en-US" sz="2000" dirty="0"/>
              <a:t>。</a:t>
            </a:r>
            <a:r>
              <a:rPr lang="zh-CN" altLang="en-US" sz="2000" b="1" dirty="0">
                <a:solidFill>
                  <a:srgbClr val="FF00FF"/>
                </a:solidFill>
              </a:rPr>
              <a:t>工程实践中达到对数加速</a:t>
            </a:r>
            <a:r>
              <a:rPr lang="zh-CN" altLang="en-US" sz="2000" dirty="0"/>
              <a:t>以上认为该并行算法可行。</a:t>
            </a:r>
          </a:p>
          <a:p>
            <a:pPr marL="990600" lvl="1" indent="-533400" eaLnBrk="1" hangingPunct="1">
              <a:lnSpc>
                <a:spcPct val="110000"/>
              </a:lnSpc>
              <a:buFont typeface="Wingdings" panose="05000000000000000000" pitchFamily="2" charset="2"/>
              <a:buChar char="q"/>
            </a:pPr>
            <a:r>
              <a:rPr lang="zh-CN" altLang="en-US" sz="2000" dirty="0"/>
              <a:t>若</a:t>
            </a:r>
            <a:r>
              <a:rPr lang="en-US" altLang="zh-CN" sz="2000" i="1" dirty="0"/>
              <a:t>S</a:t>
            </a:r>
            <a:r>
              <a:rPr lang="en-US" altLang="zh-CN" sz="2000" i="1" baseline="-25000" dirty="0"/>
              <a:t>p</a:t>
            </a:r>
            <a:r>
              <a:rPr lang="en-US" altLang="zh-CN" sz="2000" dirty="0"/>
              <a:t>(</a:t>
            </a:r>
            <a:r>
              <a:rPr lang="en-US" altLang="zh-CN" sz="2000" i="1" dirty="0"/>
              <a:t>n</a:t>
            </a:r>
            <a:r>
              <a:rPr lang="en-US" altLang="zh-CN" sz="2000" dirty="0"/>
              <a:t>)=</a:t>
            </a:r>
            <a:r>
              <a:rPr lang="en-US" altLang="zh-CN" sz="2000" i="1" dirty="0"/>
              <a:t>p</a:t>
            </a:r>
            <a:r>
              <a:rPr lang="en-US" altLang="zh-CN" sz="2000" dirty="0"/>
              <a:t>(</a:t>
            </a:r>
            <a:r>
              <a:rPr lang="en-US" altLang="zh-CN" sz="2000" i="1" dirty="0"/>
              <a:t>n</a:t>
            </a:r>
            <a:r>
              <a:rPr lang="en-US" altLang="zh-CN" sz="2000" dirty="0"/>
              <a:t>)</a:t>
            </a:r>
            <a:r>
              <a:rPr lang="zh-CN" altLang="en-US" sz="2000" dirty="0"/>
              <a:t>，则达到线性加速；若</a:t>
            </a:r>
            <a:r>
              <a:rPr lang="en-US" altLang="zh-CN" sz="2000" i="1" dirty="0"/>
              <a:t>S</a:t>
            </a:r>
            <a:r>
              <a:rPr lang="en-US" altLang="zh-CN" sz="2000" i="1" baseline="-25000" dirty="0"/>
              <a:t>p</a:t>
            </a:r>
            <a:r>
              <a:rPr lang="en-US" altLang="zh-CN" sz="2000" dirty="0"/>
              <a:t>(</a:t>
            </a:r>
            <a:r>
              <a:rPr lang="en-US" altLang="zh-CN" sz="2000" i="1" dirty="0"/>
              <a:t>n</a:t>
            </a:r>
            <a:r>
              <a:rPr lang="en-US" altLang="zh-CN" sz="2000" dirty="0"/>
              <a:t>)&gt;</a:t>
            </a:r>
            <a:r>
              <a:rPr lang="en-US" altLang="zh-CN" sz="2000" i="1" dirty="0"/>
              <a:t>p</a:t>
            </a:r>
            <a:r>
              <a:rPr lang="en-US" altLang="zh-CN" sz="2000" dirty="0"/>
              <a:t>(</a:t>
            </a:r>
            <a:r>
              <a:rPr lang="en-US" altLang="zh-CN" sz="2000" i="1" dirty="0"/>
              <a:t>n</a:t>
            </a:r>
            <a:r>
              <a:rPr lang="en-US" altLang="zh-CN" sz="2000" dirty="0"/>
              <a:t>)</a:t>
            </a:r>
            <a:r>
              <a:rPr lang="zh-CN" altLang="en-US" sz="2000" dirty="0"/>
              <a:t>，则为超线性加速</a:t>
            </a:r>
            <a:r>
              <a:rPr lang="en-US" altLang="zh-CN" sz="2000" dirty="0"/>
              <a:t>(</a:t>
            </a:r>
            <a:r>
              <a:rPr lang="zh-CN" altLang="en-US" sz="2000" dirty="0"/>
              <a:t>一般出现在某些特殊的应用中，如人工智能中的并行搜索等</a:t>
            </a:r>
            <a:r>
              <a:rPr lang="en-US" altLang="zh-CN" sz="2000" dirty="0"/>
              <a:t>)</a:t>
            </a:r>
          </a:p>
          <a:p>
            <a:pPr marL="609600" indent="-609600" eaLnBrk="1" hangingPunct="1">
              <a:lnSpc>
                <a:spcPct val="110000"/>
              </a:lnSpc>
              <a:buFont typeface="Wingdings" panose="05000000000000000000" pitchFamily="2" charset="2"/>
              <a:buChar char="v"/>
            </a:pPr>
            <a:r>
              <a:rPr lang="zh-CN" altLang="en-US" sz="2000" dirty="0"/>
              <a:t>并行效率</a:t>
            </a:r>
            <a:r>
              <a:rPr lang="en-US" altLang="zh-CN" sz="2000" i="1" dirty="0"/>
              <a:t>E</a:t>
            </a:r>
            <a:r>
              <a:rPr lang="en-US" altLang="zh-CN" sz="2000" i="1" baseline="-25000" dirty="0"/>
              <a:t>p</a:t>
            </a:r>
            <a:r>
              <a:rPr lang="en-US" altLang="zh-CN" sz="2000" dirty="0"/>
              <a:t>(</a:t>
            </a:r>
            <a:r>
              <a:rPr lang="en-US" altLang="zh-CN" sz="2000" i="1" dirty="0"/>
              <a:t>n</a:t>
            </a:r>
            <a:r>
              <a:rPr lang="en-US" altLang="zh-CN" sz="2000" dirty="0"/>
              <a:t>)</a:t>
            </a:r>
            <a:r>
              <a:rPr lang="zh-CN" altLang="en-US" sz="2000" dirty="0"/>
              <a:t>：</a:t>
            </a:r>
            <a:r>
              <a:rPr lang="en-US" altLang="zh-CN" sz="2000" i="1" dirty="0"/>
              <a:t>E</a:t>
            </a:r>
            <a:r>
              <a:rPr lang="en-US" altLang="zh-CN" sz="2000" i="1" baseline="-25000" dirty="0"/>
              <a:t>p</a:t>
            </a:r>
            <a:r>
              <a:rPr lang="en-US" altLang="zh-CN" sz="2000" dirty="0"/>
              <a:t>(</a:t>
            </a:r>
            <a:r>
              <a:rPr lang="en-US" altLang="zh-CN" sz="2000" i="1" dirty="0"/>
              <a:t>n</a:t>
            </a:r>
            <a:r>
              <a:rPr lang="en-US" altLang="zh-CN" sz="2000" dirty="0"/>
              <a:t>)=</a:t>
            </a:r>
            <a:r>
              <a:rPr lang="en-US" altLang="zh-CN" sz="2000" i="1" dirty="0"/>
              <a:t>S</a:t>
            </a:r>
            <a:r>
              <a:rPr lang="en-US" altLang="zh-CN" sz="2000" i="1" baseline="-25000" dirty="0"/>
              <a:t>p</a:t>
            </a:r>
            <a:r>
              <a:rPr lang="en-US" altLang="zh-CN" sz="2000" dirty="0"/>
              <a:t>(</a:t>
            </a:r>
            <a:r>
              <a:rPr lang="en-US" altLang="zh-CN" sz="2000" i="1" dirty="0"/>
              <a:t>n</a:t>
            </a:r>
            <a:r>
              <a:rPr lang="en-US" altLang="zh-CN" sz="2000" dirty="0"/>
              <a:t>)/</a:t>
            </a:r>
            <a:r>
              <a:rPr lang="en-US" altLang="zh-CN" sz="2000" i="1" dirty="0"/>
              <a:t>p</a:t>
            </a:r>
            <a:r>
              <a:rPr lang="en-US" altLang="zh-CN" sz="2000" dirty="0"/>
              <a:t>(</a:t>
            </a:r>
            <a:r>
              <a:rPr lang="en-US" altLang="zh-CN" sz="2000" i="1" dirty="0"/>
              <a:t>n</a:t>
            </a:r>
            <a:r>
              <a:rPr lang="en-US" altLang="zh-CN" sz="2000" dirty="0"/>
              <a:t>)</a:t>
            </a:r>
            <a:r>
              <a:rPr lang="zh-CN" altLang="en-US" sz="2000" dirty="0"/>
              <a:t>， </a:t>
            </a:r>
            <a:r>
              <a:rPr lang="en-US" altLang="zh-CN" sz="2000" dirty="0"/>
              <a:t>0&lt;</a:t>
            </a:r>
            <a:r>
              <a:rPr lang="en-US" altLang="zh-CN" sz="2000" i="1" dirty="0"/>
              <a:t>E</a:t>
            </a:r>
            <a:r>
              <a:rPr lang="en-US" altLang="zh-CN" sz="2000" i="1" baseline="-25000" dirty="0"/>
              <a:t>p</a:t>
            </a:r>
            <a:r>
              <a:rPr lang="en-US" altLang="zh-CN" sz="2000" dirty="0"/>
              <a:t>(</a:t>
            </a:r>
            <a:r>
              <a:rPr lang="en-US" altLang="zh-CN" sz="2000" i="1" dirty="0"/>
              <a:t>n</a:t>
            </a:r>
            <a:r>
              <a:rPr lang="en-US" altLang="zh-CN" sz="2000" dirty="0"/>
              <a:t>) </a:t>
            </a:r>
            <a:r>
              <a:rPr lang="en-US" altLang="zh-CN" sz="1800" dirty="0"/>
              <a:t>≤</a:t>
            </a:r>
            <a:r>
              <a:rPr lang="en-US" altLang="zh-CN" sz="2000" dirty="0"/>
              <a:t> 1</a:t>
            </a:r>
          </a:p>
          <a:p>
            <a:pPr marL="609600" indent="-609600" eaLnBrk="1" hangingPunct="1">
              <a:lnSpc>
                <a:spcPct val="110000"/>
              </a:lnSpc>
              <a:buFont typeface="Wingdings" panose="05000000000000000000" pitchFamily="2" charset="2"/>
              <a:buNone/>
            </a:pPr>
            <a:r>
              <a:rPr lang="en-US" altLang="zh-CN" sz="2000" dirty="0"/>
              <a:t>              </a:t>
            </a:r>
            <a:r>
              <a:rPr lang="en-US" altLang="zh-CN" sz="2000" i="1" dirty="0"/>
              <a:t>E</a:t>
            </a:r>
            <a:r>
              <a:rPr lang="en-US" altLang="zh-CN" sz="2000" i="1" baseline="-25000" dirty="0"/>
              <a:t>p</a:t>
            </a:r>
            <a:r>
              <a:rPr lang="en-US" altLang="zh-CN" sz="2000" dirty="0"/>
              <a:t>(</a:t>
            </a:r>
            <a:r>
              <a:rPr lang="en-US" altLang="zh-CN" sz="2000" i="1" dirty="0"/>
              <a:t>n</a:t>
            </a:r>
            <a:r>
              <a:rPr lang="en-US" altLang="zh-CN" sz="2000" dirty="0"/>
              <a:t>)</a:t>
            </a:r>
            <a:r>
              <a:rPr lang="zh-CN" altLang="en-US" sz="2000" dirty="0"/>
              <a:t>反映了并行系统中</a:t>
            </a:r>
            <a:r>
              <a:rPr lang="zh-CN" altLang="en-US" sz="2000" b="1" dirty="0">
                <a:solidFill>
                  <a:srgbClr val="0000FF"/>
                </a:solidFill>
              </a:rPr>
              <a:t>处理器的利用程度</a:t>
            </a:r>
            <a:r>
              <a:rPr lang="zh-CN" altLang="en-US" sz="2000" b="1" dirty="0"/>
              <a:t>。</a:t>
            </a:r>
          </a:p>
          <a:p>
            <a:pPr marL="609600" indent="-609600" eaLnBrk="1" hangingPunct="1">
              <a:lnSpc>
                <a:spcPct val="110000"/>
              </a:lnSpc>
              <a:buFont typeface="Wingdings" panose="05000000000000000000" pitchFamily="2" charset="2"/>
              <a:buChar char="v"/>
            </a:pPr>
            <a:r>
              <a:rPr lang="zh-CN" altLang="en-US" sz="2000" dirty="0"/>
              <a:t>工作量</a:t>
            </a:r>
            <a:r>
              <a:rPr lang="en-US" altLang="zh-CN" sz="2000" dirty="0"/>
              <a:t>(</a:t>
            </a:r>
            <a:r>
              <a:rPr lang="zh-CN" altLang="en-US" sz="2000" dirty="0"/>
              <a:t>或运算量</a:t>
            </a:r>
            <a:r>
              <a:rPr lang="en-US" altLang="zh-CN" sz="2000" dirty="0"/>
              <a:t>) </a:t>
            </a:r>
            <a:r>
              <a:rPr lang="en-US" altLang="zh-CN" sz="2000" i="1" dirty="0"/>
              <a:t>W</a:t>
            </a:r>
            <a:r>
              <a:rPr lang="en-US" altLang="zh-CN" sz="2000" dirty="0"/>
              <a:t>(</a:t>
            </a:r>
            <a:r>
              <a:rPr lang="en-US" altLang="zh-CN" sz="2000" i="1" dirty="0"/>
              <a:t>n</a:t>
            </a:r>
            <a:r>
              <a:rPr lang="en-US" altLang="zh-CN" sz="2000" dirty="0"/>
              <a:t>)</a:t>
            </a:r>
            <a:r>
              <a:rPr lang="zh-CN" altLang="en-US" sz="2000" dirty="0"/>
              <a:t>：并行算法所执行的总</a:t>
            </a:r>
            <a:r>
              <a:rPr lang="zh-CN" altLang="en-US" sz="2000" b="1" dirty="0"/>
              <a:t>的</a:t>
            </a:r>
            <a:r>
              <a:rPr lang="zh-CN" altLang="en-US" sz="2000" b="1" dirty="0">
                <a:solidFill>
                  <a:srgbClr val="FF3399"/>
                </a:solidFill>
              </a:rPr>
              <a:t>基本操作（运算）</a:t>
            </a:r>
            <a:r>
              <a:rPr lang="zh-CN" altLang="en-US" sz="2000" dirty="0"/>
              <a:t>步次数。</a:t>
            </a:r>
            <a:r>
              <a:rPr lang="en-US" altLang="zh-CN" sz="2000" dirty="0"/>
              <a:t>(</a:t>
            </a:r>
            <a:r>
              <a:rPr lang="zh-CN" altLang="en-US" sz="2000" dirty="0"/>
              <a:t>与处理器的数目无关</a:t>
            </a:r>
            <a:r>
              <a:rPr lang="en-US" altLang="zh-CN" sz="2000" dirty="0"/>
              <a:t>)</a:t>
            </a:r>
          </a:p>
          <a:p>
            <a:pPr marL="609600" indent="-609600" eaLnBrk="1" hangingPunct="1">
              <a:lnSpc>
                <a:spcPct val="110000"/>
              </a:lnSpc>
              <a:buFont typeface="Wingdings" panose="05000000000000000000" pitchFamily="2" charset="2"/>
              <a:buNone/>
            </a:pPr>
            <a:r>
              <a:rPr lang="en-US" altLang="zh-CN" sz="2000" dirty="0"/>
              <a:t>         </a:t>
            </a:r>
            <a:r>
              <a:rPr lang="zh-CN" altLang="en-US" sz="2000" dirty="0"/>
              <a:t>例如：矩阵乘积算法的</a:t>
            </a:r>
            <a:r>
              <a:rPr lang="zh-CN" altLang="en-US" sz="2000" dirty="0">
                <a:solidFill>
                  <a:srgbClr val="FF3399"/>
                </a:solidFill>
              </a:rPr>
              <a:t>基本操作（运算）</a:t>
            </a:r>
            <a:r>
              <a:rPr lang="zh-CN" altLang="en-US" sz="2000" dirty="0"/>
              <a:t>是“</a:t>
            </a:r>
            <a:r>
              <a:rPr lang="zh-CN" altLang="en-US" sz="2000" b="1" dirty="0">
                <a:solidFill>
                  <a:srgbClr val="0033CC"/>
                </a:solidFill>
              </a:rPr>
              <a:t>乘法</a:t>
            </a:r>
            <a:r>
              <a:rPr lang="zh-CN" altLang="en-US" sz="2000" dirty="0">
                <a:solidFill>
                  <a:srgbClr val="0033CC"/>
                </a:solidFill>
              </a:rPr>
              <a:t>”</a:t>
            </a:r>
            <a:r>
              <a:rPr lang="zh-CN" altLang="en-US" sz="2000" dirty="0"/>
              <a:t>；数据排序算法的</a:t>
            </a:r>
            <a:r>
              <a:rPr lang="zh-CN" altLang="en-US" sz="2000" b="1" dirty="0">
                <a:solidFill>
                  <a:srgbClr val="FF3399"/>
                </a:solidFill>
              </a:rPr>
              <a:t>基本操作（运算</a:t>
            </a:r>
            <a:r>
              <a:rPr lang="zh-CN" altLang="en-US" sz="2000" dirty="0">
                <a:solidFill>
                  <a:srgbClr val="FF3399"/>
                </a:solidFill>
              </a:rPr>
              <a:t>）</a:t>
            </a:r>
            <a:r>
              <a:rPr lang="zh-CN" altLang="en-US" sz="2000" dirty="0"/>
              <a:t>是“</a:t>
            </a:r>
            <a:r>
              <a:rPr lang="zh-CN" altLang="en-US" sz="2000" b="1" dirty="0">
                <a:solidFill>
                  <a:srgbClr val="0033CC"/>
                </a:solidFill>
              </a:rPr>
              <a:t>比较</a:t>
            </a:r>
            <a:r>
              <a:rPr lang="zh-CN" altLang="en-US" sz="2000" dirty="0"/>
              <a:t>”。</a:t>
            </a:r>
          </a:p>
          <a:p>
            <a:pPr marL="609600" indent="-609600" eaLnBrk="1" hangingPunct="1">
              <a:buFont typeface="Wingdings" panose="05000000000000000000" pitchFamily="2" charset="2"/>
              <a:buAutoNum type="arabicPeriod" startAt="2"/>
            </a:pPr>
            <a:endParaRPr lang="zh-CN" altLang="en-US" sz="2000" dirty="0"/>
          </a:p>
          <a:p>
            <a:pPr marL="609600" indent="-609600" eaLnBrk="1" hangingPunct="1">
              <a:buFont typeface="Wingdings" panose="05000000000000000000" pitchFamily="2" charset="2"/>
              <a:buNone/>
            </a:pPr>
            <a:endParaRPr lang="zh-CN" altLang="en-US" sz="2400" dirty="0">
              <a:solidFill>
                <a:schemeClr val="accent2"/>
              </a:solidFill>
            </a:endParaRPr>
          </a:p>
          <a:p>
            <a:pPr marL="609600" indent="-609600" eaLnBrk="1" hangingPunct="1">
              <a:buFont typeface="Wingdings" panose="05000000000000000000" pitchFamily="2" charset="2"/>
              <a:buChar char="v"/>
            </a:pPr>
            <a:endParaRPr lang="zh-CN" altLang="en-US" sz="1800" dirty="0"/>
          </a:p>
          <a:p>
            <a:pPr marL="990600" lvl="1" indent="-533400" eaLnBrk="1" hangingPunct="1">
              <a:buNone/>
            </a:pPr>
            <a:endParaRPr lang="zh-CN" altLang="en-US" sz="2000" dirty="0"/>
          </a:p>
          <a:p>
            <a:pPr marL="990600" lvl="1" indent="-533400" eaLnBrk="1" hangingPunct="1">
              <a:buNone/>
            </a:pPr>
            <a:endParaRPr lang="zh-CN" altLang="en-US" sz="2000" dirty="0">
              <a:latin typeface="宋体" panose="02010600030101010101" pitchFamily="2" charset="-122"/>
            </a:endParaRPr>
          </a:p>
          <a:p>
            <a:pPr marL="990600" lvl="1" indent="-533400" eaLnBrk="1" hangingPunct="1">
              <a:buNone/>
            </a:pPr>
            <a:endParaRPr lang="zh-CN" altLang="en-US" sz="2000" dirty="0">
              <a:latin typeface="宋体" panose="02010600030101010101" pitchFamily="2" charset="-122"/>
            </a:endParaRPr>
          </a:p>
          <a:p>
            <a:pPr marL="990600" lvl="1" indent="-533400" eaLnBrk="1" hangingPunct="1">
              <a:buNone/>
            </a:pPr>
            <a:endParaRPr lang="zh-CN" altLang="en-US" sz="2000" dirty="0">
              <a:latin typeface="宋体" panose="02010600030101010101" pitchFamily="2" charset="-122"/>
            </a:endParaRPr>
          </a:p>
          <a:p>
            <a:pPr marL="990600" lvl="1" indent="-533400" eaLnBrk="1" hangingPunct="1">
              <a:buNone/>
            </a:pPr>
            <a:endParaRPr lang="zh-CN" altLang="en-US" sz="2000" dirty="0">
              <a:latin typeface="宋体" panose="02010600030101010101" pitchFamily="2" charset="-122"/>
            </a:endParaRPr>
          </a:p>
          <a:p>
            <a:pPr marL="990600" lvl="1" indent="-533400" eaLnBrk="1" hangingPunct="1">
              <a:buNone/>
            </a:pPr>
            <a:endParaRPr lang="zh-CN" altLang="en-US" sz="2000" dirty="0">
              <a:latin typeface="宋体" panose="02010600030101010101" pitchFamily="2" charset="-122"/>
            </a:endParaRPr>
          </a:p>
          <a:p>
            <a:pPr marL="990600" lvl="1" indent="-533400" eaLnBrk="1" hangingPunct="1">
              <a:buNone/>
            </a:pPr>
            <a:endParaRPr lang="zh-CN" altLang="en-US" sz="2000" dirty="0">
              <a:latin typeface="宋体" panose="02010600030101010101" pitchFamily="2" charset="-122"/>
            </a:endParaRPr>
          </a:p>
          <a:p>
            <a:pPr marL="990600" lvl="1" indent="-533400" eaLnBrk="1" hangingPunct="1">
              <a:buNone/>
            </a:pPr>
            <a:endParaRPr lang="zh-CN" altLang="en-US" sz="2000" dirty="0">
              <a:latin typeface="宋体" panose="02010600030101010101" pitchFamily="2" charset="-122"/>
            </a:endParaRPr>
          </a:p>
          <a:p>
            <a:pPr marL="990600" lvl="1" indent="-533400" eaLnBrk="1" hangingPunct="1">
              <a:buFont typeface="Wingdings" panose="05000000000000000000" pitchFamily="2" charset="2"/>
              <a:buChar char="v"/>
            </a:pPr>
            <a:endParaRPr lang="zh-CN" altLang="en-US" sz="2000" dirty="0">
              <a:latin typeface="宋体" panose="02010600030101010101" pitchFamily="2" charset="-122"/>
            </a:endParaRPr>
          </a:p>
          <a:p>
            <a:pPr marL="990600" lvl="1" indent="-533400" eaLnBrk="1" hangingPunct="1">
              <a:buNone/>
            </a:pPr>
            <a:endParaRPr lang="zh-CN" altLang="en-US" sz="2000" dirty="0">
              <a:latin typeface="宋体" panose="02010600030101010101" pitchFamily="2" charset="-122"/>
            </a:endParaRPr>
          </a:p>
          <a:p>
            <a:pPr marL="990600" lvl="1" indent="-533400" eaLnBrk="1" hangingPunct="1">
              <a:buNone/>
            </a:pPr>
            <a:endParaRPr lang="zh-CN" altLang="en-US" sz="2000" dirty="0">
              <a:latin typeface="宋体" panose="02010600030101010101" pitchFamily="2" charset="-122"/>
            </a:endParaRPr>
          </a:p>
          <a:p>
            <a:pPr marL="990600" lvl="1" indent="-533400" eaLnBrk="1" hangingPunct="1">
              <a:buNone/>
            </a:pPr>
            <a:endParaRPr lang="zh-CN" altLang="en-US" sz="2000" dirty="0">
              <a:latin typeface="宋体" panose="02010600030101010101" pitchFamily="2" charset="-122"/>
            </a:endParaRPr>
          </a:p>
          <a:p>
            <a:pPr marL="990600" lvl="1" indent="-533400" eaLnBrk="1" hangingPunct="1">
              <a:buNone/>
            </a:pPr>
            <a:endParaRPr lang="zh-CN" altLang="en-US" sz="2000" dirty="0">
              <a:latin typeface="宋体" panose="02010600030101010101" pitchFamily="2" charset="-122"/>
            </a:endParaRPr>
          </a:p>
          <a:p>
            <a:pPr marL="990600" lvl="1" indent="-533400" eaLnBrk="1" hangingPunct="1">
              <a:buNone/>
            </a:pPr>
            <a:endParaRPr lang="zh-CN" altLang="en-US" sz="2000" dirty="0">
              <a:latin typeface="宋体" panose="02010600030101010101" pitchFamily="2" charset="-122"/>
            </a:endParaRPr>
          </a:p>
          <a:p>
            <a:pPr marL="990600" lvl="1" indent="-533400" eaLnBrk="1" hangingPunct="1">
              <a:buNone/>
            </a:pPr>
            <a:endParaRPr lang="zh-CN" altLang="en-US" sz="2000" dirty="0">
              <a:latin typeface="宋体" panose="02010600030101010101" pitchFamily="2" charset="-122"/>
            </a:endParaRPr>
          </a:p>
          <a:p>
            <a:pPr marL="990600" lvl="1" indent="-533400" eaLnBrk="1" hangingPunct="1">
              <a:buNone/>
            </a:pPr>
            <a:endParaRPr lang="zh-CN" altLang="en-US" sz="2000" dirty="0">
              <a:latin typeface="宋体" panose="02010600030101010101" pitchFamily="2" charset="-122"/>
            </a:endParaRPr>
          </a:p>
          <a:p>
            <a:pPr marL="990600" lvl="1" indent="-533400" eaLnBrk="1" hangingPunct="1">
              <a:buNone/>
            </a:pPr>
            <a:endParaRPr lang="zh-CN" altLang="en-US" sz="2000" dirty="0">
              <a:latin typeface="宋体" panose="02010600030101010101" pitchFamily="2" charset="-122"/>
            </a:endParaRPr>
          </a:p>
          <a:p>
            <a:pPr marL="990600" lvl="1" indent="-533400" eaLnBrk="1" hangingPunct="1">
              <a:buNone/>
            </a:pPr>
            <a:endParaRPr lang="en-US" altLang="zh-CN" sz="2000" dirty="0">
              <a:latin typeface="宋体" panose="02010600030101010101" pitchFamily="2" charset="-122"/>
            </a:endParaRPr>
          </a:p>
        </p:txBody>
      </p:sp>
      <p:cxnSp>
        <p:nvCxnSpPr>
          <p:cNvPr id="65540" name="AutoShape 4"/>
          <p:cNvCxnSpPr/>
          <p:nvPr/>
        </p:nvCxnSpPr>
        <p:spPr>
          <a:xfrm rot="10800000" flipH="1" flipV="1">
            <a:off x="0" y="1779588"/>
            <a:ext cx="1588" cy="1587"/>
          </a:xfrm>
          <a:prstGeom prst="curvedConnector3">
            <a:avLst>
              <a:gd name="adj1" fmla="val -14400005"/>
            </a:avLst>
          </a:prstGeom>
          <a:ln w="9525" cap="flat" cmpd="sng">
            <a:solidFill>
              <a:schemeClr val="tx1"/>
            </a:solidFill>
            <a:prstDash val="solid"/>
            <a:headEnd type="none" w="med" len="med"/>
            <a:tailEnd type="triangle" w="med" len="med"/>
          </a:ln>
        </p:spPr>
      </p:cxnSp>
      <p:sp>
        <p:nvSpPr>
          <p:cNvPr id="2" name="文本框 1"/>
          <p:cNvSpPr txBox="1"/>
          <p:nvPr/>
        </p:nvSpPr>
        <p:spPr>
          <a:xfrm>
            <a:off x="3092450" y="729615"/>
            <a:ext cx="3243580" cy="460375"/>
          </a:xfrm>
          <a:prstGeom prst="rect">
            <a:avLst/>
          </a:prstGeom>
          <a:noFill/>
        </p:spPr>
        <p:txBody>
          <a:bodyPr wrap="none" rtlCol="0">
            <a:spAutoFit/>
          </a:bodyPr>
          <a:lstStyle/>
          <a:p>
            <a:pPr algn="l"/>
            <a:r>
              <a:rPr lang="zh-CN" altLang="en-US" sz="2400" dirty="0">
                <a:sym typeface="+mn-ea"/>
              </a:rPr>
              <a:t>并行算法复杂性的度量</a:t>
            </a:r>
            <a:endParaRPr lang="zh-CN" altLang="en-US" sz="2400" dirty="0"/>
          </a:p>
        </p:txBody>
      </p:sp>
    </p:spTree>
  </p:cSld>
  <p:clrMapOvr>
    <a:masterClrMapping/>
  </p:clrMapOvr>
  <p:transition spd="slow">
    <p:blinds dir="vert"/>
    <p:sndAc>
      <p:stSnd>
        <p:snd r:embed="rId2" name="chimes.wav"/>
      </p:stSnd>
    </p:sndAc>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11" name="矩形 584710"/>
          <p:cNvSpPr/>
          <p:nvPr/>
        </p:nvSpPr>
        <p:spPr>
          <a:xfrm>
            <a:off x="0" y="3357563"/>
            <a:ext cx="9144000" cy="0"/>
          </a:xfrm>
          <a:prstGeom prst="rect">
            <a:avLst/>
          </a:prstGeom>
          <a:noFill/>
          <a:ln w="9525">
            <a:noFill/>
          </a:ln>
        </p:spPr>
        <p:txBody>
          <a:bodyPr/>
          <a:lstStyle/>
          <a:p>
            <a:endParaRPr lang="zh-CN" altLang="en-US"/>
          </a:p>
        </p:txBody>
      </p:sp>
      <p:sp>
        <p:nvSpPr>
          <p:cNvPr id="584713" name="矩形 584712"/>
          <p:cNvSpPr/>
          <p:nvPr/>
        </p:nvSpPr>
        <p:spPr>
          <a:xfrm>
            <a:off x="0" y="3319463"/>
            <a:ext cx="9144000" cy="0"/>
          </a:xfrm>
          <a:prstGeom prst="rect">
            <a:avLst/>
          </a:prstGeom>
          <a:noFill/>
          <a:ln w="9525">
            <a:noFill/>
          </a:ln>
        </p:spPr>
        <p:txBody>
          <a:bodyPr/>
          <a:lstStyle/>
          <a:p>
            <a:endParaRPr lang="zh-CN" altLang="en-US"/>
          </a:p>
        </p:txBody>
      </p:sp>
      <p:sp>
        <p:nvSpPr>
          <p:cNvPr id="584715" name="矩形 584714"/>
          <p:cNvSpPr/>
          <p:nvPr/>
        </p:nvSpPr>
        <p:spPr>
          <a:xfrm>
            <a:off x="0" y="3319463"/>
            <a:ext cx="9144000" cy="0"/>
          </a:xfrm>
          <a:prstGeom prst="rect">
            <a:avLst/>
          </a:prstGeom>
          <a:noFill/>
          <a:ln w="9525">
            <a:noFill/>
          </a:ln>
        </p:spPr>
        <p:txBody>
          <a:bodyPr/>
          <a:lstStyle/>
          <a:p>
            <a:endParaRPr lang="zh-CN" altLang="en-US"/>
          </a:p>
        </p:txBody>
      </p:sp>
      <p:grpSp>
        <p:nvGrpSpPr>
          <p:cNvPr id="584716" name="组合 584715"/>
          <p:cNvGrpSpPr/>
          <p:nvPr/>
        </p:nvGrpSpPr>
        <p:grpSpPr>
          <a:xfrm>
            <a:off x="0" y="225425"/>
            <a:ext cx="8928100" cy="7310438"/>
            <a:chOff x="0" y="142"/>
            <a:chExt cx="5624" cy="4605"/>
          </a:xfrm>
        </p:grpSpPr>
        <p:sp>
          <p:nvSpPr>
            <p:cNvPr id="584708" name="矩形 584707"/>
            <p:cNvSpPr/>
            <p:nvPr/>
          </p:nvSpPr>
          <p:spPr>
            <a:xfrm>
              <a:off x="192" y="142"/>
              <a:ext cx="2832" cy="426"/>
            </a:xfrm>
            <a:prstGeom prst="rect">
              <a:avLst/>
            </a:prstGeom>
            <a:noFill/>
            <a:ln w="9525">
              <a:noFill/>
            </a:ln>
          </p:spPr>
          <p:txBody>
            <a:bodyPr anchor="ctr"/>
            <a:lstStyle/>
            <a:p>
              <a:r>
                <a:rPr lang="zh-CN" altLang="en-US" sz="4800" dirty="0">
                  <a:solidFill>
                    <a:schemeClr val="tx2"/>
                  </a:solidFill>
                  <a:latin typeface="Arial" panose="020B0604020202020204" pitchFamily="34" charset="0"/>
                </a:rPr>
                <a:t> </a:t>
              </a:r>
              <a:r>
                <a:rPr lang="zh-CN" altLang="en-US" sz="2400" b="1" dirty="0">
                  <a:solidFill>
                    <a:srgbClr val="CC0099"/>
                  </a:solidFill>
                  <a:latin typeface="Arial" panose="020B0604020202020204" pitchFamily="34" charset="0"/>
                </a:rPr>
                <a:t>并行算法的复杂性度量</a:t>
              </a:r>
              <a:endParaRPr lang="en-US" altLang="zh-CN" sz="2400" b="1">
                <a:solidFill>
                  <a:srgbClr val="CC0099"/>
                </a:solidFill>
                <a:latin typeface="Arial" panose="020B0604020202020204" pitchFamily="34" charset="0"/>
              </a:endParaRPr>
            </a:p>
          </p:txBody>
        </p:sp>
        <p:sp>
          <p:nvSpPr>
            <p:cNvPr id="584709" name="文本框 584708"/>
            <p:cNvSpPr txBox="1"/>
            <p:nvPr/>
          </p:nvSpPr>
          <p:spPr>
            <a:xfrm>
              <a:off x="0" y="618"/>
              <a:ext cx="5624" cy="4129"/>
            </a:xfrm>
            <a:prstGeom prst="rect">
              <a:avLst/>
            </a:prstGeom>
            <a:noFill/>
            <a:ln w="9525">
              <a:noFill/>
            </a:ln>
          </p:spPr>
          <p:txBody>
            <a:bodyPr>
              <a:spAutoFit/>
            </a:bodyPr>
            <a:lstStyle/>
            <a:p>
              <a:pPr marL="914400" lvl="1" indent="-457200"/>
              <a:r>
                <a:rPr lang="zh-CN" altLang="en-US" sz="2000" b="1" dirty="0">
                  <a:solidFill>
                    <a:srgbClr val="6600CC"/>
                  </a:solidFill>
                  <a:latin typeface="Arial" panose="020B0604020202020204" pitchFamily="34" charset="0"/>
                </a:rPr>
                <a:t>并行度</a:t>
              </a:r>
              <a:r>
                <a:rPr lang="zh-CN" altLang="en-US" sz="2000" b="1" dirty="0">
                  <a:latin typeface="Arial" panose="020B0604020202020204" pitchFamily="34" charset="0"/>
                </a:rPr>
                <a:t>：算法的并行度是指该算法中能用一个计算步</a:t>
              </a:r>
              <a:r>
                <a:rPr lang="en-US" altLang="zh-CN" sz="2000" b="1">
                  <a:latin typeface="Arial" panose="020B0604020202020204" pitchFamily="34" charset="0"/>
                </a:rPr>
                <a:t>(</a:t>
              </a:r>
              <a:r>
                <a:rPr lang="zh-CN" altLang="en-US" sz="2000" b="1" dirty="0">
                  <a:latin typeface="Arial" panose="020B0604020202020204" pitchFamily="34" charset="0"/>
                </a:rPr>
                <a:t>并行</a:t>
              </a:r>
              <a:r>
                <a:rPr lang="en-US" altLang="zh-CN" sz="2000" b="1">
                  <a:latin typeface="Arial" panose="020B0604020202020204" pitchFamily="34" charset="0"/>
                </a:rPr>
                <a:t>)</a:t>
              </a:r>
              <a:r>
                <a:rPr lang="zh-CN" altLang="en-US" sz="2000" b="1" dirty="0">
                  <a:latin typeface="Arial" panose="020B0604020202020204" pitchFamily="34" charset="0"/>
                </a:rPr>
                <a:t>完成的运算或</a:t>
              </a:r>
            </a:p>
            <a:p>
              <a:pPr marL="914400" lvl="1" indent="-457200"/>
              <a:r>
                <a:rPr lang="zh-CN" altLang="en-US" sz="2000" b="1" dirty="0">
                  <a:latin typeface="Arial" panose="020B0604020202020204" pitchFamily="34" charset="0"/>
                </a:rPr>
                <a:t>　　操作的个数。在并行机上即为可同时运算的处理机的数目，而在向量</a:t>
              </a:r>
            </a:p>
            <a:p>
              <a:pPr marL="914400" lvl="1" indent="-457200"/>
              <a:r>
                <a:rPr lang="zh-CN" altLang="en-US" sz="2000" b="1" dirty="0">
                  <a:latin typeface="Arial" panose="020B0604020202020204" pitchFamily="34" charset="0"/>
                </a:rPr>
                <a:t>　　机上则为向量操作的长度。</a:t>
              </a:r>
            </a:p>
            <a:p>
              <a:pPr marL="914400" lvl="1" indent="-457200"/>
              <a:r>
                <a:rPr lang="zh-CN" altLang="en-US" sz="2000" b="1" dirty="0">
                  <a:solidFill>
                    <a:srgbClr val="6600CC"/>
                  </a:solidFill>
                  <a:latin typeface="Arial" panose="020B0604020202020204" pitchFamily="34" charset="0"/>
                </a:rPr>
                <a:t>平均并行度：</a:t>
              </a:r>
              <a:r>
                <a:rPr lang="zh-CN" altLang="en-US" sz="2000" b="1" dirty="0">
                  <a:latin typeface="Arial" panose="020B0604020202020204" pitchFamily="34" charset="0"/>
                </a:rPr>
                <a:t>算法的平均并行度为该算法总的操作数除以计算步数。在向</a:t>
              </a:r>
            </a:p>
            <a:p>
              <a:pPr marL="914400" lvl="1" indent="-457200"/>
              <a:r>
                <a:rPr lang="zh-CN" altLang="en-US" sz="2000" b="1" dirty="0">
                  <a:latin typeface="Arial" panose="020B0604020202020204" pitchFamily="34" charset="0"/>
                </a:rPr>
                <a:t>　　量机上则是平均向量长度。</a:t>
              </a:r>
            </a:p>
            <a:p>
              <a:pPr marL="914400" lvl="1" indent="-457200"/>
              <a:r>
                <a:rPr lang="zh-CN" altLang="en-US" sz="2000" b="1" dirty="0">
                  <a:solidFill>
                    <a:srgbClr val="6600CC"/>
                  </a:solidFill>
                  <a:latin typeface="Arial" panose="020B0604020202020204" pitchFamily="34" charset="0"/>
                </a:rPr>
                <a:t>算法的相容性：</a:t>
              </a:r>
              <a:r>
                <a:rPr lang="zh-CN" altLang="en-US" sz="2000" b="1" dirty="0">
                  <a:latin typeface="Arial" panose="020B0604020202020204" pitchFamily="34" charset="0"/>
                </a:rPr>
                <a:t>如果当问题的规模　　　　　　时，并行（向量）算法和串行算法运算总数之比                     有界，则称同一问题的一个  向量算法或并行算法与串行算法是相容的；否则，称为不相容的，这时</a:t>
              </a:r>
            </a:p>
            <a:p>
              <a:pPr marL="914400" lvl="1" indent="-457200"/>
              <a:r>
                <a:rPr lang="zh-CN" altLang="en-US" sz="2000" b="1" dirty="0">
                  <a:latin typeface="Arial" panose="020B0604020202020204" pitchFamily="34" charset="0"/>
                </a:rPr>
                <a:t>　　　　　　　　　　　　。</a:t>
              </a:r>
              <a:r>
                <a:rPr lang="zh-CN" altLang="en-US" sz="2000" dirty="0">
                  <a:latin typeface="Arial" panose="020B0604020202020204" pitchFamily="34" charset="0"/>
                </a:rPr>
                <a:t> </a:t>
              </a:r>
            </a:p>
            <a:p>
              <a:pPr marL="914400" lvl="1" indent="-457200"/>
              <a:r>
                <a:rPr lang="zh-CN" altLang="en-US" sz="2000" b="1" dirty="0">
                  <a:solidFill>
                    <a:srgbClr val="6600CC"/>
                  </a:solidFill>
                  <a:latin typeface="Arial" panose="020B0604020202020204" pitchFamily="34" charset="0"/>
                </a:rPr>
                <a:t>可扩展性：</a:t>
              </a:r>
              <a:r>
                <a:rPr lang="zh-CN" altLang="en-US" sz="2000" b="1" dirty="0">
                  <a:latin typeface="Arial" panose="020B0604020202020204" pitchFamily="34" charset="0"/>
                </a:rPr>
                <a:t>可扩展性是指在确定的应用背景下，计算机系统性能随处理器</a:t>
              </a:r>
            </a:p>
            <a:p>
              <a:pPr marL="914400" lvl="1" indent="-457200"/>
              <a:r>
                <a:rPr lang="zh-CN" altLang="en-US" sz="2000" b="1" dirty="0">
                  <a:latin typeface="Arial" panose="020B0604020202020204" pitchFamily="34" charset="0"/>
                </a:rPr>
                <a:t>　　个数的增加而线性的提高。对于算法而言，就是对其适应并行计算时</a:t>
              </a:r>
            </a:p>
            <a:p>
              <a:pPr marL="914400" lvl="1" indent="-457200"/>
              <a:r>
                <a:rPr lang="zh-CN" altLang="en-US" sz="2000" b="1" dirty="0">
                  <a:latin typeface="Arial" panose="020B0604020202020204" pitchFamily="34" charset="0"/>
                </a:rPr>
                <a:t>　　多处理器个数增加的能力的度量。当可使用的处理器个数增加时，如</a:t>
              </a:r>
            </a:p>
            <a:p>
              <a:pPr marL="914400" lvl="1" indent="-457200"/>
              <a:r>
                <a:rPr lang="zh-CN" altLang="en-US" sz="2000" b="1" dirty="0">
                  <a:latin typeface="Arial" panose="020B0604020202020204" pitchFamily="34" charset="0"/>
                </a:rPr>
                <a:t>　　果算法的效率曲线保持不变或下降不大，则认为该算法在所用的并行</a:t>
              </a:r>
            </a:p>
            <a:p>
              <a:pPr marL="914400" lvl="1" indent="-457200"/>
              <a:r>
                <a:rPr lang="zh-CN" altLang="en-US" sz="2000" b="1" dirty="0">
                  <a:latin typeface="Arial" panose="020B0604020202020204" pitchFamily="34" charset="0"/>
                </a:rPr>
                <a:t>　　机上可扩展性好，反之，则称其可扩展性差</a:t>
              </a:r>
              <a:r>
                <a:rPr lang="zh-CN" altLang="en-US" sz="2000" dirty="0">
                  <a:latin typeface="Arial" panose="020B0604020202020204" pitchFamily="34" charset="0"/>
                </a:rPr>
                <a:t>。</a:t>
              </a:r>
              <a:endParaRPr lang="zh-CN" altLang="en-US" sz="2000" b="1" dirty="0">
                <a:latin typeface="Arial" panose="020B0604020202020204" pitchFamily="34" charset="0"/>
              </a:endParaRPr>
            </a:p>
            <a:p>
              <a:pPr marL="914400" lvl="1" indent="-457200"/>
              <a:endParaRPr lang="zh-CN" altLang="en-US" sz="2000" b="1" dirty="0">
                <a:latin typeface="Arial" panose="020B0604020202020204" pitchFamily="34" charset="0"/>
              </a:endParaRPr>
            </a:p>
          </p:txBody>
        </p:sp>
        <p:graphicFrame>
          <p:nvGraphicFramePr>
            <p:cNvPr id="584710" name="对象 584709"/>
            <p:cNvGraphicFramePr/>
            <p:nvPr/>
          </p:nvGraphicFramePr>
          <p:xfrm>
            <a:off x="2903" y="2046"/>
            <a:ext cx="703" cy="226"/>
          </p:xfrm>
          <a:graphic>
            <a:graphicData uri="http://schemas.openxmlformats.org/presentationml/2006/ole">
              <mc:AlternateContent xmlns:mc="http://schemas.openxmlformats.org/markup-compatibility/2006">
                <mc:Choice xmlns:v="urn:schemas-microsoft-com:vml" Requires="v">
                  <p:oleObj spid="_x0000_s12290" r:id="rId3" imgW="457200" imgH="139700" progId="Equation.3">
                    <p:embed/>
                  </p:oleObj>
                </mc:Choice>
                <mc:Fallback>
                  <p:oleObj r:id="rId3" imgW="457200" imgH="139700" progId="Equation.3">
                    <p:embed/>
                    <p:pic>
                      <p:nvPicPr>
                        <p:cNvPr id="584710" name="对象 584709"/>
                        <p:cNvPicPr/>
                        <p:nvPr/>
                      </p:nvPicPr>
                      <p:blipFill>
                        <a:blip r:embed="rId4"/>
                        <a:stretch>
                          <a:fillRect/>
                        </a:stretch>
                      </p:blipFill>
                      <p:spPr>
                        <a:xfrm>
                          <a:off x="2903" y="2046"/>
                          <a:ext cx="703" cy="226"/>
                        </a:xfrm>
                        <a:prstGeom prst="rect">
                          <a:avLst/>
                        </a:prstGeom>
                        <a:noFill/>
                        <a:ln w="38100">
                          <a:noFill/>
                          <a:miter/>
                        </a:ln>
                      </p:spPr>
                    </p:pic>
                  </p:oleObj>
                </mc:Fallback>
              </mc:AlternateContent>
            </a:graphicData>
          </a:graphic>
        </p:graphicFrame>
        <p:graphicFrame>
          <p:nvGraphicFramePr>
            <p:cNvPr id="584712" name="对象 584711"/>
            <p:cNvGraphicFramePr/>
            <p:nvPr/>
          </p:nvGraphicFramePr>
          <p:xfrm>
            <a:off x="2304" y="2306"/>
            <a:ext cx="862" cy="274"/>
          </p:xfrm>
          <a:graphic>
            <a:graphicData uri="http://schemas.openxmlformats.org/presentationml/2006/ole">
              <mc:AlternateContent xmlns:mc="http://schemas.openxmlformats.org/markup-compatibility/2006">
                <mc:Choice xmlns:v="urn:schemas-microsoft-com:vml" Requires="v">
                  <p:oleObj spid="_x0000_s12291" r:id="rId5" imgW="685800" imgH="215900" progId="Equation.3">
                    <p:embed/>
                  </p:oleObj>
                </mc:Choice>
                <mc:Fallback>
                  <p:oleObj r:id="rId5" imgW="685800" imgH="215900" progId="Equation.3">
                    <p:embed/>
                    <p:pic>
                      <p:nvPicPr>
                        <p:cNvPr id="584712" name="对象 584711"/>
                        <p:cNvPicPr/>
                        <p:nvPr/>
                      </p:nvPicPr>
                      <p:blipFill>
                        <a:blip r:embed="rId6"/>
                        <a:stretch>
                          <a:fillRect/>
                        </a:stretch>
                      </p:blipFill>
                      <p:spPr>
                        <a:xfrm>
                          <a:off x="2304" y="2306"/>
                          <a:ext cx="862" cy="274"/>
                        </a:xfrm>
                        <a:prstGeom prst="rect">
                          <a:avLst/>
                        </a:prstGeom>
                        <a:noFill/>
                        <a:ln w="38100">
                          <a:noFill/>
                          <a:miter/>
                        </a:ln>
                      </p:spPr>
                    </p:pic>
                  </p:oleObj>
                </mc:Fallback>
              </mc:AlternateContent>
            </a:graphicData>
          </a:graphic>
        </p:graphicFrame>
        <p:graphicFrame>
          <p:nvGraphicFramePr>
            <p:cNvPr id="584714" name="对象 584713"/>
            <p:cNvGraphicFramePr/>
            <p:nvPr/>
          </p:nvGraphicFramePr>
          <p:xfrm>
            <a:off x="680" y="2591"/>
            <a:ext cx="1496" cy="249"/>
          </p:xfrm>
          <a:graphic>
            <a:graphicData uri="http://schemas.openxmlformats.org/presentationml/2006/ole">
              <mc:AlternateContent xmlns:mc="http://schemas.openxmlformats.org/markup-compatibility/2006">
                <mc:Choice xmlns:v="urn:schemas-microsoft-com:vml" Requires="v">
                  <p:oleObj spid="_x0000_s12292" r:id="rId7" imgW="1015365" imgH="215900" progId="Equation.3">
                    <p:embed/>
                  </p:oleObj>
                </mc:Choice>
                <mc:Fallback>
                  <p:oleObj r:id="rId7" imgW="1015365" imgH="215900" progId="Equation.3">
                    <p:embed/>
                    <p:pic>
                      <p:nvPicPr>
                        <p:cNvPr id="584714" name="对象 584713"/>
                        <p:cNvPicPr/>
                        <p:nvPr/>
                      </p:nvPicPr>
                      <p:blipFill>
                        <a:blip r:embed="rId8"/>
                        <a:stretch>
                          <a:fillRect/>
                        </a:stretch>
                      </p:blipFill>
                      <p:spPr>
                        <a:xfrm>
                          <a:off x="680" y="2591"/>
                          <a:ext cx="1496" cy="249"/>
                        </a:xfrm>
                        <a:prstGeom prst="rect">
                          <a:avLst/>
                        </a:prstGeom>
                        <a:noFill/>
                        <a:ln w="38100">
                          <a:noFill/>
                          <a:miter/>
                        </a:ln>
                      </p:spPr>
                    </p:pic>
                  </p:oleObj>
                </mc:Fallback>
              </mc:AlternateContent>
            </a:graphicData>
          </a:graphic>
        </p:graphicFrame>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20" name="标题 521219"/>
          <p:cNvSpPr>
            <a:spLocks noGrp="1"/>
          </p:cNvSpPr>
          <p:nvPr>
            <p:ph type="title"/>
          </p:nvPr>
        </p:nvSpPr>
        <p:spPr>
          <a:xfrm>
            <a:off x="630238" y="307975"/>
            <a:ext cx="7200900" cy="552450"/>
          </a:xfrm>
        </p:spPr>
        <p:txBody>
          <a:bodyPr wrap="square" anchor="ctr"/>
          <a:lstStyle/>
          <a:p>
            <a:r>
              <a:rPr lang="en-US" altLang="zh-CN" sz="2800" b="1">
                <a:solidFill>
                  <a:srgbClr val="FF3300"/>
                </a:solidFill>
              </a:rPr>
              <a:t> </a:t>
            </a:r>
            <a:r>
              <a:rPr lang="zh-CN" altLang="en-US" sz="2800" b="1" dirty="0">
                <a:solidFill>
                  <a:srgbClr val="FF3300"/>
                </a:solidFill>
              </a:rPr>
              <a:t>并行计算性能评测</a:t>
            </a:r>
          </a:p>
        </p:txBody>
      </p:sp>
      <p:sp>
        <p:nvSpPr>
          <p:cNvPr id="521221" name="文本占位符 521220"/>
          <p:cNvSpPr>
            <a:spLocks noGrp="1"/>
          </p:cNvSpPr>
          <p:nvPr>
            <p:ph type="body" idx="1"/>
          </p:nvPr>
        </p:nvSpPr>
        <p:spPr>
          <a:xfrm>
            <a:off x="719138" y="2097088"/>
            <a:ext cx="7848600" cy="3213100"/>
          </a:xfrm>
        </p:spPr>
        <p:txBody>
          <a:bodyPr/>
          <a:lstStyle/>
          <a:p>
            <a:r>
              <a:rPr lang="zh-CN" altLang="en-US" sz="2400" b="1" dirty="0">
                <a:solidFill>
                  <a:srgbClr val="6600CC"/>
                </a:solidFill>
              </a:rPr>
              <a:t>加速比性能定律</a:t>
            </a:r>
          </a:p>
          <a:p>
            <a:pPr lvl="1"/>
            <a:r>
              <a:rPr lang="zh-CN" altLang="en-US" sz="2400" dirty="0"/>
              <a:t>并行系统的加速比是指对于一个给定的应用，并行算法（或并行程序）的执行速度相对于串行算法（或串行程序）的执行速度加快了多少倍。</a:t>
            </a:r>
          </a:p>
          <a:p>
            <a:pPr lvl="1"/>
            <a:r>
              <a:rPr lang="en-US" altLang="zh-CN" sz="2400" dirty="0"/>
              <a:t>Amdahl </a:t>
            </a:r>
            <a:r>
              <a:rPr lang="zh-CN" altLang="en-US" sz="2400" dirty="0"/>
              <a:t>定律</a:t>
            </a:r>
          </a:p>
          <a:p>
            <a:pPr lvl="1"/>
            <a:r>
              <a:rPr lang="en-US" altLang="zh-CN" sz="2400" dirty="0"/>
              <a:t>Gustafson</a:t>
            </a:r>
            <a:r>
              <a:rPr lang="zh-CN" altLang="en-US" sz="2400" dirty="0"/>
              <a:t>定律</a:t>
            </a:r>
          </a:p>
          <a:p>
            <a:pPr lvl="1"/>
            <a:r>
              <a:rPr lang="en-US" altLang="zh-CN" sz="2400" dirty="0"/>
              <a:t>Sun Ni</a:t>
            </a:r>
            <a:r>
              <a:rPr lang="zh-CN" altLang="en-US" sz="2400" dirty="0"/>
              <a:t>定律</a:t>
            </a:r>
          </a:p>
          <a:p>
            <a:endParaRPr lang="zh-CN" altLang="en-US" dirty="0"/>
          </a:p>
        </p:txBody>
      </p:sp>
      <p:sp>
        <p:nvSpPr>
          <p:cNvPr id="521222" name="文本框 521221"/>
          <p:cNvSpPr txBox="1"/>
          <p:nvPr/>
        </p:nvSpPr>
        <p:spPr>
          <a:xfrm>
            <a:off x="684213" y="1125538"/>
            <a:ext cx="4876800" cy="457200"/>
          </a:xfrm>
          <a:prstGeom prst="rect">
            <a:avLst/>
          </a:prstGeom>
          <a:noFill/>
          <a:ln w="9525">
            <a:noFill/>
          </a:ln>
        </p:spPr>
        <p:txBody>
          <a:bodyPr>
            <a:spAutoFit/>
          </a:bodyPr>
          <a:lstStyle/>
          <a:p>
            <a:pPr>
              <a:spcBef>
                <a:spcPct val="50000"/>
              </a:spcBef>
            </a:pPr>
            <a:r>
              <a:rPr lang="zh-CN" altLang="en-US" sz="2400" b="1" dirty="0">
                <a:solidFill>
                  <a:srgbClr val="CC0099"/>
                </a:solidFill>
                <a:latin typeface="Arial" panose="020B0604020202020204" pitchFamily="34" charset="0"/>
              </a:rPr>
              <a:t>2.</a:t>
            </a:r>
            <a:r>
              <a:rPr lang="en-US" altLang="zh-CN" sz="2400" b="1">
                <a:solidFill>
                  <a:srgbClr val="CC0099"/>
                </a:solidFill>
                <a:latin typeface="Arial" panose="020B0604020202020204" pitchFamily="34" charset="0"/>
              </a:rPr>
              <a:t>2.1 </a:t>
            </a:r>
            <a:r>
              <a:rPr lang="zh-CN" altLang="en-US" sz="2400" b="1" dirty="0">
                <a:solidFill>
                  <a:srgbClr val="CC0099"/>
                </a:solidFill>
                <a:latin typeface="Arial" panose="020B0604020202020204" pitchFamily="34" charset="0"/>
              </a:rPr>
              <a:t>并行加速比和效率</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06497"/>
          <p:cNvSpPr>
            <a:spLocks noGrp="1"/>
          </p:cNvSpPr>
          <p:nvPr>
            <p:ph type="title"/>
          </p:nvPr>
        </p:nvSpPr>
        <p:spPr>
          <a:xfrm>
            <a:off x="533400" y="228600"/>
            <a:ext cx="7848600" cy="762000"/>
          </a:xfrm>
          <a:ln/>
        </p:spPr>
        <p:txBody>
          <a:bodyPr vert="horz" anchor="ctr"/>
          <a:lstStyle/>
          <a:p>
            <a:r>
              <a:rPr lang="zh-CN" altLang="en-US" sz="4800" dirty="0"/>
              <a:t> </a:t>
            </a:r>
            <a:r>
              <a:rPr lang="zh-CN" altLang="en-US" sz="4000" dirty="0"/>
              <a:t>并行算法的定义和分类</a:t>
            </a:r>
          </a:p>
        </p:txBody>
      </p:sp>
      <p:sp>
        <p:nvSpPr>
          <p:cNvPr id="106499" name="内容占位符 106498"/>
          <p:cNvSpPr>
            <a:spLocks noGrp="1"/>
          </p:cNvSpPr>
          <p:nvPr>
            <p:ph idx="1"/>
          </p:nvPr>
        </p:nvSpPr>
        <p:spPr>
          <a:xfrm>
            <a:off x="609600" y="1557338"/>
            <a:ext cx="8283575" cy="4572000"/>
          </a:xfrm>
          <a:ln/>
        </p:spPr>
        <p:txBody>
          <a:bodyPr anchor="t"/>
          <a:lstStyle/>
          <a:p>
            <a:pPr>
              <a:lnSpc>
                <a:spcPct val="120000"/>
              </a:lnSpc>
            </a:pPr>
            <a:r>
              <a:rPr lang="zh-CN" altLang="en-US" sz="2000" dirty="0"/>
              <a:t>并行算法的定义</a:t>
            </a:r>
          </a:p>
          <a:p>
            <a:pPr lvl="1">
              <a:lnSpc>
                <a:spcPct val="120000"/>
              </a:lnSpc>
            </a:pPr>
            <a:r>
              <a:rPr lang="zh-CN" altLang="en-US" sz="2000" dirty="0"/>
              <a:t>算法</a:t>
            </a:r>
          </a:p>
          <a:p>
            <a:pPr lvl="1">
              <a:lnSpc>
                <a:spcPct val="120000"/>
              </a:lnSpc>
            </a:pPr>
            <a:r>
              <a:rPr lang="zh-CN" altLang="en-US" sz="2000" dirty="0"/>
              <a:t>并行算法</a:t>
            </a:r>
          </a:p>
          <a:p>
            <a:pPr>
              <a:lnSpc>
                <a:spcPct val="120000"/>
              </a:lnSpc>
            </a:pPr>
            <a:r>
              <a:rPr lang="zh-CN" altLang="en-US" sz="2000" dirty="0"/>
              <a:t>并行算法的分类</a:t>
            </a:r>
          </a:p>
          <a:p>
            <a:pPr lvl="1">
              <a:lnSpc>
                <a:spcPct val="120000"/>
              </a:lnSpc>
            </a:pPr>
            <a:r>
              <a:rPr lang="zh-CN" altLang="en-US" sz="2000" dirty="0"/>
              <a:t>数值计算和非数值计算</a:t>
            </a:r>
          </a:p>
          <a:p>
            <a:pPr lvl="1">
              <a:lnSpc>
                <a:spcPct val="120000"/>
              </a:lnSpc>
            </a:pPr>
            <a:r>
              <a:rPr lang="zh-CN" altLang="en-US" sz="2000" dirty="0"/>
              <a:t>同步算法和异步算法</a:t>
            </a:r>
          </a:p>
          <a:p>
            <a:pPr lvl="1">
              <a:lnSpc>
                <a:spcPct val="120000"/>
              </a:lnSpc>
            </a:pPr>
            <a:r>
              <a:rPr lang="zh-CN" altLang="en-US" sz="2000" dirty="0"/>
              <a:t>分布算法</a:t>
            </a:r>
          </a:p>
          <a:p>
            <a:pPr lvl="1">
              <a:lnSpc>
                <a:spcPct val="120000"/>
              </a:lnSpc>
            </a:pPr>
            <a:r>
              <a:rPr lang="zh-CN" altLang="en-US" sz="2000" dirty="0"/>
              <a:t>确定算法和随机算法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4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49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49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4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649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64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4" name="标题 522243"/>
          <p:cNvSpPr>
            <a:spLocks noGrp="1"/>
          </p:cNvSpPr>
          <p:nvPr>
            <p:ph type="title"/>
          </p:nvPr>
        </p:nvSpPr>
        <p:spPr>
          <a:xfrm>
            <a:off x="609600" y="457200"/>
            <a:ext cx="3116263" cy="552450"/>
          </a:xfrm>
        </p:spPr>
        <p:txBody>
          <a:bodyPr wrap="square" anchor="ctr"/>
          <a:lstStyle/>
          <a:p>
            <a:pPr algn="l"/>
            <a:r>
              <a:rPr lang="en-US" altLang="zh-CN" sz="2400" b="1">
                <a:solidFill>
                  <a:srgbClr val="CC0099"/>
                </a:solidFill>
              </a:rPr>
              <a:t>2.2.2 Amdahl </a:t>
            </a:r>
            <a:r>
              <a:rPr lang="zh-CN" altLang="en-US" sz="2400" b="1" dirty="0">
                <a:solidFill>
                  <a:srgbClr val="CC0099"/>
                </a:solidFill>
              </a:rPr>
              <a:t>定律</a:t>
            </a:r>
          </a:p>
        </p:txBody>
      </p:sp>
      <p:sp>
        <p:nvSpPr>
          <p:cNvPr id="522245" name="文本占位符 522244"/>
          <p:cNvSpPr>
            <a:spLocks noGrp="1"/>
          </p:cNvSpPr>
          <p:nvPr>
            <p:ph type="body" idx="1"/>
          </p:nvPr>
        </p:nvSpPr>
        <p:spPr>
          <a:xfrm>
            <a:off x="609600" y="1371600"/>
            <a:ext cx="7848600" cy="4489450"/>
          </a:xfrm>
        </p:spPr>
        <p:txBody>
          <a:bodyPr wrap="square"/>
          <a:lstStyle/>
          <a:p>
            <a:r>
              <a:rPr lang="en-US" altLang="zh-CN" sz="2000" dirty="0"/>
              <a:t>P：</a:t>
            </a:r>
            <a:r>
              <a:rPr lang="zh-CN" altLang="en-US" sz="2000" dirty="0"/>
              <a:t>处理器数；</a:t>
            </a:r>
          </a:p>
          <a:p>
            <a:r>
              <a:rPr lang="en-US" altLang="zh-CN" sz="2000" dirty="0"/>
              <a:t>W：</a:t>
            </a:r>
            <a:r>
              <a:rPr lang="zh-CN" altLang="en-US" sz="2000" dirty="0"/>
              <a:t>问题规模（计算负载、工作负载，给定问题的总计算量）；</a:t>
            </a:r>
          </a:p>
          <a:p>
            <a:pPr lvl="1"/>
            <a:r>
              <a:rPr lang="en-US" altLang="zh-CN" sz="2000" dirty="0" err="1"/>
              <a:t>Ws</a:t>
            </a:r>
            <a:r>
              <a:rPr lang="en-US" altLang="zh-CN" sz="2000" dirty="0"/>
              <a:t>：</a:t>
            </a:r>
            <a:r>
              <a:rPr lang="zh-CN" altLang="en-US" sz="2000" dirty="0"/>
              <a:t>应用程序中的串行分量，</a:t>
            </a:r>
            <a:r>
              <a:rPr lang="en-US" altLang="zh-CN" sz="2000" dirty="0"/>
              <a:t>f</a:t>
            </a:r>
            <a:r>
              <a:rPr lang="zh-CN" altLang="en-US" sz="2000" dirty="0"/>
              <a:t>是串行分量比例（</a:t>
            </a:r>
            <a:r>
              <a:rPr lang="en-US" altLang="zh-CN" sz="2000" dirty="0"/>
              <a:t>f = </a:t>
            </a:r>
            <a:r>
              <a:rPr lang="en-US" altLang="zh-CN" sz="2000" dirty="0" err="1"/>
              <a:t>Ws</a:t>
            </a:r>
            <a:r>
              <a:rPr lang="en-US" altLang="zh-CN" sz="2000" dirty="0"/>
              <a:t>/W， </a:t>
            </a:r>
            <a:r>
              <a:rPr lang="en-US" altLang="zh-CN" sz="2000" dirty="0" err="1"/>
              <a:t>Ws</a:t>
            </a:r>
            <a:r>
              <a:rPr lang="en-US" altLang="zh-CN" sz="2000" dirty="0"/>
              <a:t>=W1）；</a:t>
            </a:r>
          </a:p>
          <a:p>
            <a:pPr lvl="1"/>
            <a:r>
              <a:rPr lang="en-US" altLang="zh-CN" sz="2000" dirty="0"/>
              <a:t>WP：</a:t>
            </a:r>
            <a:r>
              <a:rPr lang="zh-CN" altLang="en-US" sz="2000" dirty="0"/>
              <a:t>应用程序中可并行化部分，1-</a:t>
            </a:r>
            <a:r>
              <a:rPr lang="en-US" altLang="zh-CN" sz="2000" dirty="0"/>
              <a:t>f</a:t>
            </a:r>
            <a:r>
              <a:rPr lang="zh-CN" altLang="en-US" sz="2000" dirty="0"/>
              <a:t>为并行分量比例；</a:t>
            </a:r>
          </a:p>
          <a:p>
            <a:pPr lvl="1"/>
            <a:r>
              <a:rPr lang="en-US" altLang="zh-CN" sz="2000" dirty="0" err="1"/>
              <a:t>Ws</a:t>
            </a:r>
            <a:r>
              <a:rPr lang="en-US" altLang="zh-CN" sz="2000" dirty="0"/>
              <a:t> +W p =W；</a:t>
            </a:r>
          </a:p>
          <a:p>
            <a:r>
              <a:rPr lang="en-US" altLang="zh-CN" sz="2000" dirty="0"/>
              <a:t>Ts=T1 ：</a:t>
            </a:r>
            <a:r>
              <a:rPr lang="zh-CN" altLang="en-US" sz="2000" dirty="0"/>
              <a:t>串行执行时间，</a:t>
            </a:r>
            <a:r>
              <a:rPr lang="en-US" altLang="zh-CN" sz="2000" dirty="0"/>
              <a:t>T p ：</a:t>
            </a:r>
            <a:r>
              <a:rPr lang="zh-CN" altLang="en-US" sz="2000" dirty="0"/>
              <a:t>并行执行时间；</a:t>
            </a:r>
          </a:p>
          <a:p>
            <a:r>
              <a:rPr lang="en-US" altLang="zh-CN" sz="2000" dirty="0"/>
              <a:t>S：</a:t>
            </a:r>
            <a:r>
              <a:rPr lang="zh-CN" altLang="en-US" sz="2000" dirty="0"/>
              <a:t>加速比，</a:t>
            </a:r>
            <a:r>
              <a:rPr lang="en-US" altLang="zh-CN" sz="2000" dirty="0"/>
              <a:t>E：</a:t>
            </a:r>
            <a:r>
              <a:rPr lang="zh-CN" altLang="en-US" sz="2000" dirty="0"/>
              <a:t>效率； </a:t>
            </a:r>
          </a:p>
          <a:p>
            <a:r>
              <a:rPr lang="zh-CN" altLang="en-US" sz="2000" dirty="0"/>
              <a:t>出发点：</a:t>
            </a:r>
          </a:p>
          <a:p>
            <a:pPr lvl="1"/>
            <a:r>
              <a:rPr lang="zh-CN" altLang="en-US" sz="2000" dirty="0"/>
              <a:t>固定不变的计算负载； </a:t>
            </a:r>
          </a:p>
          <a:p>
            <a:pPr lvl="1"/>
            <a:r>
              <a:rPr lang="zh-CN" altLang="en-US" sz="2000" dirty="0"/>
              <a:t>固定的计算负载分布在多个处理器上的，</a:t>
            </a:r>
          </a:p>
          <a:p>
            <a:pPr lvl="1"/>
            <a:r>
              <a:rPr lang="zh-CN" altLang="en-US" sz="2000" dirty="0"/>
              <a:t>增加处理器加快执行速度，从而达到了加速的目的。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3279" name="组合 523278"/>
          <p:cNvGrpSpPr/>
          <p:nvPr/>
        </p:nvGrpSpPr>
        <p:grpSpPr>
          <a:xfrm>
            <a:off x="914400" y="533400"/>
            <a:ext cx="7848600" cy="5327650"/>
            <a:chOff x="431" y="618"/>
            <a:chExt cx="4944" cy="3356"/>
          </a:xfrm>
        </p:grpSpPr>
        <p:graphicFrame>
          <p:nvGraphicFramePr>
            <p:cNvPr id="523272" name="内容占位符 523271"/>
            <p:cNvGraphicFramePr>
              <a:graphicFrameLocks noGrp="1"/>
            </p:cNvGraphicFramePr>
            <p:nvPr>
              <p:ph sz="half" idx="1"/>
            </p:nvPr>
          </p:nvGraphicFramePr>
          <p:xfrm>
            <a:off x="2653" y="618"/>
            <a:ext cx="1542" cy="544"/>
          </p:xfrm>
          <a:graphic>
            <a:graphicData uri="http://schemas.openxmlformats.org/presentationml/2006/ole">
              <mc:AlternateContent xmlns:mc="http://schemas.openxmlformats.org/markup-compatibility/2006">
                <mc:Choice xmlns:v="urn:schemas-microsoft-com:vml" Requires="v">
                  <p:oleObj spid="_x0000_s13314" r:id="rId3" imgW="711200" imgH="317500" progId="Equation.3">
                    <p:embed/>
                  </p:oleObj>
                </mc:Choice>
                <mc:Fallback>
                  <p:oleObj r:id="rId3" imgW="711200" imgH="317500" progId="Equation.3">
                    <p:embed/>
                    <p:pic>
                      <p:nvPicPr>
                        <p:cNvPr id="523272" name="内容占位符 523271"/>
                        <p:cNvPicPr/>
                        <p:nvPr/>
                      </p:nvPicPr>
                      <p:blipFill>
                        <a:blip r:embed="rId4"/>
                        <a:stretch>
                          <a:fillRect/>
                        </a:stretch>
                      </p:blipFill>
                      <p:spPr>
                        <a:xfrm>
                          <a:off x="2653" y="618"/>
                          <a:ext cx="1542" cy="544"/>
                        </a:xfrm>
                        <a:prstGeom prst="rect">
                          <a:avLst/>
                        </a:prstGeom>
                        <a:noFill/>
                        <a:ln w="38100">
                          <a:miter/>
                        </a:ln>
                      </p:spPr>
                    </p:pic>
                  </p:oleObj>
                </mc:Fallback>
              </mc:AlternateContent>
            </a:graphicData>
          </a:graphic>
        </p:graphicFrame>
        <p:graphicFrame>
          <p:nvGraphicFramePr>
            <p:cNvPr id="523274" name="内容占位符 523273"/>
            <p:cNvGraphicFramePr>
              <a:graphicFrameLocks noGrp="1"/>
            </p:cNvGraphicFramePr>
            <p:nvPr>
              <p:ph sz="quarter" idx="2"/>
            </p:nvPr>
          </p:nvGraphicFramePr>
          <p:xfrm>
            <a:off x="1156" y="1615"/>
            <a:ext cx="3448" cy="726"/>
          </p:xfrm>
          <a:graphic>
            <a:graphicData uri="http://schemas.openxmlformats.org/presentationml/2006/ole">
              <mc:AlternateContent xmlns:mc="http://schemas.openxmlformats.org/markup-compatibility/2006">
                <mc:Choice xmlns:v="urn:schemas-microsoft-com:vml" Requires="v">
                  <p:oleObj spid="_x0000_s13315" r:id="rId5" imgW="1866900" imgH="609600" progId="Equation.3">
                    <p:embed/>
                  </p:oleObj>
                </mc:Choice>
                <mc:Fallback>
                  <p:oleObj r:id="rId5" imgW="1866900" imgH="609600" progId="Equation.3">
                    <p:embed/>
                    <p:pic>
                      <p:nvPicPr>
                        <p:cNvPr id="523274" name="内容占位符 523273"/>
                        <p:cNvPicPr/>
                        <p:nvPr/>
                      </p:nvPicPr>
                      <p:blipFill>
                        <a:blip r:embed="rId6"/>
                        <a:stretch>
                          <a:fillRect/>
                        </a:stretch>
                      </p:blipFill>
                      <p:spPr>
                        <a:xfrm>
                          <a:off x="1156" y="1615"/>
                          <a:ext cx="3448" cy="726"/>
                        </a:xfrm>
                        <a:prstGeom prst="rect">
                          <a:avLst/>
                        </a:prstGeom>
                        <a:noFill/>
                        <a:ln w="38100">
                          <a:miter/>
                        </a:ln>
                      </p:spPr>
                    </p:pic>
                  </p:oleObj>
                </mc:Fallback>
              </mc:AlternateContent>
            </a:graphicData>
          </a:graphic>
        </p:graphicFrame>
        <p:sp>
          <p:nvSpPr>
            <p:cNvPr id="523271" name="矩形 523270"/>
            <p:cNvSpPr/>
            <p:nvPr/>
          </p:nvSpPr>
          <p:spPr>
            <a:xfrm>
              <a:off x="431" y="709"/>
              <a:ext cx="4944" cy="3158"/>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5pPr>
            </a:lstStyle>
            <a:p>
              <a:pPr lvl="0"/>
              <a:r>
                <a:rPr lang="zh-CN" altLang="en-US" sz="2400" dirty="0"/>
                <a:t>固定负载的加速公式：</a:t>
              </a:r>
            </a:p>
            <a:p>
              <a:pPr lvl="0">
                <a:buNone/>
              </a:pPr>
              <a:r>
                <a:rPr lang="zh-CN" altLang="en-US" sz="2400" dirty="0"/>
                <a:t>                       			       </a:t>
              </a:r>
            </a:p>
            <a:p>
              <a:pPr lvl="0"/>
              <a:r>
                <a:rPr lang="en-US" altLang="zh-CN" sz="2400" dirty="0"/>
                <a:t>W </a:t>
              </a:r>
              <a:r>
                <a:rPr lang="en-US" altLang="zh-CN" sz="2400" baseline="-25000" dirty="0"/>
                <a:t>s</a:t>
              </a:r>
              <a:r>
                <a:rPr lang="en-US" altLang="zh-CN" sz="2400" dirty="0"/>
                <a:t>+ W </a:t>
              </a:r>
              <a:r>
                <a:rPr lang="en-US" altLang="zh-CN" sz="2400" baseline="-25000" dirty="0"/>
                <a:t>p</a:t>
              </a:r>
              <a:r>
                <a:rPr lang="zh-CN" altLang="en-US" sz="2400" dirty="0"/>
                <a:t>可相应地表示为</a:t>
              </a:r>
              <a:r>
                <a:rPr lang="en-US" altLang="zh-CN" sz="2400" dirty="0"/>
                <a:t>f+（1-f）</a:t>
              </a:r>
            </a:p>
            <a:p>
              <a:pPr lvl="0">
                <a:buNone/>
              </a:pPr>
              <a:r>
                <a:rPr lang="en-US" altLang="zh-CN" sz="2400" dirty="0"/>
                <a:t>			</a:t>
              </a:r>
            </a:p>
            <a:p>
              <a:pPr lvl="0">
                <a:buNone/>
              </a:pPr>
              <a:br>
                <a:rPr lang="en-US" altLang="zh-CN" sz="2400" dirty="0"/>
              </a:br>
              <a:endParaRPr lang="en-US" altLang="zh-CN" sz="2400" dirty="0"/>
            </a:p>
            <a:p>
              <a:pPr lvl="0"/>
              <a:r>
                <a:rPr lang="en-US" altLang="zh-CN" sz="2400" dirty="0"/>
                <a:t>p→∞</a:t>
              </a:r>
              <a:r>
                <a:rPr lang="zh-CN" altLang="en-US" sz="2400" dirty="0"/>
                <a:t>时，上式极限为：     </a:t>
              </a:r>
              <a:r>
                <a:rPr lang="en-US" altLang="zh-CN" sz="2400" dirty="0"/>
                <a:t>S= 1 / f           </a:t>
              </a:r>
            </a:p>
            <a:p>
              <a:pPr lvl="0"/>
              <a:r>
                <a:rPr lang="en-US" altLang="zh-CN" sz="2400" dirty="0"/>
                <a:t>W </a:t>
              </a:r>
              <a:r>
                <a:rPr lang="en-US" altLang="zh-CN" sz="2400" baseline="-25000" dirty="0"/>
                <a:t>o</a:t>
              </a:r>
              <a:r>
                <a:rPr lang="zh-CN" altLang="en-US" sz="2400" dirty="0"/>
                <a:t>为额外开销</a:t>
              </a:r>
              <a:r>
                <a:rPr lang="zh-CN" altLang="en-US" dirty="0"/>
                <a:t> 		                                           </a:t>
              </a:r>
            </a:p>
          </p:txBody>
        </p:sp>
        <p:graphicFrame>
          <p:nvGraphicFramePr>
            <p:cNvPr id="523276" name="内容占位符 523275"/>
            <p:cNvGraphicFramePr>
              <a:graphicFrameLocks noGrp="1"/>
            </p:cNvGraphicFramePr>
            <p:nvPr>
              <p:ph sz="quarter" idx="3"/>
            </p:nvPr>
          </p:nvGraphicFramePr>
          <p:xfrm>
            <a:off x="1247" y="3195"/>
            <a:ext cx="3629" cy="779"/>
          </p:xfrm>
          <a:graphic>
            <a:graphicData uri="http://schemas.openxmlformats.org/presentationml/2006/ole">
              <mc:AlternateContent xmlns:mc="http://schemas.openxmlformats.org/markup-compatibility/2006">
                <mc:Choice xmlns:v="urn:schemas-microsoft-com:vml" Requires="v">
                  <p:oleObj spid="_x0000_s13316" r:id="rId7" imgW="2921000" imgH="444500" progId="Equation.3">
                    <p:embed/>
                  </p:oleObj>
                </mc:Choice>
                <mc:Fallback>
                  <p:oleObj r:id="rId7" imgW="2921000" imgH="444500" progId="Equation.3">
                    <p:embed/>
                    <p:pic>
                      <p:nvPicPr>
                        <p:cNvPr id="523276" name="内容占位符 523275"/>
                        <p:cNvPicPr/>
                        <p:nvPr/>
                      </p:nvPicPr>
                      <p:blipFill>
                        <a:blip r:embed="rId8"/>
                        <a:stretch>
                          <a:fillRect/>
                        </a:stretch>
                      </p:blipFill>
                      <p:spPr>
                        <a:xfrm>
                          <a:off x="1247" y="3195"/>
                          <a:ext cx="3629" cy="779"/>
                        </a:xfrm>
                        <a:prstGeom prst="rect">
                          <a:avLst/>
                        </a:prstGeom>
                        <a:noFill/>
                        <a:ln w="38100">
                          <a:miter/>
                        </a:ln>
                      </p:spPr>
                    </p:pic>
                  </p:oleObj>
                </mc:Fallback>
              </mc:AlternateContent>
            </a:graphicData>
          </a:graphic>
        </p:graphicFrame>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7365" name="内容占位符 527364"/>
          <p:cNvGraphicFramePr>
            <a:graphicFrameLocks noGrp="1"/>
          </p:cNvGraphicFramePr>
          <p:nvPr>
            <p:ph idx="1"/>
          </p:nvPr>
        </p:nvGraphicFramePr>
        <p:xfrm>
          <a:off x="250825" y="1447800"/>
          <a:ext cx="8713788" cy="3960813"/>
        </p:xfrm>
        <a:graphic>
          <a:graphicData uri="http://schemas.openxmlformats.org/presentationml/2006/ole">
            <mc:AlternateContent xmlns:mc="http://schemas.openxmlformats.org/markup-compatibility/2006">
              <mc:Choice xmlns:v="urn:schemas-microsoft-com:vml" Requires="v">
                <p:oleObj spid="_x0000_s14338" name="Visio" r:id="rId3" imgW="7264400" imgH="2543810" progId="Visio.Drawing.11">
                  <p:embed/>
                </p:oleObj>
              </mc:Choice>
              <mc:Fallback>
                <p:oleObj name="Visio" r:id="rId3" imgW="7264400" imgH="2543810" progId="Visio.Drawing.11">
                  <p:embed/>
                  <p:pic>
                    <p:nvPicPr>
                      <p:cNvPr id="527365" name="内容占位符 527364"/>
                      <p:cNvPicPr/>
                      <p:nvPr/>
                    </p:nvPicPr>
                    <p:blipFill>
                      <a:blip r:embed="rId4"/>
                      <a:stretch>
                        <a:fillRect/>
                      </a:stretch>
                    </p:blipFill>
                    <p:spPr>
                      <a:xfrm>
                        <a:off x="250825" y="1447800"/>
                        <a:ext cx="8713788" cy="3960813"/>
                      </a:xfrm>
                      <a:prstGeom prst="rect">
                        <a:avLst/>
                      </a:prstGeom>
                      <a:noFill/>
                      <a:ln w="38100">
                        <a:miter/>
                      </a:ln>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2" name="标题 529411"/>
          <p:cNvSpPr>
            <a:spLocks noGrp="1"/>
          </p:cNvSpPr>
          <p:nvPr>
            <p:ph type="title"/>
          </p:nvPr>
        </p:nvSpPr>
        <p:spPr>
          <a:xfrm>
            <a:off x="381000" y="193675"/>
            <a:ext cx="4024313" cy="720725"/>
          </a:xfrm>
        </p:spPr>
        <p:txBody>
          <a:bodyPr anchor="ctr"/>
          <a:lstStyle/>
          <a:p>
            <a:pPr algn="l"/>
            <a:r>
              <a:rPr lang="en-US" altLang="zh-CN" sz="2400" b="1">
                <a:solidFill>
                  <a:srgbClr val="CC0099"/>
                </a:solidFill>
              </a:rPr>
              <a:t>2.2.3 Gustafson</a:t>
            </a:r>
            <a:r>
              <a:rPr lang="zh-CN" altLang="en-US" sz="2400" b="1" dirty="0">
                <a:solidFill>
                  <a:srgbClr val="CC0099"/>
                </a:solidFill>
              </a:rPr>
              <a:t>定律</a:t>
            </a:r>
            <a:r>
              <a:rPr lang="zh-CN" altLang="en-US" dirty="0"/>
              <a:t> </a:t>
            </a:r>
          </a:p>
        </p:txBody>
      </p:sp>
      <p:sp>
        <p:nvSpPr>
          <p:cNvPr id="529413" name="文本占位符 529412"/>
          <p:cNvSpPr>
            <a:spLocks noGrp="1"/>
          </p:cNvSpPr>
          <p:nvPr>
            <p:ph type="body" sz="half" idx="1"/>
          </p:nvPr>
        </p:nvSpPr>
        <p:spPr>
          <a:xfrm>
            <a:off x="468313" y="961157"/>
            <a:ext cx="8362950" cy="5564187"/>
          </a:xfrm>
        </p:spPr>
        <p:txBody>
          <a:bodyPr/>
          <a:lstStyle/>
          <a:p>
            <a:pPr>
              <a:buClrTx/>
              <a:buSzTx/>
              <a:buFontTx/>
            </a:pPr>
            <a:r>
              <a:rPr lang="zh-CN" altLang="en-US" sz="2000" dirty="0"/>
              <a:t>出发点：</a:t>
            </a:r>
          </a:p>
          <a:p>
            <a:pPr lvl="1"/>
            <a:r>
              <a:rPr lang="zh-CN" altLang="en-US" sz="2000" dirty="0"/>
              <a:t>对于很多大型计算，精度要求很高，即在此类应用中精度是个关键因素，而计算时间是固定不变的。此时为了提高精度，必须加大计算量，相应地亦必须增多处理器数才能维持时间不变；</a:t>
            </a:r>
          </a:p>
          <a:p>
            <a:pPr lvl="1"/>
            <a:r>
              <a:rPr lang="zh-CN" altLang="en-US" sz="2000" dirty="0"/>
              <a:t>除非学术研究，在实际应用中没有必要固定工作负载而计算程序运行在不同数目的处理器上，增多处理器必须相应地增大问题规模才有实际意义。</a:t>
            </a:r>
          </a:p>
          <a:p>
            <a:pPr>
              <a:buClrTx/>
              <a:buSzTx/>
              <a:buFontTx/>
            </a:pPr>
            <a:r>
              <a:rPr lang="zh-CN" altLang="en-US" sz="2000" dirty="0"/>
              <a:t> </a:t>
            </a:r>
            <a:r>
              <a:rPr lang="en-US" altLang="zh-CN" sz="2000" dirty="0"/>
              <a:t>Gustafson</a:t>
            </a:r>
            <a:r>
              <a:rPr lang="zh-CN" altLang="en-US" sz="2000" dirty="0"/>
              <a:t>加速定律 :</a:t>
            </a:r>
          </a:p>
          <a:p>
            <a:pPr>
              <a:buClrTx/>
              <a:buSzTx/>
              <a:buFontTx/>
            </a:pPr>
            <a:endParaRPr lang="zh-CN" altLang="en-US" sz="2000" dirty="0"/>
          </a:p>
          <a:p>
            <a:pPr>
              <a:buClrTx/>
              <a:buSzTx/>
              <a:buFontTx/>
            </a:pPr>
            <a:endParaRPr lang="zh-CN" altLang="en-US" sz="2800" dirty="0"/>
          </a:p>
          <a:p>
            <a:pPr>
              <a:buClrTx/>
              <a:buSzTx/>
              <a:buFontTx/>
            </a:pPr>
            <a:endParaRPr lang="en-US" altLang="zh-CN" sz="2000" dirty="0"/>
          </a:p>
          <a:p>
            <a:pPr marL="0" indent="0">
              <a:buClrTx/>
              <a:buSzTx/>
              <a:buNone/>
            </a:pPr>
            <a:r>
              <a:rPr lang="zh-CN" altLang="en-US" sz="2000" dirty="0"/>
              <a:t>并行开销</a:t>
            </a:r>
            <a:r>
              <a:rPr lang="en-US" altLang="zh-CN" sz="2000" dirty="0"/>
              <a:t>W o</a:t>
            </a:r>
            <a:r>
              <a:rPr lang="en-US" altLang="zh-CN" sz="2800" dirty="0"/>
              <a:t> ：</a:t>
            </a:r>
          </a:p>
          <a:p>
            <a:pPr>
              <a:buClrTx/>
              <a:buSzTx/>
              <a:buFontTx/>
            </a:pPr>
            <a:endParaRPr lang="zh-CN" altLang="en-US" sz="2000" dirty="0"/>
          </a:p>
        </p:txBody>
      </p:sp>
      <p:graphicFrame>
        <p:nvGraphicFramePr>
          <p:cNvPr id="529414" name="内容占位符 529413"/>
          <p:cNvGraphicFramePr>
            <a:graphicFrameLocks noGrp="1"/>
          </p:cNvGraphicFramePr>
          <p:nvPr>
            <p:ph sz="quarter" idx="2"/>
          </p:nvPr>
        </p:nvGraphicFramePr>
        <p:xfrm>
          <a:off x="2339975" y="3708400"/>
          <a:ext cx="4752975" cy="863600"/>
        </p:xfrm>
        <a:graphic>
          <a:graphicData uri="http://schemas.openxmlformats.org/presentationml/2006/ole">
            <mc:AlternateContent xmlns:mc="http://schemas.openxmlformats.org/markup-compatibility/2006">
              <mc:Choice xmlns:v="urn:schemas-microsoft-com:vml" Requires="v">
                <p:oleObj spid="_x0000_s15362" r:id="rId3" imgW="1396365" imgH="317500" progId="Equation.3">
                  <p:embed/>
                </p:oleObj>
              </mc:Choice>
              <mc:Fallback>
                <p:oleObj r:id="rId3" imgW="1396365" imgH="317500" progId="Equation.3">
                  <p:embed/>
                  <p:pic>
                    <p:nvPicPr>
                      <p:cNvPr id="529414" name="内容占位符 529413"/>
                      <p:cNvPicPr/>
                      <p:nvPr/>
                    </p:nvPicPr>
                    <p:blipFill>
                      <a:blip r:embed="rId4"/>
                      <a:stretch>
                        <a:fillRect/>
                      </a:stretch>
                    </p:blipFill>
                    <p:spPr>
                      <a:xfrm>
                        <a:off x="2339975" y="3708400"/>
                        <a:ext cx="4752975" cy="863600"/>
                      </a:xfrm>
                      <a:prstGeom prst="rect">
                        <a:avLst/>
                      </a:prstGeom>
                      <a:noFill/>
                      <a:ln w="38100">
                        <a:miter/>
                      </a:ln>
                    </p:spPr>
                  </p:pic>
                </p:oleObj>
              </mc:Fallback>
            </mc:AlternateContent>
          </a:graphicData>
        </a:graphic>
      </p:graphicFrame>
      <p:graphicFrame>
        <p:nvGraphicFramePr>
          <p:cNvPr id="529416" name="内容占位符 529415"/>
          <p:cNvGraphicFramePr>
            <a:graphicFrameLocks noGrp="1"/>
          </p:cNvGraphicFramePr>
          <p:nvPr>
            <p:ph sz="quarter" idx="3"/>
          </p:nvPr>
        </p:nvGraphicFramePr>
        <p:xfrm>
          <a:off x="2339975" y="5611813"/>
          <a:ext cx="4195763" cy="865187"/>
        </p:xfrm>
        <a:graphic>
          <a:graphicData uri="http://schemas.openxmlformats.org/presentationml/2006/ole">
            <mc:AlternateContent xmlns:mc="http://schemas.openxmlformats.org/markup-compatibility/2006">
              <mc:Choice xmlns:v="urn:schemas-microsoft-com:vml" Requires="v">
                <p:oleObj spid="_x0000_s15363" r:id="rId5" imgW="2108200" imgH="431800" progId="Equation.3">
                  <p:embed/>
                </p:oleObj>
              </mc:Choice>
              <mc:Fallback>
                <p:oleObj r:id="rId5" imgW="2108200" imgH="431800" progId="Equation.3">
                  <p:embed/>
                  <p:pic>
                    <p:nvPicPr>
                      <p:cNvPr id="529416" name="内容占位符 529415"/>
                      <p:cNvPicPr/>
                      <p:nvPr/>
                    </p:nvPicPr>
                    <p:blipFill>
                      <a:blip r:embed="rId6"/>
                      <a:stretch>
                        <a:fillRect/>
                      </a:stretch>
                    </p:blipFill>
                    <p:spPr>
                      <a:xfrm>
                        <a:off x="2339975" y="5611813"/>
                        <a:ext cx="4195763" cy="865187"/>
                      </a:xfrm>
                      <a:prstGeom prst="rect">
                        <a:avLst/>
                      </a:prstGeom>
                      <a:noFill/>
                      <a:ln w="38100">
                        <a:miter/>
                      </a:ln>
                    </p:spPr>
                  </p:pic>
                </p:oleObj>
              </mc:Fallback>
            </mc:AlternateContent>
          </a:graphicData>
        </a:graphic>
      </p:graphicFrame>
      <p:graphicFrame>
        <p:nvGraphicFramePr>
          <p:cNvPr id="529418" name="对象 529417"/>
          <p:cNvGraphicFramePr/>
          <p:nvPr>
            <p:extLst>
              <p:ext uri="{D42A27DB-BD31-4B8C-83A1-F6EECF244321}">
                <p14:modId xmlns:p14="http://schemas.microsoft.com/office/powerpoint/2010/main" val="1108858576"/>
              </p:ext>
            </p:extLst>
          </p:nvPr>
        </p:nvGraphicFramePr>
        <p:xfrm>
          <a:off x="1835696" y="4572000"/>
          <a:ext cx="5761038" cy="481012"/>
        </p:xfrm>
        <a:graphic>
          <a:graphicData uri="http://schemas.openxmlformats.org/presentationml/2006/ole">
            <mc:AlternateContent xmlns:mc="http://schemas.openxmlformats.org/markup-compatibility/2006">
              <mc:Choice xmlns:v="urn:schemas-microsoft-com:vml" Requires="v">
                <p:oleObj spid="_x0000_s15364" r:id="rId7" imgW="1905000" imgH="152400" progId="Equation.3">
                  <p:embed/>
                </p:oleObj>
              </mc:Choice>
              <mc:Fallback>
                <p:oleObj r:id="rId7" imgW="1905000" imgH="152400" progId="Equation.3">
                  <p:embed/>
                  <p:pic>
                    <p:nvPicPr>
                      <p:cNvPr id="529418" name="对象 529417"/>
                      <p:cNvPicPr/>
                      <p:nvPr/>
                    </p:nvPicPr>
                    <p:blipFill>
                      <a:blip r:embed="rId8"/>
                      <a:stretch>
                        <a:fillRect/>
                      </a:stretch>
                    </p:blipFill>
                    <p:spPr>
                      <a:xfrm>
                        <a:off x="1835696" y="4572000"/>
                        <a:ext cx="5761038" cy="481012"/>
                      </a:xfrm>
                      <a:prstGeom prst="rect">
                        <a:avLst/>
                      </a:prstGeom>
                      <a:noFill/>
                      <a:ln w="38100">
                        <a:noFill/>
                        <a:miter/>
                      </a:ln>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485" name="内容占位符 532484"/>
          <p:cNvGraphicFramePr>
            <a:graphicFrameLocks noGrp="1"/>
          </p:cNvGraphicFramePr>
          <p:nvPr>
            <p:ph idx="1"/>
          </p:nvPr>
        </p:nvGraphicFramePr>
        <p:xfrm>
          <a:off x="76200" y="1371600"/>
          <a:ext cx="8991600" cy="4392613"/>
        </p:xfrm>
        <a:graphic>
          <a:graphicData uri="http://schemas.openxmlformats.org/presentationml/2006/ole">
            <mc:AlternateContent xmlns:mc="http://schemas.openxmlformats.org/markup-compatibility/2006">
              <mc:Choice xmlns:v="urn:schemas-microsoft-com:vml" Requires="v">
                <p:oleObj spid="_x0000_s16386" r:id="rId3" imgW="7182485" imgH="2698115" progId="Visio.Drawing.6">
                  <p:embed/>
                </p:oleObj>
              </mc:Choice>
              <mc:Fallback>
                <p:oleObj r:id="rId3" imgW="7182485" imgH="2698115" progId="Visio.Drawing.6">
                  <p:embed/>
                  <p:pic>
                    <p:nvPicPr>
                      <p:cNvPr id="532485" name="内容占位符 532484"/>
                      <p:cNvPicPr/>
                      <p:nvPr/>
                    </p:nvPicPr>
                    <p:blipFill>
                      <a:blip r:embed="rId4"/>
                      <a:stretch>
                        <a:fillRect/>
                      </a:stretch>
                    </p:blipFill>
                    <p:spPr>
                      <a:xfrm>
                        <a:off x="76200" y="1371600"/>
                        <a:ext cx="8991600" cy="4392613"/>
                      </a:xfrm>
                      <a:prstGeom prst="rect">
                        <a:avLst/>
                      </a:prstGeom>
                      <a:noFill/>
                      <a:ln w="38100">
                        <a:miter/>
                      </a:ln>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2" name="标题 534531"/>
          <p:cNvSpPr>
            <a:spLocks noGrp="1"/>
          </p:cNvSpPr>
          <p:nvPr>
            <p:ph type="title"/>
          </p:nvPr>
        </p:nvSpPr>
        <p:spPr>
          <a:xfrm>
            <a:off x="392113" y="339725"/>
            <a:ext cx="3417887" cy="346075"/>
          </a:xfrm>
        </p:spPr>
        <p:txBody>
          <a:bodyPr wrap="square" anchor="ctr"/>
          <a:lstStyle/>
          <a:p>
            <a:pPr algn="l"/>
            <a:r>
              <a:rPr lang="en-US" altLang="zh-CN" sz="2400" b="1">
                <a:solidFill>
                  <a:srgbClr val="CC0099"/>
                </a:solidFill>
              </a:rPr>
              <a:t>2.2.4 Sun </a:t>
            </a:r>
            <a:r>
              <a:rPr lang="zh-CN" altLang="en-US" sz="2400" b="1" dirty="0">
                <a:solidFill>
                  <a:srgbClr val="CC0099"/>
                </a:solidFill>
              </a:rPr>
              <a:t>和 </a:t>
            </a:r>
            <a:r>
              <a:rPr lang="en-US" altLang="zh-CN" sz="2400" b="1">
                <a:solidFill>
                  <a:srgbClr val="CC0099"/>
                </a:solidFill>
              </a:rPr>
              <a:t>Ni</a:t>
            </a:r>
            <a:r>
              <a:rPr lang="zh-CN" altLang="en-US" sz="2400" b="1" dirty="0">
                <a:solidFill>
                  <a:srgbClr val="CC0099"/>
                </a:solidFill>
              </a:rPr>
              <a:t>定律</a:t>
            </a:r>
            <a:r>
              <a:rPr lang="zh-CN" altLang="en-US" dirty="0"/>
              <a:t> </a:t>
            </a:r>
          </a:p>
        </p:txBody>
      </p:sp>
      <p:sp>
        <p:nvSpPr>
          <p:cNvPr id="534533" name="文本占位符 534532"/>
          <p:cNvSpPr>
            <a:spLocks noGrp="1"/>
          </p:cNvSpPr>
          <p:nvPr>
            <p:ph type="body" sz="half" idx="1"/>
          </p:nvPr>
        </p:nvSpPr>
        <p:spPr>
          <a:xfrm>
            <a:off x="395288" y="765175"/>
            <a:ext cx="8507412" cy="5400675"/>
          </a:xfrm>
        </p:spPr>
        <p:txBody>
          <a:bodyPr/>
          <a:lstStyle/>
          <a:p>
            <a:pPr>
              <a:buClrTx/>
              <a:buSzTx/>
              <a:buFontTx/>
            </a:pPr>
            <a:r>
              <a:rPr lang="zh-CN" altLang="en-US" sz="2000" dirty="0"/>
              <a:t>基本思想：</a:t>
            </a:r>
          </a:p>
          <a:p>
            <a:pPr lvl="1"/>
            <a:r>
              <a:rPr lang="zh-CN" altLang="en-US" sz="2000" dirty="0"/>
              <a:t>只要存储空间许可，应尽量增大问题规模以产生更好和更精确的解（此时可能使执行时间略有增加）。</a:t>
            </a:r>
          </a:p>
          <a:p>
            <a:pPr lvl="1"/>
            <a:r>
              <a:rPr lang="zh-CN" altLang="en-US" sz="2000" dirty="0"/>
              <a:t>假定在单节点上使用了全部存储容量</a:t>
            </a:r>
            <a:r>
              <a:rPr lang="en-US" altLang="zh-CN" sz="2000" dirty="0"/>
              <a:t>M</a:t>
            </a:r>
            <a:r>
              <a:rPr lang="zh-CN" altLang="en-US" sz="2000" dirty="0"/>
              <a:t>并在相应于</a:t>
            </a:r>
            <a:r>
              <a:rPr lang="en-US" altLang="zh-CN" sz="2000" dirty="0"/>
              <a:t>W</a:t>
            </a:r>
            <a:r>
              <a:rPr lang="zh-CN" altLang="en-US" sz="2000" dirty="0"/>
              <a:t>的时间内求解之，此时工作负载</a:t>
            </a:r>
            <a:r>
              <a:rPr lang="en-US" altLang="zh-CN" sz="2000" dirty="0"/>
              <a:t>W= </a:t>
            </a:r>
            <a:r>
              <a:rPr lang="en-US" altLang="zh-CN" sz="2000" dirty="0" err="1"/>
              <a:t>fW</a:t>
            </a:r>
            <a:r>
              <a:rPr lang="en-US" altLang="zh-CN" sz="2000" dirty="0"/>
              <a:t> + （1-f）W。 </a:t>
            </a:r>
          </a:p>
          <a:p>
            <a:pPr lvl="1"/>
            <a:r>
              <a:rPr lang="zh-CN" altLang="en-US" sz="2000" dirty="0"/>
              <a:t>在</a:t>
            </a:r>
            <a:r>
              <a:rPr lang="en-US" altLang="zh-CN" sz="2000" dirty="0"/>
              <a:t>p </a:t>
            </a:r>
            <a:r>
              <a:rPr lang="zh-CN" altLang="en-US" sz="2000" dirty="0"/>
              <a:t>个节点的并行系统上，能够求解较大规模的问题是因为存储容量可增加到</a:t>
            </a:r>
            <a:r>
              <a:rPr lang="en-US" altLang="zh-CN" sz="2000" dirty="0" err="1"/>
              <a:t>pM</a:t>
            </a:r>
            <a:r>
              <a:rPr lang="en-US" altLang="zh-CN" sz="2000" dirty="0"/>
              <a:t>。</a:t>
            </a:r>
            <a:r>
              <a:rPr lang="zh-CN" altLang="en-US" sz="2000" dirty="0"/>
              <a:t>令因子</a:t>
            </a:r>
            <a:r>
              <a:rPr lang="en-US" altLang="zh-CN" sz="2000" dirty="0" err="1"/>
              <a:t>G（p</a:t>
            </a:r>
            <a:r>
              <a:rPr lang="en-US" altLang="zh-CN" sz="2000" dirty="0"/>
              <a:t>）</a:t>
            </a:r>
            <a:r>
              <a:rPr lang="zh-CN" altLang="en-US" sz="2000" dirty="0"/>
              <a:t>反应存储容量增加到</a:t>
            </a:r>
            <a:r>
              <a:rPr lang="en-US" altLang="zh-CN" sz="2000" dirty="0"/>
              <a:t>p</a:t>
            </a:r>
            <a:r>
              <a:rPr lang="zh-CN" altLang="en-US" sz="2000" dirty="0"/>
              <a:t>倍时并行工作负载的增加量，所以扩大后的工作负载</a:t>
            </a:r>
            <a:r>
              <a:rPr lang="en-US" altLang="zh-CN" sz="2000" dirty="0"/>
              <a:t>W = </a:t>
            </a:r>
            <a:r>
              <a:rPr lang="en-US" altLang="zh-CN" sz="2000" dirty="0" err="1"/>
              <a:t>fW</a:t>
            </a:r>
            <a:r>
              <a:rPr lang="en-US" altLang="zh-CN" sz="2000" dirty="0"/>
              <a:t> + （1-f）G（p）W。</a:t>
            </a:r>
          </a:p>
          <a:p>
            <a:pPr>
              <a:buClrTx/>
              <a:buSzTx/>
              <a:buFontTx/>
            </a:pPr>
            <a:r>
              <a:rPr lang="zh-CN" altLang="en-US" sz="2000" dirty="0"/>
              <a:t>存储受限的加速公式 ： </a:t>
            </a:r>
          </a:p>
          <a:p>
            <a:pPr>
              <a:buClrTx/>
              <a:buSzTx/>
              <a:buFontTx/>
            </a:pPr>
            <a:endParaRPr lang="zh-CN" altLang="en-US" sz="2000" dirty="0"/>
          </a:p>
          <a:p>
            <a:pPr>
              <a:buClrTx/>
              <a:buSzTx/>
              <a:buFontTx/>
            </a:pPr>
            <a:endParaRPr lang="zh-CN" altLang="en-US" sz="2000" dirty="0"/>
          </a:p>
          <a:p>
            <a:pPr>
              <a:buClrTx/>
              <a:buSzTx/>
              <a:buFontTx/>
            </a:pPr>
            <a:endParaRPr lang="zh-CN" altLang="en-US" sz="2800" dirty="0"/>
          </a:p>
          <a:p>
            <a:pPr>
              <a:buClrTx/>
              <a:buSzTx/>
              <a:buFontTx/>
            </a:pPr>
            <a:r>
              <a:rPr lang="zh-CN" altLang="en-US" sz="2000" dirty="0"/>
              <a:t>并行开销</a:t>
            </a:r>
            <a:r>
              <a:rPr lang="en-US" altLang="zh-CN" sz="2000" dirty="0"/>
              <a:t>W o:</a:t>
            </a:r>
          </a:p>
        </p:txBody>
      </p:sp>
      <p:graphicFrame>
        <p:nvGraphicFramePr>
          <p:cNvPr id="534534" name="内容占位符 534533"/>
          <p:cNvGraphicFramePr>
            <a:graphicFrameLocks noGrp="1"/>
          </p:cNvGraphicFramePr>
          <p:nvPr>
            <p:ph sz="quarter" idx="2"/>
          </p:nvPr>
        </p:nvGraphicFramePr>
        <p:xfrm>
          <a:off x="1547813" y="3960813"/>
          <a:ext cx="3240087" cy="836612"/>
        </p:xfrm>
        <a:graphic>
          <a:graphicData uri="http://schemas.openxmlformats.org/presentationml/2006/ole">
            <mc:AlternateContent xmlns:mc="http://schemas.openxmlformats.org/markup-compatibility/2006">
              <mc:Choice xmlns:v="urn:schemas-microsoft-com:vml" Requires="v">
                <p:oleObj spid="_x0000_s17410" r:id="rId3" imgW="1193800" imgH="304800" progId="Equation.3">
                  <p:embed/>
                </p:oleObj>
              </mc:Choice>
              <mc:Fallback>
                <p:oleObj r:id="rId3" imgW="1193800" imgH="304800" progId="Equation.3">
                  <p:embed/>
                  <p:pic>
                    <p:nvPicPr>
                      <p:cNvPr id="534534" name="内容占位符 534533"/>
                      <p:cNvPicPr/>
                      <p:nvPr/>
                    </p:nvPicPr>
                    <p:blipFill>
                      <a:blip r:embed="rId4"/>
                      <a:stretch>
                        <a:fillRect/>
                      </a:stretch>
                    </p:blipFill>
                    <p:spPr>
                      <a:xfrm>
                        <a:off x="1547813" y="3960813"/>
                        <a:ext cx="3240087" cy="836612"/>
                      </a:xfrm>
                      <a:prstGeom prst="rect">
                        <a:avLst/>
                      </a:prstGeom>
                      <a:noFill/>
                      <a:ln w="38100">
                        <a:miter/>
                      </a:ln>
                    </p:spPr>
                  </p:pic>
                </p:oleObj>
              </mc:Fallback>
            </mc:AlternateContent>
          </a:graphicData>
        </a:graphic>
      </p:graphicFrame>
      <p:graphicFrame>
        <p:nvGraphicFramePr>
          <p:cNvPr id="534536" name="内容占位符 534535"/>
          <p:cNvGraphicFramePr>
            <a:graphicFrameLocks noGrp="1"/>
          </p:cNvGraphicFramePr>
          <p:nvPr>
            <p:ph sz="quarter" idx="3"/>
          </p:nvPr>
        </p:nvGraphicFramePr>
        <p:xfrm>
          <a:off x="4859338" y="4005263"/>
          <a:ext cx="2447925" cy="792162"/>
        </p:xfrm>
        <a:graphic>
          <a:graphicData uri="http://schemas.openxmlformats.org/presentationml/2006/ole">
            <mc:AlternateContent xmlns:mc="http://schemas.openxmlformats.org/markup-compatibility/2006">
              <mc:Choice xmlns:v="urn:schemas-microsoft-com:vml" Requires="v">
                <p:oleObj spid="_x0000_s17411" r:id="rId5" imgW="1333500" imgH="419100" progId="Equation.3">
                  <p:embed/>
                </p:oleObj>
              </mc:Choice>
              <mc:Fallback>
                <p:oleObj r:id="rId5" imgW="1333500" imgH="419100" progId="Equation.3">
                  <p:embed/>
                  <p:pic>
                    <p:nvPicPr>
                      <p:cNvPr id="534536" name="内容占位符 534535"/>
                      <p:cNvPicPr/>
                      <p:nvPr/>
                    </p:nvPicPr>
                    <p:blipFill>
                      <a:blip r:embed="rId6"/>
                      <a:stretch>
                        <a:fillRect/>
                      </a:stretch>
                    </p:blipFill>
                    <p:spPr>
                      <a:xfrm>
                        <a:off x="4859338" y="4005263"/>
                        <a:ext cx="2447925" cy="792162"/>
                      </a:xfrm>
                      <a:prstGeom prst="rect">
                        <a:avLst/>
                      </a:prstGeom>
                      <a:noFill/>
                      <a:ln w="38100">
                        <a:miter/>
                      </a:ln>
                    </p:spPr>
                  </p:pic>
                </p:oleObj>
              </mc:Fallback>
            </mc:AlternateContent>
          </a:graphicData>
        </a:graphic>
      </p:graphicFrame>
      <p:graphicFrame>
        <p:nvGraphicFramePr>
          <p:cNvPr id="534538" name="对象 534537"/>
          <p:cNvGraphicFramePr/>
          <p:nvPr/>
        </p:nvGraphicFramePr>
        <p:xfrm>
          <a:off x="1547813" y="5373688"/>
          <a:ext cx="6769100" cy="863600"/>
        </p:xfrm>
        <a:graphic>
          <a:graphicData uri="http://schemas.openxmlformats.org/presentationml/2006/ole">
            <mc:AlternateContent xmlns:mc="http://schemas.openxmlformats.org/markup-compatibility/2006">
              <mc:Choice xmlns:v="urn:schemas-microsoft-com:vml" Requires="v">
                <p:oleObj spid="_x0000_s17412" r:id="rId7" imgW="2679700" imgH="317500" progId="Equation.3">
                  <p:embed/>
                </p:oleObj>
              </mc:Choice>
              <mc:Fallback>
                <p:oleObj r:id="rId7" imgW="2679700" imgH="317500" progId="Equation.3">
                  <p:embed/>
                  <p:pic>
                    <p:nvPicPr>
                      <p:cNvPr id="534538" name="对象 534537"/>
                      <p:cNvPicPr/>
                      <p:nvPr/>
                    </p:nvPicPr>
                    <p:blipFill>
                      <a:blip r:embed="rId8"/>
                      <a:stretch>
                        <a:fillRect/>
                      </a:stretch>
                    </p:blipFill>
                    <p:spPr>
                      <a:xfrm>
                        <a:off x="1547813" y="5373688"/>
                        <a:ext cx="6769100" cy="863600"/>
                      </a:xfrm>
                      <a:prstGeom prst="rect">
                        <a:avLst/>
                      </a:prstGeom>
                      <a:noFill/>
                      <a:ln w="38100">
                        <a:noFill/>
                        <a:miter/>
                      </a:ln>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7605" name="内容占位符 537604"/>
          <p:cNvGraphicFramePr>
            <a:graphicFrameLocks noGrp="1"/>
          </p:cNvGraphicFramePr>
          <p:nvPr>
            <p:ph idx="1"/>
          </p:nvPr>
        </p:nvGraphicFramePr>
        <p:xfrm>
          <a:off x="395288" y="765175"/>
          <a:ext cx="8353425" cy="3311525"/>
        </p:xfrm>
        <a:graphic>
          <a:graphicData uri="http://schemas.openxmlformats.org/presentationml/2006/ole">
            <mc:AlternateContent xmlns:mc="http://schemas.openxmlformats.org/markup-compatibility/2006">
              <mc:Choice xmlns:v="urn:schemas-microsoft-com:vml" Requires="v">
                <p:oleObj spid="_x0000_s18434" r:id="rId3" imgW="5085715" imgH="2640965" progId="Visio.Drawing.6">
                  <p:embed/>
                </p:oleObj>
              </mc:Choice>
              <mc:Fallback>
                <p:oleObj r:id="rId3" imgW="5085715" imgH="2640965" progId="Visio.Drawing.6">
                  <p:embed/>
                  <p:pic>
                    <p:nvPicPr>
                      <p:cNvPr id="537605" name="内容占位符 537604"/>
                      <p:cNvPicPr/>
                      <p:nvPr/>
                    </p:nvPicPr>
                    <p:blipFill>
                      <a:blip r:embed="rId4"/>
                      <a:stretch>
                        <a:fillRect/>
                      </a:stretch>
                    </p:blipFill>
                    <p:spPr>
                      <a:xfrm>
                        <a:off x="395288" y="765175"/>
                        <a:ext cx="8353425" cy="3311525"/>
                      </a:xfrm>
                      <a:prstGeom prst="rect">
                        <a:avLst/>
                      </a:prstGeom>
                      <a:noFill/>
                      <a:ln w="38100">
                        <a:miter/>
                      </a:ln>
                    </p:spPr>
                  </p:pic>
                </p:oleObj>
              </mc:Fallback>
            </mc:AlternateContent>
          </a:graphicData>
        </a:graphic>
      </p:graphicFrame>
      <p:sp>
        <p:nvSpPr>
          <p:cNvPr id="537607" name="矩形 537606"/>
          <p:cNvSpPr/>
          <p:nvPr/>
        </p:nvSpPr>
        <p:spPr>
          <a:xfrm>
            <a:off x="684213" y="4121150"/>
            <a:ext cx="8064500" cy="1900238"/>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5pPr>
          </a:lstStyle>
          <a:p>
            <a:pPr lvl="0">
              <a:lnSpc>
                <a:spcPct val="90000"/>
              </a:lnSpc>
            </a:pPr>
            <a:r>
              <a:rPr lang="en-US" altLang="zh-CN" sz="2400" dirty="0" err="1"/>
              <a:t>G（p</a:t>
            </a:r>
            <a:r>
              <a:rPr lang="en-US" altLang="zh-CN" sz="2400" dirty="0"/>
              <a:t>）=1</a:t>
            </a:r>
            <a:r>
              <a:rPr lang="zh-CN" altLang="en-US" sz="2400" dirty="0"/>
              <a:t>时就是</a:t>
            </a:r>
            <a:r>
              <a:rPr lang="en-US" altLang="zh-CN" sz="2400" dirty="0"/>
              <a:t>Amdahl</a:t>
            </a:r>
            <a:r>
              <a:rPr lang="zh-CN" altLang="en-US" sz="2400" dirty="0"/>
              <a:t>加速定律；</a:t>
            </a:r>
          </a:p>
          <a:p>
            <a:pPr lvl="0">
              <a:lnSpc>
                <a:spcPct val="90000"/>
              </a:lnSpc>
            </a:pPr>
            <a:r>
              <a:rPr lang="zh-CN" altLang="en-US" sz="2400" dirty="0"/>
              <a:t> </a:t>
            </a:r>
            <a:r>
              <a:rPr lang="en-US" altLang="zh-CN" sz="2400" dirty="0" err="1"/>
              <a:t>G（p</a:t>
            </a:r>
            <a:r>
              <a:rPr lang="en-US" altLang="zh-CN" sz="2400" dirty="0"/>
              <a:t>）=p </a:t>
            </a:r>
            <a:r>
              <a:rPr lang="zh-CN" altLang="en-US" sz="2400" dirty="0"/>
              <a:t>变为 </a:t>
            </a:r>
            <a:r>
              <a:rPr lang="en-US" altLang="zh-CN" sz="2400" dirty="0"/>
              <a:t>f + p（1-f），</a:t>
            </a:r>
            <a:r>
              <a:rPr lang="zh-CN" altLang="en-US" sz="2400" dirty="0"/>
              <a:t>就是</a:t>
            </a:r>
            <a:r>
              <a:rPr lang="en-US" altLang="zh-CN" sz="2400" dirty="0"/>
              <a:t>Gustafson</a:t>
            </a:r>
            <a:r>
              <a:rPr lang="zh-CN" altLang="en-US" sz="2400" dirty="0"/>
              <a:t>加速定律</a:t>
            </a:r>
          </a:p>
          <a:p>
            <a:pPr lvl="0">
              <a:lnSpc>
                <a:spcPct val="90000"/>
              </a:lnSpc>
            </a:pPr>
            <a:r>
              <a:rPr lang="en-US" altLang="zh-CN" sz="2400" dirty="0" err="1"/>
              <a:t>G（p</a:t>
            </a:r>
            <a:r>
              <a:rPr lang="en-US" altLang="zh-CN" sz="2400" dirty="0"/>
              <a:t>）&gt;p</a:t>
            </a:r>
            <a:r>
              <a:rPr lang="zh-CN" altLang="en-US" sz="2400" dirty="0"/>
              <a:t>时，相应于计算机负载比存储要求增加得快，此时 </a:t>
            </a:r>
            <a:r>
              <a:rPr lang="en-US" altLang="zh-CN" sz="2400" dirty="0"/>
              <a:t>Sun</a:t>
            </a:r>
            <a:r>
              <a:rPr lang="zh-CN" altLang="en-US" sz="2400" dirty="0"/>
              <a:t>和 </a:t>
            </a:r>
            <a:r>
              <a:rPr lang="en-US" altLang="zh-CN" sz="2400" dirty="0"/>
              <a:t>N </a:t>
            </a:r>
            <a:r>
              <a:rPr lang="en-US" altLang="zh-CN" sz="2400" dirty="0" err="1"/>
              <a:t>i</a:t>
            </a:r>
            <a:r>
              <a:rPr lang="en-US" altLang="zh-CN" sz="2400" dirty="0"/>
              <a:t> </a:t>
            </a:r>
            <a:r>
              <a:rPr lang="zh-CN" altLang="en-US" sz="2400" dirty="0"/>
              <a:t>加速均比 </a:t>
            </a:r>
            <a:r>
              <a:rPr lang="en-US" altLang="zh-CN" sz="2400" dirty="0"/>
              <a:t>Amdahl </a:t>
            </a:r>
            <a:r>
              <a:rPr lang="zh-CN" altLang="en-US" sz="2400" dirty="0"/>
              <a:t>加速和 </a:t>
            </a:r>
            <a:r>
              <a:rPr lang="en-US" altLang="zh-CN" sz="2400" dirty="0"/>
              <a:t>Gustafson </a:t>
            </a:r>
            <a:r>
              <a:rPr lang="zh-CN" altLang="en-US" sz="2400" dirty="0"/>
              <a:t>加速为高。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2" name="标题 539651"/>
          <p:cNvSpPr>
            <a:spLocks noGrp="1"/>
          </p:cNvSpPr>
          <p:nvPr>
            <p:ph type="title"/>
          </p:nvPr>
        </p:nvSpPr>
        <p:spPr>
          <a:xfrm>
            <a:off x="533400" y="533400"/>
            <a:ext cx="1938338" cy="552450"/>
          </a:xfrm>
        </p:spPr>
        <p:txBody>
          <a:bodyPr wrap="square" anchor="ctr"/>
          <a:lstStyle/>
          <a:p>
            <a:pPr algn="l"/>
            <a:r>
              <a:rPr lang="zh-CN" altLang="en-US" sz="2400" b="1" dirty="0">
                <a:solidFill>
                  <a:srgbClr val="CC0099"/>
                </a:solidFill>
              </a:rPr>
              <a:t>加速比讨论</a:t>
            </a:r>
          </a:p>
        </p:txBody>
      </p:sp>
      <p:sp>
        <p:nvSpPr>
          <p:cNvPr id="539653" name="文本占位符 539652"/>
          <p:cNvSpPr>
            <a:spLocks noGrp="1"/>
          </p:cNvSpPr>
          <p:nvPr>
            <p:ph type="body" idx="1"/>
          </p:nvPr>
        </p:nvSpPr>
        <p:spPr>
          <a:xfrm>
            <a:off x="533400" y="1447800"/>
            <a:ext cx="8237538" cy="3505200"/>
          </a:xfrm>
        </p:spPr>
        <p:txBody>
          <a:bodyPr/>
          <a:lstStyle/>
          <a:p>
            <a:r>
              <a:rPr lang="zh-CN" altLang="en-US" sz="2400" b="1" dirty="0"/>
              <a:t>参考的加速经验公式： </a:t>
            </a:r>
            <a:r>
              <a:rPr lang="en-US" altLang="zh-CN" sz="2400" b="1"/>
              <a:t>p/log p≤S≤P </a:t>
            </a:r>
          </a:p>
          <a:p>
            <a:r>
              <a:rPr lang="zh-CN" altLang="en-US" sz="2400" b="1" dirty="0"/>
              <a:t>线性加速比：很少通信开销的矩阵相加、内积运算等</a:t>
            </a:r>
          </a:p>
          <a:p>
            <a:r>
              <a:rPr lang="en-US" altLang="zh-CN" sz="2400" b="1"/>
              <a:t>p/log p</a:t>
            </a:r>
            <a:r>
              <a:rPr lang="zh-CN" altLang="en-US" sz="2400" b="1" dirty="0"/>
              <a:t>的加速 比：分治类的应用问题 </a:t>
            </a:r>
          </a:p>
          <a:p>
            <a:r>
              <a:rPr lang="zh-CN" altLang="en-US" sz="2400" b="1" dirty="0"/>
              <a:t>通信密集类的应用问题 ：</a:t>
            </a:r>
            <a:r>
              <a:rPr lang="en-US" altLang="zh-CN" sz="2400" b="1"/>
              <a:t>S = 1 / C （ p ） </a:t>
            </a:r>
          </a:p>
          <a:p>
            <a:r>
              <a:rPr lang="zh-CN" altLang="en-US" sz="2400" b="1" dirty="0"/>
              <a:t>超线性加速 </a:t>
            </a:r>
          </a:p>
          <a:p>
            <a:r>
              <a:rPr lang="zh-CN" altLang="en-US" sz="2400" b="1" dirty="0"/>
              <a:t>绝对加速：最佳并行算法与串行算法</a:t>
            </a:r>
          </a:p>
          <a:p>
            <a:r>
              <a:rPr lang="zh-CN" altLang="en-US" sz="2400" b="1" dirty="0"/>
              <a:t>相对加速：同一算法在单机和并行机的运行时间</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167937"/>
          <p:cNvSpPr>
            <a:spLocks noGrp="1"/>
          </p:cNvSpPr>
          <p:nvPr>
            <p:ph type="ctrTitle"/>
          </p:nvPr>
        </p:nvSpPr>
        <p:spPr>
          <a:ln/>
        </p:spPr>
        <p:txBody>
          <a:bodyPr anchor="ctr"/>
          <a:lstStyle/>
          <a:p>
            <a:pPr>
              <a:buClrTx/>
              <a:buSzTx/>
              <a:buFontTx/>
            </a:pPr>
            <a:r>
              <a:rPr lang="zh-CN" altLang="en-US" sz="4800" dirty="0">
                <a:solidFill>
                  <a:srgbClr val="003399"/>
                </a:solidFill>
                <a:ea typeface="华文新魏" pitchFamily="2" charset="-122"/>
              </a:rPr>
              <a:t>并行算法的设计基础</a:t>
            </a:r>
          </a:p>
        </p:txBody>
      </p:sp>
      <p:sp>
        <p:nvSpPr>
          <p:cNvPr id="100354" name="副标题 167938"/>
          <p:cNvSpPr>
            <a:spLocks noGrp="1"/>
          </p:cNvSpPr>
          <p:nvPr>
            <p:ph type="subTitle" idx="1"/>
          </p:nvPr>
        </p:nvSpPr>
        <p:spPr>
          <a:ln/>
        </p:spPr>
        <p:txBody>
          <a:bodyPr anchor="t"/>
          <a:lstStyle/>
          <a:p>
            <a:pPr>
              <a:buClrTx/>
              <a:buSzTx/>
              <a:buFontTx/>
            </a:pPr>
            <a:r>
              <a:rPr kumimoji="1" lang="en-US" altLang="zh-CN">
                <a:solidFill>
                  <a:schemeClr val="tx2"/>
                </a:solidFill>
                <a:latin typeface="+mn-lt"/>
                <a:ea typeface="华文新魏" pitchFamily="2" charset="-122"/>
                <a:cs typeface="+mn-cs"/>
              </a:rPr>
              <a:t>3. </a:t>
            </a:r>
            <a:r>
              <a:rPr kumimoji="1" lang="zh-CN" altLang="en-US" dirty="0">
                <a:solidFill>
                  <a:schemeClr val="tx2"/>
                </a:solidFill>
                <a:latin typeface="+mn-lt"/>
                <a:ea typeface="华文新魏" pitchFamily="2" charset="-122"/>
                <a:cs typeface="+mn-cs"/>
              </a:rPr>
              <a:t>并行化方法</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标题 1"/>
          <p:cNvSpPr>
            <a:spLocks noGrp="1"/>
          </p:cNvSpPr>
          <p:nvPr>
            <p:ph type="title"/>
          </p:nvPr>
        </p:nvSpPr>
        <p:spPr>
          <a:ln/>
        </p:spPr>
        <p:txBody>
          <a:bodyPr anchor="ctr"/>
          <a:lstStyle/>
          <a:p>
            <a:pPr eaLnBrk="1" hangingPunct="1"/>
            <a:r>
              <a:rPr lang="zh-CN" altLang="en-US" dirty="0"/>
              <a:t>并行化方法</a:t>
            </a:r>
          </a:p>
        </p:txBody>
      </p:sp>
      <p:sp>
        <p:nvSpPr>
          <p:cNvPr id="101378" name="内容占位符 2"/>
          <p:cNvSpPr>
            <a:spLocks noGrp="1"/>
          </p:cNvSpPr>
          <p:nvPr>
            <p:ph idx="4294967295"/>
          </p:nvPr>
        </p:nvSpPr>
        <p:spPr>
          <a:ln/>
        </p:spPr>
        <p:txBody>
          <a:bodyPr anchor="t"/>
          <a:lstStyle/>
          <a:p>
            <a:pPr eaLnBrk="1" hangingPunct="1"/>
            <a:r>
              <a:rPr lang="zh-CN" altLang="en-US" dirty="0">
                <a:solidFill>
                  <a:srgbClr val="FF0000"/>
                </a:solidFill>
                <a:latin typeface="宋体" panose="02010600030101010101" pitchFamily="2" charset="-122"/>
              </a:rPr>
              <a:t>分而治之</a:t>
            </a:r>
            <a:endParaRPr lang="en-US" altLang="zh-CN">
              <a:solidFill>
                <a:srgbClr val="FF0000"/>
              </a:solidFill>
              <a:latin typeface="宋体" panose="02010600030101010101" pitchFamily="2" charset="-122"/>
            </a:endParaRPr>
          </a:p>
          <a:p>
            <a:pPr eaLnBrk="1" hangingPunct="1">
              <a:buClr>
                <a:schemeClr val="accent1"/>
              </a:buClr>
              <a:buFont typeface="Wingdings" panose="05000000000000000000" pitchFamily="2" charset="2"/>
              <a:buChar char="Ø"/>
            </a:pPr>
            <a:r>
              <a:rPr lang="zh-CN" altLang="en-US" dirty="0">
                <a:latin typeface="宋体" panose="02010600030101010101" pitchFamily="2" charset="-122"/>
              </a:rPr>
              <a:t>模型并行、算法并行、程序并行</a:t>
            </a:r>
          </a:p>
          <a:p>
            <a:pPr eaLnBrk="1" hangingPunct="1">
              <a:buClr>
                <a:schemeClr val="accent1"/>
              </a:buClr>
              <a:buFont typeface="Wingdings" panose="05000000000000000000" pitchFamily="2" charset="2"/>
              <a:buChar char="Ø"/>
            </a:pPr>
            <a:r>
              <a:rPr lang="zh-CN" altLang="en-US" dirty="0">
                <a:latin typeface="宋体" panose="02010600030101010101" pitchFamily="2" charset="-122"/>
              </a:rPr>
              <a:t>自然并行：数据并行、功能分割</a:t>
            </a:r>
          </a:p>
          <a:p>
            <a:pPr eaLnBrk="1" hangingPunct="1">
              <a:buClr>
                <a:schemeClr val="accent1"/>
              </a:buClr>
              <a:buFont typeface="Wingdings" panose="05000000000000000000" pitchFamily="2" charset="2"/>
              <a:buChar char="Ø"/>
            </a:pPr>
            <a:r>
              <a:rPr lang="zh-CN" altLang="en-US" dirty="0">
                <a:latin typeface="宋体" panose="02010600030101010101" pitchFamily="2" charset="-122"/>
              </a:rPr>
              <a:t>任务主从型、</a:t>
            </a:r>
            <a:r>
              <a:rPr lang="en-US" altLang="zh-CN">
                <a:latin typeface="宋体" panose="02010600030101010101" pitchFamily="2" charset="-122"/>
              </a:rPr>
              <a:t>SPMD</a:t>
            </a:r>
            <a:r>
              <a:rPr lang="zh-CN" altLang="en-US" dirty="0">
                <a:latin typeface="宋体" panose="02010600030101010101" pitchFamily="2" charset="-122"/>
              </a:rPr>
              <a:t>型、管道型（流水线）、二叉树型（分解与递归）</a:t>
            </a:r>
          </a:p>
          <a:p>
            <a:pPr eaLnBrk="1" hangingPunct="1">
              <a:buNone/>
            </a:pP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07521"/>
          <p:cNvSpPr>
            <a:spLocks noGrp="1"/>
          </p:cNvSpPr>
          <p:nvPr>
            <p:ph type="title"/>
          </p:nvPr>
        </p:nvSpPr>
        <p:spPr>
          <a:ln/>
        </p:spPr>
        <p:txBody>
          <a:bodyPr anchor="ctr"/>
          <a:lstStyle/>
          <a:p>
            <a:r>
              <a:rPr lang="zh-CN" altLang="en-US" dirty="0"/>
              <a:t>并行算法的定义和分类</a:t>
            </a:r>
          </a:p>
        </p:txBody>
      </p:sp>
      <p:sp>
        <p:nvSpPr>
          <p:cNvPr id="10242" name="文本占位符 107522"/>
          <p:cNvSpPr>
            <a:spLocks noGrp="1"/>
          </p:cNvSpPr>
          <p:nvPr>
            <p:ph idx="1"/>
          </p:nvPr>
        </p:nvSpPr>
        <p:spPr>
          <a:ln/>
        </p:spPr>
        <p:txBody>
          <a:bodyPr anchor="t"/>
          <a:lstStyle/>
          <a:p>
            <a:pPr>
              <a:lnSpc>
                <a:spcPct val="120000"/>
              </a:lnSpc>
            </a:pPr>
            <a:r>
              <a:rPr lang="zh-CN" altLang="en-US" sz="2000" dirty="0"/>
              <a:t>算法</a:t>
            </a:r>
            <a:r>
              <a:rPr lang="en-US" altLang="zh-CN" sz="2000"/>
              <a:t>:</a:t>
            </a:r>
            <a:r>
              <a:rPr lang="zh-CN" altLang="en-US" sz="2000" dirty="0"/>
              <a:t>是解题方法的精确描述，是一组有穷的规则，它们规定了解决某一特定问题的一系列运算。 </a:t>
            </a:r>
          </a:p>
          <a:p>
            <a:pPr>
              <a:lnSpc>
                <a:spcPct val="120000"/>
              </a:lnSpc>
            </a:pPr>
            <a:r>
              <a:rPr lang="zh-CN" altLang="en-US" sz="2000" dirty="0"/>
              <a:t>并行算法</a:t>
            </a:r>
            <a:r>
              <a:rPr lang="en-US" altLang="zh-CN" sz="2000"/>
              <a:t>:</a:t>
            </a:r>
            <a:r>
              <a:rPr lang="zh-CN" altLang="en-US" sz="2000" dirty="0"/>
              <a:t>是一些可同时执行的多个进程的集合，这些进程相互作用和协调工作，从而达到对给定问题的求解。</a:t>
            </a:r>
          </a:p>
          <a:p>
            <a:pPr>
              <a:lnSpc>
                <a:spcPct val="120000"/>
              </a:lnSpc>
            </a:pPr>
            <a:r>
              <a:rPr lang="zh-CN" altLang="en-US" sz="2000" dirty="0"/>
              <a:t>从不同的角度，并行算法可以分为不同的类别：数值并行算法和非数值并行算法；同步的、异步的和分布式的并行算法；共享存储的和分布存储的并行算法；确定的和随机的并行算法等。 </a:t>
            </a:r>
            <a:endParaRPr lang="zh-CN" altLang="en-US" sz="20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1"/>
          <p:cNvSpPr>
            <a:spLocks noGrp="1"/>
          </p:cNvSpPr>
          <p:nvPr>
            <p:ph type="title"/>
          </p:nvPr>
        </p:nvSpPr>
        <p:spPr>
          <a:ln/>
        </p:spPr>
        <p:txBody>
          <a:bodyPr anchor="ctr"/>
          <a:lstStyle/>
          <a:p>
            <a:pPr eaLnBrk="1" hangingPunct="1"/>
            <a:r>
              <a:rPr lang="zh-CN" altLang="en-US" dirty="0"/>
              <a:t>分而治之</a:t>
            </a:r>
          </a:p>
        </p:txBody>
      </p:sp>
      <p:sp>
        <p:nvSpPr>
          <p:cNvPr id="102402" name="Text Box 4"/>
          <p:cNvSpPr txBox="1"/>
          <p:nvPr/>
        </p:nvSpPr>
        <p:spPr>
          <a:xfrm>
            <a:off x="323850" y="2435225"/>
            <a:ext cx="5386388" cy="2289175"/>
          </a:xfrm>
          <a:prstGeom prst="rect">
            <a:avLst/>
          </a:prstGeom>
          <a:noFill/>
          <a:ln w="9525">
            <a:noFill/>
          </a:ln>
        </p:spPr>
        <p:txBody>
          <a:bodyPr anchor="t">
            <a:spAutoFit/>
          </a:bodyPr>
          <a:lstStyle/>
          <a:p>
            <a:r>
              <a:rPr lang="en-US" altLang="zh-CN" sz="3600" b="0" i="1">
                <a:solidFill>
                  <a:schemeClr val="tx1"/>
                </a:solidFill>
                <a:latin typeface="Arial" panose="020B0604020202020204" pitchFamily="34" charset="0"/>
                <a:ea typeface="宋体" panose="02010600030101010101" pitchFamily="2" charset="-122"/>
              </a:rPr>
              <a:t>Y=</a:t>
            </a:r>
            <a:r>
              <a:rPr lang="en-US" altLang="zh-CN" sz="3600" b="0" i="1">
                <a:solidFill>
                  <a:schemeClr val="accent1"/>
                </a:solidFill>
                <a:latin typeface="Arial" panose="020B0604020202020204" pitchFamily="34" charset="0"/>
                <a:ea typeface="宋体" panose="02010600030101010101" pitchFamily="2" charset="-122"/>
              </a:rPr>
              <a:t>(A+B(C+DEF))+G     6</a:t>
            </a:r>
          </a:p>
          <a:p>
            <a:r>
              <a:rPr lang="en-US" altLang="zh-CN" sz="3600" b="0" i="1">
                <a:solidFill>
                  <a:schemeClr val="tx1"/>
                </a:solidFill>
                <a:latin typeface="Arial" panose="020B0604020202020204" pitchFamily="34" charset="0"/>
                <a:ea typeface="宋体" panose="02010600030101010101" pitchFamily="2" charset="-122"/>
              </a:rPr>
              <a:t>Y=</a:t>
            </a:r>
            <a:r>
              <a:rPr lang="en-US" altLang="zh-CN" sz="3600" b="0" i="1">
                <a:solidFill>
                  <a:srgbClr val="FF0066"/>
                </a:solidFill>
                <a:latin typeface="Arial" panose="020B0604020202020204" pitchFamily="34" charset="0"/>
                <a:ea typeface="宋体" panose="02010600030101010101" pitchFamily="2" charset="-122"/>
              </a:rPr>
              <a:t>(</a:t>
            </a:r>
            <a:r>
              <a:rPr lang="en-US" altLang="zh-CN" sz="3600" b="0" i="1" u="sng">
                <a:solidFill>
                  <a:srgbClr val="FF0066"/>
                </a:solidFill>
                <a:latin typeface="Arial" panose="020B0604020202020204" pitchFamily="34" charset="0"/>
                <a:ea typeface="宋体" panose="02010600030101010101" pitchFamily="2" charset="-122"/>
              </a:rPr>
              <a:t>A+G</a:t>
            </a:r>
            <a:r>
              <a:rPr lang="en-US" altLang="zh-CN" sz="3600" b="0" i="1">
                <a:solidFill>
                  <a:srgbClr val="FF0066"/>
                </a:solidFill>
                <a:latin typeface="Arial" panose="020B0604020202020204" pitchFamily="34" charset="0"/>
                <a:ea typeface="宋体" panose="02010600030101010101" pitchFamily="2" charset="-122"/>
              </a:rPr>
              <a:t>)</a:t>
            </a:r>
            <a:r>
              <a:rPr lang="en-US" altLang="zh-CN" sz="3600" b="0" i="1">
                <a:solidFill>
                  <a:schemeClr val="tx1"/>
                </a:solidFill>
                <a:latin typeface="Arial" panose="020B0604020202020204" pitchFamily="34" charset="0"/>
                <a:ea typeface="宋体" panose="02010600030101010101" pitchFamily="2" charset="-122"/>
              </a:rPr>
              <a:t>+</a:t>
            </a:r>
            <a:r>
              <a:rPr lang="en-US" altLang="zh-CN" sz="3600" b="0" i="1" u="sng">
                <a:solidFill>
                  <a:schemeClr val="accent1"/>
                </a:solidFill>
                <a:latin typeface="Arial" panose="020B0604020202020204" pitchFamily="34" charset="0"/>
                <a:ea typeface="宋体" panose="02010600030101010101" pitchFamily="2" charset="-122"/>
              </a:rPr>
              <a:t>B(C+DEF</a:t>
            </a:r>
            <a:r>
              <a:rPr lang="en-US" altLang="zh-CN" sz="3600" b="0" i="1">
                <a:solidFill>
                  <a:schemeClr val="accent1"/>
                </a:solidFill>
                <a:latin typeface="Arial" panose="020B0604020202020204" pitchFamily="34" charset="0"/>
                <a:ea typeface="宋体" panose="02010600030101010101" pitchFamily="2" charset="-122"/>
              </a:rPr>
              <a:t>)     5</a:t>
            </a:r>
          </a:p>
          <a:p>
            <a:r>
              <a:rPr lang="en-US" altLang="zh-CN" sz="3600" b="0" i="1">
                <a:solidFill>
                  <a:schemeClr val="tx1"/>
                </a:solidFill>
                <a:latin typeface="Arial" panose="020B0604020202020204" pitchFamily="34" charset="0"/>
                <a:ea typeface="宋体" panose="02010600030101010101" pitchFamily="2" charset="-122"/>
              </a:rPr>
              <a:t>Y=(</a:t>
            </a:r>
            <a:r>
              <a:rPr lang="en-US" altLang="zh-CN" sz="3600" b="0" i="1" u="sng">
                <a:solidFill>
                  <a:srgbClr val="FF0066"/>
                </a:solidFill>
                <a:latin typeface="Arial" panose="020B0604020202020204" pitchFamily="34" charset="0"/>
                <a:ea typeface="宋体" panose="02010600030101010101" pitchFamily="2" charset="-122"/>
              </a:rPr>
              <a:t>A+G</a:t>
            </a:r>
            <a:r>
              <a:rPr lang="en-US" altLang="zh-CN" sz="3600" b="0" i="1">
                <a:solidFill>
                  <a:schemeClr val="tx1"/>
                </a:solidFill>
                <a:latin typeface="Arial" panose="020B0604020202020204" pitchFamily="34" charset="0"/>
                <a:ea typeface="宋体" panose="02010600030101010101" pitchFamily="2" charset="-122"/>
              </a:rPr>
              <a:t>+</a:t>
            </a:r>
            <a:r>
              <a:rPr lang="en-US" altLang="zh-CN" sz="3600" b="0" i="1" u="sng">
                <a:solidFill>
                  <a:schemeClr val="accent1"/>
                </a:solidFill>
                <a:latin typeface="Arial" panose="020B0604020202020204" pitchFamily="34" charset="0"/>
                <a:ea typeface="宋体" panose="02010600030101010101" pitchFamily="2" charset="-122"/>
              </a:rPr>
              <a:t>BC</a:t>
            </a:r>
            <a:r>
              <a:rPr lang="en-US" altLang="zh-CN" sz="3600" b="0" i="1">
                <a:solidFill>
                  <a:schemeClr val="tx2"/>
                </a:solidFill>
                <a:latin typeface="Arial" panose="020B0604020202020204" pitchFamily="34" charset="0"/>
                <a:ea typeface="宋体" panose="02010600030101010101" pitchFamily="2" charset="-122"/>
              </a:rPr>
              <a:t>)</a:t>
            </a:r>
            <a:r>
              <a:rPr lang="en-US" altLang="zh-CN" sz="3600" b="0" i="1">
                <a:solidFill>
                  <a:schemeClr val="tx1"/>
                </a:solidFill>
                <a:latin typeface="Arial" panose="020B0604020202020204" pitchFamily="34" charset="0"/>
                <a:ea typeface="宋体" panose="02010600030101010101" pitchFamily="2" charset="-122"/>
              </a:rPr>
              <a:t>+</a:t>
            </a:r>
            <a:r>
              <a:rPr lang="en-US" altLang="zh-CN" sz="3600" b="0" i="1" u="sng">
                <a:latin typeface="Arial" panose="020B0604020202020204" pitchFamily="34" charset="0"/>
                <a:ea typeface="宋体" panose="02010600030101010101" pitchFamily="2" charset="-122"/>
              </a:rPr>
              <a:t>BD</a:t>
            </a:r>
            <a:r>
              <a:rPr lang="en-US" altLang="zh-CN" sz="3600" b="0" i="1">
                <a:latin typeface="Arial" panose="020B0604020202020204" pitchFamily="34" charset="0"/>
                <a:ea typeface="宋体" panose="02010600030101010101" pitchFamily="2" charset="-122"/>
              </a:rPr>
              <a:t>*</a:t>
            </a:r>
            <a:r>
              <a:rPr lang="en-US" altLang="zh-CN" sz="3600" b="0" i="1" u="sng">
                <a:solidFill>
                  <a:srgbClr val="666633"/>
                </a:solidFill>
                <a:latin typeface="Arial" panose="020B0604020202020204" pitchFamily="34" charset="0"/>
                <a:ea typeface="宋体" panose="02010600030101010101" pitchFamily="2" charset="-122"/>
              </a:rPr>
              <a:t>EF</a:t>
            </a:r>
            <a:r>
              <a:rPr lang="en-US" altLang="zh-CN" sz="3600" b="0" i="1">
                <a:solidFill>
                  <a:schemeClr val="accent1"/>
                </a:solidFill>
                <a:latin typeface="Arial" panose="020B0604020202020204" pitchFamily="34" charset="0"/>
                <a:ea typeface="宋体" panose="02010600030101010101" pitchFamily="2" charset="-122"/>
              </a:rPr>
              <a:t>    3</a:t>
            </a:r>
          </a:p>
        </p:txBody>
      </p:sp>
      <p:grpSp>
        <p:nvGrpSpPr>
          <p:cNvPr id="102403" name="Group 5"/>
          <p:cNvGrpSpPr/>
          <p:nvPr/>
        </p:nvGrpSpPr>
        <p:grpSpPr>
          <a:xfrm>
            <a:off x="6084888" y="2492375"/>
            <a:ext cx="2590800" cy="2133600"/>
            <a:chOff x="3408" y="2544"/>
            <a:chExt cx="1632" cy="1152"/>
          </a:xfrm>
        </p:grpSpPr>
        <p:sp>
          <p:nvSpPr>
            <p:cNvPr id="102404" name="Line 6"/>
            <p:cNvSpPr/>
            <p:nvPr/>
          </p:nvSpPr>
          <p:spPr>
            <a:xfrm>
              <a:off x="3552" y="3648"/>
              <a:ext cx="0" cy="48"/>
            </a:xfrm>
            <a:prstGeom prst="line">
              <a:avLst/>
            </a:prstGeom>
            <a:ln w="9525" cap="flat" cmpd="sng">
              <a:solidFill>
                <a:schemeClr val="tx1"/>
              </a:solidFill>
              <a:prstDash val="solid"/>
              <a:round/>
              <a:headEnd type="none" w="med" len="med"/>
              <a:tailEnd type="none" w="med" len="med"/>
            </a:ln>
          </p:spPr>
        </p:sp>
        <p:sp>
          <p:nvSpPr>
            <p:cNvPr id="102405" name="Line 7"/>
            <p:cNvSpPr/>
            <p:nvPr/>
          </p:nvSpPr>
          <p:spPr>
            <a:xfrm>
              <a:off x="4032" y="3648"/>
              <a:ext cx="0" cy="48"/>
            </a:xfrm>
            <a:prstGeom prst="line">
              <a:avLst/>
            </a:prstGeom>
            <a:ln w="9525" cap="flat" cmpd="sng">
              <a:solidFill>
                <a:schemeClr val="tx1"/>
              </a:solidFill>
              <a:prstDash val="solid"/>
              <a:round/>
              <a:headEnd type="none" w="med" len="med"/>
              <a:tailEnd type="none" w="med" len="med"/>
            </a:ln>
          </p:spPr>
        </p:sp>
        <p:sp>
          <p:nvSpPr>
            <p:cNvPr id="102406" name="Line 8"/>
            <p:cNvSpPr/>
            <p:nvPr/>
          </p:nvSpPr>
          <p:spPr>
            <a:xfrm>
              <a:off x="4416" y="3648"/>
              <a:ext cx="0" cy="48"/>
            </a:xfrm>
            <a:prstGeom prst="line">
              <a:avLst/>
            </a:prstGeom>
            <a:ln w="9525" cap="flat" cmpd="sng">
              <a:solidFill>
                <a:schemeClr val="tx1"/>
              </a:solidFill>
              <a:prstDash val="solid"/>
              <a:round/>
              <a:headEnd type="none" w="med" len="med"/>
              <a:tailEnd type="none" w="med" len="med"/>
            </a:ln>
          </p:spPr>
        </p:sp>
        <p:sp>
          <p:nvSpPr>
            <p:cNvPr id="102407" name="Line 9"/>
            <p:cNvSpPr/>
            <p:nvPr/>
          </p:nvSpPr>
          <p:spPr>
            <a:xfrm>
              <a:off x="4944" y="3648"/>
              <a:ext cx="0" cy="48"/>
            </a:xfrm>
            <a:prstGeom prst="line">
              <a:avLst/>
            </a:prstGeom>
            <a:ln w="9525" cap="flat" cmpd="sng">
              <a:solidFill>
                <a:schemeClr val="tx1"/>
              </a:solidFill>
              <a:prstDash val="solid"/>
              <a:round/>
              <a:headEnd type="none" w="med" len="med"/>
              <a:tailEnd type="none" w="med" len="med"/>
            </a:ln>
          </p:spPr>
        </p:sp>
        <p:grpSp>
          <p:nvGrpSpPr>
            <p:cNvPr id="102408" name="Group 10"/>
            <p:cNvGrpSpPr/>
            <p:nvPr/>
          </p:nvGrpSpPr>
          <p:grpSpPr>
            <a:xfrm>
              <a:off x="3408" y="2544"/>
              <a:ext cx="1632" cy="1152"/>
              <a:chOff x="3408" y="2544"/>
              <a:chExt cx="1632" cy="1152"/>
            </a:xfrm>
          </p:grpSpPr>
          <p:sp>
            <p:nvSpPr>
              <p:cNvPr id="102409" name="computr1"/>
              <p:cNvSpPr>
                <a:spLocks noEditPoints="1"/>
              </p:cNvSpPr>
              <p:nvPr/>
            </p:nvSpPr>
            <p:spPr>
              <a:xfrm>
                <a:off x="3984" y="2544"/>
                <a:ext cx="288" cy="24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0" b="0"/>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102410" name="computr1"/>
              <p:cNvSpPr>
                <a:spLocks noEditPoints="1"/>
              </p:cNvSpPr>
              <p:nvPr/>
            </p:nvSpPr>
            <p:spPr>
              <a:xfrm>
                <a:off x="4320" y="2928"/>
                <a:ext cx="288" cy="24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0" b="0"/>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102411" name="computr1"/>
              <p:cNvSpPr>
                <a:spLocks noEditPoints="1"/>
              </p:cNvSpPr>
              <p:nvPr/>
            </p:nvSpPr>
            <p:spPr>
              <a:xfrm>
                <a:off x="3648" y="2928"/>
                <a:ext cx="288" cy="24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0" b="0"/>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0066"/>
              </a:solidFill>
              <a:ln w="9525" cap="flat" cmpd="sng">
                <a:solidFill>
                  <a:srgbClr val="000000"/>
                </a:solidFill>
                <a:prstDash val="solid"/>
                <a:miter/>
                <a:headEnd type="none" w="med" len="med"/>
                <a:tailEnd type="none" w="med" len="med"/>
              </a:ln>
            </p:spPr>
            <p:txBody>
              <a:bodyPr/>
              <a:lstStyle/>
              <a:p>
                <a:endParaRPr lang="zh-CN" altLang="en-US"/>
              </a:p>
            </p:txBody>
          </p:sp>
          <p:sp>
            <p:nvSpPr>
              <p:cNvPr id="102412" name="computr1"/>
              <p:cNvSpPr>
                <a:spLocks noEditPoints="1"/>
              </p:cNvSpPr>
              <p:nvPr/>
            </p:nvSpPr>
            <p:spPr>
              <a:xfrm>
                <a:off x="3408" y="3408"/>
                <a:ext cx="288" cy="24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0" b="0"/>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0066"/>
              </a:solidFill>
              <a:ln w="9525" cap="flat" cmpd="sng">
                <a:solidFill>
                  <a:srgbClr val="000000"/>
                </a:solidFill>
                <a:prstDash val="solid"/>
                <a:miter/>
                <a:headEnd type="none" w="med" len="med"/>
                <a:tailEnd type="none" w="med" len="med"/>
              </a:ln>
            </p:spPr>
            <p:txBody>
              <a:bodyPr/>
              <a:lstStyle/>
              <a:p>
                <a:endParaRPr lang="zh-CN" altLang="en-US"/>
              </a:p>
            </p:txBody>
          </p:sp>
          <p:sp>
            <p:nvSpPr>
              <p:cNvPr id="102413" name="computr1"/>
              <p:cNvSpPr>
                <a:spLocks noEditPoints="1"/>
              </p:cNvSpPr>
              <p:nvPr/>
            </p:nvSpPr>
            <p:spPr>
              <a:xfrm>
                <a:off x="3840" y="3408"/>
                <a:ext cx="288" cy="24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0" b="0"/>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102414" name="computr1"/>
              <p:cNvSpPr>
                <a:spLocks noEditPoints="1"/>
              </p:cNvSpPr>
              <p:nvPr/>
            </p:nvSpPr>
            <p:spPr>
              <a:xfrm>
                <a:off x="4272" y="3408"/>
                <a:ext cx="288" cy="24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0" b="0"/>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accent2"/>
              </a:solidFill>
              <a:ln w="9525" cap="flat" cmpd="sng">
                <a:solidFill>
                  <a:srgbClr val="000000"/>
                </a:solidFill>
                <a:prstDash val="solid"/>
                <a:miter/>
                <a:headEnd type="none" w="med" len="med"/>
                <a:tailEnd type="none" w="med" len="med"/>
              </a:ln>
            </p:spPr>
            <p:txBody>
              <a:bodyPr/>
              <a:lstStyle/>
              <a:p>
                <a:endParaRPr lang="zh-CN" altLang="en-US"/>
              </a:p>
            </p:txBody>
          </p:sp>
          <p:sp>
            <p:nvSpPr>
              <p:cNvPr id="102415" name="computr1"/>
              <p:cNvSpPr>
                <a:spLocks noEditPoints="1"/>
              </p:cNvSpPr>
              <p:nvPr/>
            </p:nvSpPr>
            <p:spPr>
              <a:xfrm>
                <a:off x="4752" y="3408"/>
                <a:ext cx="288" cy="24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0" b="0"/>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666633"/>
              </a:solidFill>
              <a:ln w="9525" cap="flat" cmpd="sng">
                <a:solidFill>
                  <a:srgbClr val="808000"/>
                </a:solidFill>
                <a:prstDash val="solid"/>
                <a:miter/>
                <a:headEnd type="none" w="med" len="med"/>
                <a:tailEnd type="none" w="med" len="med"/>
              </a:ln>
            </p:spPr>
            <p:txBody>
              <a:bodyPr/>
              <a:lstStyle/>
              <a:p>
                <a:endParaRPr lang="zh-CN" altLang="en-US"/>
              </a:p>
            </p:txBody>
          </p:sp>
          <p:sp>
            <p:nvSpPr>
              <p:cNvPr id="102416" name="Line 18"/>
              <p:cNvSpPr/>
              <p:nvPr/>
            </p:nvSpPr>
            <p:spPr>
              <a:xfrm>
                <a:off x="3552" y="3696"/>
                <a:ext cx="1392" cy="0"/>
              </a:xfrm>
              <a:prstGeom prst="line">
                <a:avLst/>
              </a:prstGeom>
              <a:ln w="9525" cap="flat" cmpd="sng">
                <a:solidFill>
                  <a:schemeClr val="tx1"/>
                </a:solidFill>
                <a:prstDash val="solid"/>
                <a:round/>
                <a:headEnd type="none" w="med" len="med"/>
                <a:tailEnd type="none" w="med" len="med"/>
              </a:ln>
            </p:spPr>
          </p:sp>
          <p:sp>
            <p:nvSpPr>
              <p:cNvPr id="102417" name="Line 19"/>
              <p:cNvSpPr/>
              <p:nvPr/>
            </p:nvSpPr>
            <p:spPr>
              <a:xfrm>
                <a:off x="3936" y="3120"/>
                <a:ext cx="384" cy="0"/>
              </a:xfrm>
              <a:prstGeom prst="line">
                <a:avLst/>
              </a:prstGeom>
              <a:ln w="9525" cap="flat" cmpd="sng">
                <a:solidFill>
                  <a:schemeClr val="tx1"/>
                </a:solidFill>
                <a:prstDash val="solid"/>
                <a:round/>
                <a:headEnd type="none" w="med" len="med"/>
                <a:tailEnd type="none" w="med" len="med"/>
              </a:ln>
            </p:spPr>
          </p:sp>
        </p:gr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txBox="1"/>
          <p:nvPr/>
        </p:nvSpPr>
        <p:spPr>
          <a:xfrm>
            <a:off x="34925" y="188913"/>
            <a:ext cx="7772400" cy="571500"/>
          </a:xfrm>
          <a:prstGeom prst="rect">
            <a:avLst/>
          </a:prstGeom>
          <a:noFill/>
          <a:ln w="9525">
            <a:noFill/>
          </a:ln>
        </p:spPr>
        <p:txBody>
          <a:bodyPr anchor="t"/>
          <a:lstStyle/>
          <a:p>
            <a:pPr algn="ctr">
              <a:spcBef>
                <a:spcPct val="0"/>
              </a:spcBef>
            </a:pPr>
            <a:r>
              <a:rPr lang="zh-CN" altLang="en-US" sz="4400" b="0" dirty="0">
                <a:solidFill>
                  <a:schemeClr val="tx1"/>
                </a:solidFill>
                <a:latin typeface="Calibri" panose="020F0502020204030204" pitchFamily="34" charset="0"/>
                <a:ea typeface="黑体" panose="02010609060101010101" pitchFamily="2" charset="-122"/>
              </a:rPr>
              <a:t>并行化方法</a:t>
            </a:r>
          </a:p>
        </p:txBody>
      </p:sp>
      <p:sp>
        <p:nvSpPr>
          <p:cNvPr id="103426" name="Rectangle 3"/>
          <p:cNvSpPr txBox="1"/>
          <p:nvPr/>
        </p:nvSpPr>
        <p:spPr>
          <a:xfrm>
            <a:off x="685800" y="1484313"/>
            <a:ext cx="7772400" cy="533400"/>
          </a:xfrm>
          <a:prstGeom prst="rect">
            <a:avLst/>
          </a:prstGeom>
          <a:noFill/>
          <a:ln w="9525">
            <a:noFill/>
          </a:ln>
        </p:spPr>
        <p:txBody>
          <a:bodyPr anchor="t"/>
          <a:lstStyle/>
          <a:p>
            <a:pPr marL="342900" indent="-342900">
              <a:lnSpc>
                <a:spcPct val="90000"/>
              </a:lnSpc>
              <a:spcBef>
                <a:spcPct val="20000"/>
              </a:spcBef>
            </a:pPr>
            <a:r>
              <a:rPr lang="zh-CN" altLang="en-US" b="0" dirty="0">
                <a:solidFill>
                  <a:schemeClr val="tx1"/>
                </a:solidFill>
                <a:latin typeface="Calibri" panose="020F0502020204030204" pitchFamily="34" charset="0"/>
                <a:ea typeface="宋体" panose="02010600030101010101" pitchFamily="2" charset="-122"/>
              </a:rPr>
              <a:t>红黑格法</a:t>
            </a:r>
          </a:p>
        </p:txBody>
      </p:sp>
      <p:sp>
        <p:nvSpPr>
          <p:cNvPr id="103427" name="Rectangle 4"/>
          <p:cNvSpPr/>
          <p:nvPr/>
        </p:nvSpPr>
        <p:spPr>
          <a:xfrm>
            <a:off x="2286000" y="2093913"/>
            <a:ext cx="4648200" cy="3886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a typeface="宋体" panose="02010600030101010101" pitchFamily="2" charset="-122"/>
            </a:endParaRPr>
          </a:p>
        </p:txBody>
      </p:sp>
      <p:grpSp>
        <p:nvGrpSpPr>
          <p:cNvPr id="103428" name="Group 11"/>
          <p:cNvGrpSpPr/>
          <p:nvPr/>
        </p:nvGrpSpPr>
        <p:grpSpPr>
          <a:xfrm>
            <a:off x="2514600" y="2551113"/>
            <a:ext cx="3962400" cy="228600"/>
            <a:chOff x="1584" y="1776"/>
            <a:chExt cx="2496" cy="144"/>
          </a:xfrm>
        </p:grpSpPr>
        <p:sp>
          <p:nvSpPr>
            <p:cNvPr id="103429" name="Rectangle 5"/>
            <p:cNvSpPr/>
            <p:nvPr/>
          </p:nvSpPr>
          <p:spPr>
            <a:xfrm>
              <a:off x="206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30" name="Rectangle 6"/>
            <p:cNvSpPr/>
            <p:nvPr/>
          </p:nvSpPr>
          <p:spPr>
            <a:xfrm>
              <a:off x="158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31" name="Rectangle 7"/>
            <p:cNvSpPr/>
            <p:nvPr/>
          </p:nvSpPr>
          <p:spPr>
            <a:xfrm>
              <a:off x="3936"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32" name="Rectangle 8"/>
            <p:cNvSpPr/>
            <p:nvPr/>
          </p:nvSpPr>
          <p:spPr>
            <a:xfrm>
              <a:off x="350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33" name="Rectangle 9"/>
            <p:cNvSpPr/>
            <p:nvPr/>
          </p:nvSpPr>
          <p:spPr>
            <a:xfrm>
              <a:off x="302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34" name="Rectangle 10"/>
            <p:cNvSpPr/>
            <p:nvPr/>
          </p:nvSpPr>
          <p:spPr>
            <a:xfrm>
              <a:off x="254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grpSp>
      <p:grpSp>
        <p:nvGrpSpPr>
          <p:cNvPr id="103435" name="Group 12"/>
          <p:cNvGrpSpPr/>
          <p:nvPr/>
        </p:nvGrpSpPr>
        <p:grpSpPr>
          <a:xfrm>
            <a:off x="2895600" y="2551113"/>
            <a:ext cx="3962400" cy="228600"/>
            <a:chOff x="1584" y="1776"/>
            <a:chExt cx="2496" cy="144"/>
          </a:xfrm>
        </p:grpSpPr>
        <p:sp>
          <p:nvSpPr>
            <p:cNvPr id="103436" name="Rectangle 13"/>
            <p:cNvSpPr/>
            <p:nvPr/>
          </p:nvSpPr>
          <p:spPr>
            <a:xfrm>
              <a:off x="206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37" name="Rectangle 14"/>
            <p:cNvSpPr/>
            <p:nvPr/>
          </p:nvSpPr>
          <p:spPr>
            <a:xfrm>
              <a:off x="158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38" name="Rectangle 15"/>
            <p:cNvSpPr/>
            <p:nvPr/>
          </p:nvSpPr>
          <p:spPr>
            <a:xfrm>
              <a:off x="3936"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39" name="Rectangle 16"/>
            <p:cNvSpPr/>
            <p:nvPr/>
          </p:nvSpPr>
          <p:spPr>
            <a:xfrm>
              <a:off x="350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40" name="Rectangle 17"/>
            <p:cNvSpPr/>
            <p:nvPr/>
          </p:nvSpPr>
          <p:spPr>
            <a:xfrm>
              <a:off x="302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41" name="Rectangle 18"/>
            <p:cNvSpPr/>
            <p:nvPr/>
          </p:nvSpPr>
          <p:spPr>
            <a:xfrm>
              <a:off x="254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grpSp>
      <p:grpSp>
        <p:nvGrpSpPr>
          <p:cNvPr id="103442" name="Group 19"/>
          <p:cNvGrpSpPr/>
          <p:nvPr/>
        </p:nvGrpSpPr>
        <p:grpSpPr>
          <a:xfrm>
            <a:off x="2514600" y="2932113"/>
            <a:ext cx="3962400" cy="228600"/>
            <a:chOff x="1584" y="1776"/>
            <a:chExt cx="2496" cy="144"/>
          </a:xfrm>
        </p:grpSpPr>
        <p:sp>
          <p:nvSpPr>
            <p:cNvPr id="103443" name="Rectangle 20"/>
            <p:cNvSpPr/>
            <p:nvPr/>
          </p:nvSpPr>
          <p:spPr>
            <a:xfrm>
              <a:off x="206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44" name="Rectangle 21"/>
            <p:cNvSpPr/>
            <p:nvPr/>
          </p:nvSpPr>
          <p:spPr>
            <a:xfrm>
              <a:off x="158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45" name="Rectangle 22"/>
            <p:cNvSpPr/>
            <p:nvPr/>
          </p:nvSpPr>
          <p:spPr>
            <a:xfrm>
              <a:off x="3936"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46" name="Rectangle 23"/>
            <p:cNvSpPr/>
            <p:nvPr/>
          </p:nvSpPr>
          <p:spPr>
            <a:xfrm>
              <a:off x="350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47" name="Rectangle 24"/>
            <p:cNvSpPr/>
            <p:nvPr/>
          </p:nvSpPr>
          <p:spPr>
            <a:xfrm>
              <a:off x="302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48" name="Rectangle 25"/>
            <p:cNvSpPr/>
            <p:nvPr/>
          </p:nvSpPr>
          <p:spPr>
            <a:xfrm>
              <a:off x="254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grpSp>
      <p:grpSp>
        <p:nvGrpSpPr>
          <p:cNvPr id="103449" name="Group 26"/>
          <p:cNvGrpSpPr/>
          <p:nvPr/>
        </p:nvGrpSpPr>
        <p:grpSpPr>
          <a:xfrm>
            <a:off x="2895600" y="3313113"/>
            <a:ext cx="3962400" cy="228600"/>
            <a:chOff x="1584" y="1776"/>
            <a:chExt cx="2496" cy="144"/>
          </a:xfrm>
        </p:grpSpPr>
        <p:sp>
          <p:nvSpPr>
            <p:cNvPr id="103450" name="Rectangle 27"/>
            <p:cNvSpPr/>
            <p:nvPr/>
          </p:nvSpPr>
          <p:spPr>
            <a:xfrm>
              <a:off x="206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51" name="Rectangle 28"/>
            <p:cNvSpPr/>
            <p:nvPr/>
          </p:nvSpPr>
          <p:spPr>
            <a:xfrm>
              <a:off x="158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52" name="Rectangle 29"/>
            <p:cNvSpPr/>
            <p:nvPr/>
          </p:nvSpPr>
          <p:spPr>
            <a:xfrm>
              <a:off x="3936"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53" name="Rectangle 30"/>
            <p:cNvSpPr/>
            <p:nvPr/>
          </p:nvSpPr>
          <p:spPr>
            <a:xfrm>
              <a:off x="350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54" name="Rectangle 31"/>
            <p:cNvSpPr/>
            <p:nvPr/>
          </p:nvSpPr>
          <p:spPr>
            <a:xfrm>
              <a:off x="302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55" name="Rectangle 32"/>
            <p:cNvSpPr/>
            <p:nvPr/>
          </p:nvSpPr>
          <p:spPr>
            <a:xfrm>
              <a:off x="254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grpSp>
      <p:grpSp>
        <p:nvGrpSpPr>
          <p:cNvPr id="103456" name="Group 33"/>
          <p:cNvGrpSpPr/>
          <p:nvPr/>
        </p:nvGrpSpPr>
        <p:grpSpPr>
          <a:xfrm>
            <a:off x="2514600" y="3694113"/>
            <a:ext cx="3962400" cy="228600"/>
            <a:chOff x="1584" y="1776"/>
            <a:chExt cx="2496" cy="144"/>
          </a:xfrm>
        </p:grpSpPr>
        <p:sp>
          <p:nvSpPr>
            <p:cNvPr id="103457" name="Rectangle 34"/>
            <p:cNvSpPr/>
            <p:nvPr/>
          </p:nvSpPr>
          <p:spPr>
            <a:xfrm>
              <a:off x="206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58" name="Rectangle 35"/>
            <p:cNvSpPr/>
            <p:nvPr/>
          </p:nvSpPr>
          <p:spPr>
            <a:xfrm>
              <a:off x="158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59" name="Rectangle 36"/>
            <p:cNvSpPr/>
            <p:nvPr/>
          </p:nvSpPr>
          <p:spPr>
            <a:xfrm>
              <a:off x="3936"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60" name="Rectangle 37"/>
            <p:cNvSpPr/>
            <p:nvPr/>
          </p:nvSpPr>
          <p:spPr>
            <a:xfrm>
              <a:off x="350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61" name="Rectangle 38"/>
            <p:cNvSpPr/>
            <p:nvPr/>
          </p:nvSpPr>
          <p:spPr>
            <a:xfrm>
              <a:off x="302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62" name="Rectangle 39"/>
            <p:cNvSpPr/>
            <p:nvPr/>
          </p:nvSpPr>
          <p:spPr>
            <a:xfrm>
              <a:off x="254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grpSp>
      <p:grpSp>
        <p:nvGrpSpPr>
          <p:cNvPr id="103463" name="Group 40"/>
          <p:cNvGrpSpPr/>
          <p:nvPr/>
        </p:nvGrpSpPr>
        <p:grpSpPr>
          <a:xfrm>
            <a:off x="2895600" y="4075113"/>
            <a:ext cx="3962400" cy="228600"/>
            <a:chOff x="1584" y="1776"/>
            <a:chExt cx="2496" cy="144"/>
          </a:xfrm>
        </p:grpSpPr>
        <p:sp>
          <p:nvSpPr>
            <p:cNvPr id="103464" name="Rectangle 41"/>
            <p:cNvSpPr/>
            <p:nvPr/>
          </p:nvSpPr>
          <p:spPr>
            <a:xfrm>
              <a:off x="206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65" name="Rectangle 42"/>
            <p:cNvSpPr/>
            <p:nvPr/>
          </p:nvSpPr>
          <p:spPr>
            <a:xfrm>
              <a:off x="158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66" name="Rectangle 43"/>
            <p:cNvSpPr/>
            <p:nvPr/>
          </p:nvSpPr>
          <p:spPr>
            <a:xfrm>
              <a:off x="3936"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67" name="Rectangle 44"/>
            <p:cNvSpPr/>
            <p:nvPr/>
          </p:nvSpPr>
          <p:spPr>
            <a:xfrm>
              <a:off x="350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68" name="Rectangle 45"/>
            <p:cNvSpPr/>
            <p:nvPr/>
          </p:nvSpPr>
          <p:spPr>
            <a:xfrm>
              <a:off x="302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69" name="Rectangle 46"/>
            <p:cNvSpPr/>
            <p:nvPr/>
          </p:nvSpPr>
          <p:spPr>
            <a:xfrm>
              <a:off x="254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grpSp>
      <p:grpSp>
        <p:nvGrpSpPr>
          <p:cNvPr id="103470" name="Group 47"/>
          <p:cNvGrpSpPr/>
          <p:nvPr/>
        </p:nvGrpSpPr>
        <p:grpSpPr>
          <a:xfrm>
            <a:off x="2514600" y="4456113"/>
            <a:ext cx="3962400" cy="228600"/>
            <a:chOff x="1584" y="1776"/>
            <a:chExt cx="2496" cy="144"/>
          </a:xfrm>
        </p:grpSpPr>
        <p:sp>
          <p:nvSpPr>
            <p:cNvPr id="103471" name="Rectangle 48"/>
            <p:cNvSpPr/>
            <p:nvPr/>
          </p:nvSpPr>
          <p:spPr>
            <a:xfrm>
              <a:off x="206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72" name="Rectangle 49"/>
            <p:cNvSpPr/>
            <p:nvPr/>
          </p:nvSpPr>
          <p:spPr>
            <a:xfrm>
              <a:off x="158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73" name="Rectangle 50"/>
            <p:cNvSpPr/>
            <p:nvPr/>
          </p:nvSpPr>
          <p:spPr>
            <a:xfrm>
              <a:off x="3936"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74" name="Rectangle 51"/>
            <p:cNvSpPr/>
            <p:nvPr/>
          </p:nvSpPr>
          <p:spPr>
            <a:xfrm>
              <a:off x="350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75" name="Rectangle 52"/>
            <p:cNvSpPr/>
            <p:nvPr/>
          </p:nvSpPr>
          <p:spPr>
            <a:xfrm>
              <a:off x="302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76" name="Rectangle 53"/>
            <p:cNvSpPr/>
            <p:nvPr/>
          </p:nvSpPr>
          <p:spPr>
            <a:xfrm>
              <a:off x="254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grpSp>
      <p:grpSp>
        <p:nvGrpSpPr>
          <p:cNvPr id="103477" name="Group 54"/>
          <p:cNvGrpSpPr/>
          <p:nvPr/>
        </p:nvGrpSpPr>
        <p:grpSpPr>
          <a:xfrm>
            <a:off x="2895600" y="4837113"/>
            <a:ext cx="3962400" cy="228600"/>
            <a:chOff x="1584" y="1776"/>
            <a:chExt cx="2496" cy="144"/>
          </a:xfrm>
        </p:grpSpPr>
        <p:sp>
          <p:nvSpPr>
            <p:cNvPr id="103478" name="Rectangle 55"/>
            <p:cNvSpPr/>
            <p:nvPr/>
          </p:nvSpPr>
          <p:spPr>
            <a:xfrm>
              <a:off x="206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79" name="Rectangle 56"/>
            <p:cNvSpPr/>
            <p:nvPr/>
          </p:nvSpPr>
          <p:spPr>
            <a:xfrm>
              <a:off x="158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80" name="Rectangle 57"/>
            <p:cNvSpPr/>
            <p:nvPr/>
          </p:nvSpPr>
          <p:spPr>
            <a:xfrm>
              <a:off x="3936"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81" name="Rectangle 58"/>
            <p:cNvSpPr/>
            <p:nvPr/>
          </p:nvSpPr>
          <p:spPr>
            <a:xfrm>
              <a:off x="350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82" name="Rectangle 59"/>
            <p:cNvSpPr/>
            <p:nvPr/>
          </p:nvSpPr>
          <p:spPr>
            <a:xfrm>
              <a:off x="302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83" name="Rectangle 60"/>
            <p:cNvSpPr/>
            <p:nvPr/>
          </p:nvSpPr>
          <p:spPr>
            <a:xfrm>
              <a:off x="254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grpSp>
      <p:grpSp>
        <p:nvGrpSpPr>
          <p:cNvPr id="103484" name="Group 61"/>
          <p:cNvGrpSpPr/>
          <p:nvPr/>
        </p:nvGrpSpPr>
        <p:grpSpPr>
          <a:xfrm>
            <a:off x="2514600" y="5218113"/>
            <a:ext cx="3962400" cy="228600"/>
            <a:chOff x="1584" y="1776"/>
            <a:chExt cx="2496" cy="144"/>
          </a:xfrm>
        </p:grpSpPr>
        <p:sp>
          <p:nvSpPr>
            <p:cNvPr id="103485" name="Rectangle 62"/>
            <p:cNvSpPr/>
            <p:nvPr/>
          </p:nvSpPr>
          <p:spPr>
            <a:xfrm>
              <a:off x="206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86" name="Rectangle 63"/>
            <p:cNvSpPr/>
            <p:nvPr/>
          </p:nvSpPr>
          <p:spPr>
            <a:xfrm>
              <a:off x="158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87" name="Rectangle 64"/>
            <p:cNvSpPr/>
            <p:nvPr/>
          </p:nvSpPr>
          <p:spPr>
            <a:xfrm>
              <a:off x="3936"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88" name="Rectangle 65"/>
            <p:cNvSpPr/>
            <p:nvPr/>
          </p:nvSpPr>
          <p:spPr>
            <a:xfrm>
              <a:off x="350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89" name="Rectangle 66"/>
            <p:cNvSpPr/>
            <p:nvPr/>
          </p:nvSpPr>
          <p:spPr>
            <a:xfrm>
              <a:off x="302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90" name="Rectangle 67"/>
            <p:cNvSpPr/>
            <p:nvPr/>
          </p:nvSpPr>
          <p:spPr>
            <a:xfrm>
              <a:off x="254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grpSp>
      <p:grpSp>
        <p:nvGrpSpPr>
          <p:cNvPr id="103491" name="Group 68"/>
          <p:cNvGrpSpPr/>
          <p:nvPr/>
        </p:nvGrpSpPr>
        <p:grpSpPr>
          <a:xfrm>
            <a:off x="2895600" y="5522913"/>
            <a:ext cx="3962400" cy="228600"/>
            <a:chOff x="1584" y="1776"/>
            <a:chExt cx="2496" cy="144"/>
          </a:xfrm>
        </p:grpSpPr>
        <p:sp>
          <p:nvSpPr>
            <p:cNvPr id="103492" name="Rectangle 69"/>
            <p:cNvSpPr/>
            <p:nvPr/>
          </p:nvSpPr>
          <p:spPr>
            <a:xfrm>
              <a:off x="206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93" name="Rectangle 70"/>
            <p:cNvSpPr/>
            <p:nvPr/>
          </p:nvSpPr>
          <p:spPr>
            <a:xfrm>
              <a:off x="158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94" name="Rectangle 71"/>
            <p:cNvSpPr/>
            <p:nvPr/>
          </p:nvSpPr>
          <p:spPr>
            <a:xfrm>
              <a:off x="3936"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95" name="Rectangle 72"/>
            <p:cNvSpPr/>
            <p:nvPr/>
          </p:nvSpPr>
          <p:spPr>
            <a:xfrm>
              <a:off x="350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96" name="Rectangle 73"/>
            <p:cNvSpPr/>
            <p:nvPr/>
          </p:nvSpPr>
          <p:spPr>
            <a:xfrm>
              <a:off x="302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497" name="Rectangle 74"/>
            <p:cNvSpPr/>
            <p:nvPr/>
          </p:nvSpPr>
          <p:spPr>
            <a:xfrm>
              <a:off x="254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grpSp>
      <p:grpSp>
        <p:nvGrpSpPr>
          <p:cNvPr id="103498" name="Group 75"/>
          <p:cNvGrpSpPr/>
          <p:nvPr/>
        </p:nvGrpSpPr>
        <p:grpSpPr>
          <a:xfrm>
            <a:off x="2895600" y="2246313"/>
            <a:ext cx="3962400" cy="228600"/>
            <a:chOff x="1584" y="1776"/>
            <a:chExt cx="2496" cy="144"/>
          </a:xfrm>
        </p:grpSpPr>
        <p:sp>
          <p:nvSpPr>
            <p:cNvPr id="103499" name="Rectangle 76"/>
            <p:cNvSpPr/>
            <p:nvPr/>
          </p:nvSpPr>
          <p:spPr>
            <a:xfrm>
              <a:off x="206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00" name="Rectangle 77"/>
            <p:cNvSpPr/>
            <p:nvPr/>
          </p:nvSpPr>
          <p:spPr>
            <a:xfrm>
              <a:off x="158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01" name="Rectangle 78"/>
            <p:cNvSpPr/>
            <p:nvPr/>
          </p:nvSpPr>
          <p:spPr>
            <a:xfrm>
              <a:off x="3936"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02" name="Rectangle 79"/>
            <p:cNvSpPr/>
            <p:nvPr/>
          </p:nvSpPr>
          <p:spPr>
            <a:xfrm>
              <a:off x="350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03" name="Rectangle 80"/>
            <p:cNvSpPr/>
            <p:nvPr/>
          </p:nvSpPr>
          <p:spPr>
            <a:xfrm>
              <a:off x="302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04" name="Rectangle 81"/>
            <p:cNvSpPr/>
            <p:nvPr/>
          </p:nvSpPr>
          <p:spPr>
            <a:xfrm>
              <a:off x="254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grpSp>
      <p:grpSp>
        <p:nvGrpSpPr>
          <p:cNvPr id="103505" name="Group 82"/>
          <p:cNvGrpSpPr/>
          <p:nvPr/>
        </p:nvGrpSpPr>
        <p:grpSpPr>
          <a:xfrm>
            <a:off x="2895600" y="2932113"/>
            <a:ext cx="3962400" cy="228600"/>
            <a:chOff x="1584" y="1776"/>
            <a:chExt cx="2496" cy="144"/>
          </a:xfrm>
        </p:grpSpPr>
        <p:sp>
          <p:nvSpPr>
            <p:cNvPr id="103506" name="Rectangle 83"/>
            <p:cNvSpPr/>
            <p:nvPr/>
          </p:nvSpPr>
          <p:spPr>
            <a:xfrm>
              <a:off x="206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07" name="Rectangle 84"/>
            <p:cNvSpPr/>
            <p:nvPr/>
          </p:nvSpPr>
          <p:spPr>
            <a:xfrm>
              <a:off x="158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08" name="Rectangle 85"/>
            <p:cNvSpPr/>
            <p:nvPr/>
          </p:nvSpPr>
          <p:spPr>
            <a:xfrm>
              <a:off x="3936"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09" name="Rectangle 86"/>
            <p:cNvSpPr/>
            <p:nvPr/>
          </p:nvSpPr>
          <p:spPr>
            <a:xfrm>
              <a:off x="350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10" name="Rectangle 87"/>
            <p:cNvSpPr/>
            <p:nvPr/>
          </p:nvSpPr>
          <p:spPr>
            <a:xfrm>
              <a:off x="302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11" name="Rectangle 88"/>
            <p:cNvSpPr/>
            <p:nvPr/>
          </p:nvSpPr>
          <p:spPr>
            <a:xfrm>
              <a:off x="254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grpSp>
      <p:grpSp>
        <p:nvGrpSpPr>
          <p:cNvPr id="103512" name="Group 89"/>
          <p:cNvGrpSpPr/>
          <p:nvPr/>
        </p:nvGrpSpPr>
        <p:grpSpPr>
          <a:xfrm>
            <a:off x="2514600" y="3313113"/>
            <a:ext cx="3962400" cy="228600"/>
            <a:chOff x="1584" y="1776"/>
            <a:chExt cx="2496" cy="144"/>
          </a:xfrm>
        </p:grpSpPr>
        <p:sp>
          <p:nvSpPr>
            <p:cNvPr id="103513" name="Rectangle 90"/>
            <p:cNvSpPr/>
            <p:nvPr/>
          </p:nvSpPr>
          <p:spPr>
            <a:xfrm>
              <a:off x="206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14" name="Rectangle 91"/>
            <p:cNvSpPr/>
            <p:nvPr/>
          </p:nvSpPr>
          <p:spPr>
            <a:xfrm>
              <a:off x="158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15" name="Rectangle 92"/>
            <p:cNvSpPr/>
            <p:nvPr/>
          </p:nvSpPr>
          <p:spPr>
            <a:xfrm>
              <a:off x="3936"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16" name="Rectangle 93"/>
            <p:cNvSpPr/>
            <p:nvPr/>
          </p:nvSpPr>
          <p:spPr>
            <a:xfrm>
              <a:off x="350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17" name="Rectangle 94"/>
            <p:cNvSpPr/>
            <p:nvPr/>
          </p:nvSpPr>
          <p:spPr>
            <a:xfrm>
              <a:off x="302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18" name="Rectangle 95"/>
            <p:cNvSpPr/>
            <p:nvPr/>
          </p:nvSpPr>
          <p:spPr>
            <a:xfrm>
              <a:off x="254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grpSp>
      <p:grpSp>
        <p:nvGrpSpPr>
          <p:cNvPr id="103519" name="Group 96"/>
          <p:cNvGrpSpPr/>
          <p:nvPr/>
        </p:nvGrpSpPr>
        <p:grpSpPr>
          <a:xfrm>
            <a:off x="2895600" y="3694113"/>
            <a:ext cx="3962400" cy="228600"/>
            <a:chOff x="1584" y="1776"/>
            <a:chExt cx="2496" cy="144"/>
          </a:xfrm>
        </p:grpSpPr>
        <p:sp>
          <p:nvSpPr>
            <p:cNvPr id="103520" name="Rectangle 97"/>
            <p:cNvSpPr/>
            <p:nvPr/>
          </p:nvSpPr>
          <p:spPr>
            <a:xfrm>
              <a:off x="206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21" name="Rectangle 98"/>
            <p:cNvSpPr/>
            <p:nvPr/>
          </p:nvSpPr>
          <p:spPr>
            <a:xfrm>
              <a:off x="158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22" name="Rectangle 99"/>
            <p:cNvSpPr/>
            <p:nvPr/>
          </p:nvSpPr>
          <p:spPr>
            <a:xfrm>
              <a:off x="3936"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23" name="Rectangle 100"/>
            <p:cNvSpPr/>
            <p:nvPr/>
          </p:nvSpPr>
          <p:spPr>
            <a:xfrm>
              <a:off x="350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24" name="Rectangle 101"/>
            <p:cNvSpPr/>
            <p:nvPr/>
          </p:nvSpPr>
          <p:spPr>
            <a:xfrm>
              <a:off x="302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25" name="Rectangle 102"/>
            <p:cNvSpPr/>
            <p:nvPr/>
          </p:nvSpPr>
          <p:spPr>
            <a:xfrm>
              <a:off x="254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grpSp>
      <p:grpSp>
        <p:nvGrpSpPr>
          <p:cNvPr id="103526" name="Group 103"/>
          <p:cNvGrpSpPr/>
          <p:nvPr/>
        </p:nvGrpSpPr>
        <p:grpSpPr>
          <a:xfrm>
            <a:off x="2514600" y="4075113"/>
            <a:ext cx="3962400" cy="228600"/>
            <a:chOff x="1584" y="1776"/>
            <a:chExt cx="2496" cy="144"/>
          </a:xfrm>
        </p:grpSpPr>
        <p:sp>
          <p:nvSpPr>
            <p:cNvPr id="103527" name="Rectangle 104"/>
            <p:cNvSpPr/>
            <p:nvPr/>
          </p:nvSpPr>
          <p:spPr>
            <a:xfrm>
              <a:off x="206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28" name="Rectangle 105"/>
            <p:cNvSpPr/>
            <p:nvPr/>
          </p:nvSpPr>
          <p:spPr>
            <a:xfrm>
              <a:off x="158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29" name="Rectangle 106"/>
            <p:cNvSpPr/>
            <p:nvPr/>
          </p:nvSpPr>
          <p:spPr>
            <a:xfrm>
              <a:off x="3936"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30" name="Rectangle 107"/>
            <p:cNvSpPr/>
            <p:nvPr/>
          </p:nvSpPr>
          <p:spPr>
            <a:xfrm>
              <a:off x="350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31" name="Rectangle 108"/>
            <p:cNvSpPr/>
            <p:nvPr/>
          </p:nvSpPr>
          <p:spPr>
            <a:xfrm>
              <a:off x="302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32" name="Rectangle 109"/>
            <p:cNvSpPr/>
            <p:nvPr/>
          </p:nvSpPr>
          <p:spPr>
            <a:xfrm>
              <a:off x="254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grpSp>
      <p:grpSp>
        <p:nvGrpSpPr>
          <p:cNvPr id="103533" name="Group 110"/>
          <p:cNvGrpSpPr/>
          <p:nvPr/>
        </p:nvGrpSpPr>
        <p:grpSpPr>
          <a:xfrm>
            <a:off x="2895600" y="4456113"/>
            <a:ext cx="3962400" cy="228600"/>
            <a:chOff x="1584" y="1776"/>
            <a:chExt cx="2496" cy="144"/>
          </a:xfrm>
        </p:grpSpPr>
        <p:sp>
          <p:nvSpPr>
            <p:cNvPr id="103534" name="Rectangle 111"/>
            <p:cNvSpPr/>
            <p:nvPr/>
          </p:nvSpPr>
          <p:spPr>
            <a:xfrm>
              <a:off x="206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35" name="Rectangle 112"/>
            <p:cNvSpPr/>
            <p:nvPr/>
          </p:nvSpPr>
          <p:spPr>
            <a:xfrm>
              <a:off x="158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36" name="Rectangle 113"/>
            <p:cNvSpPr/>
            <p:nvPr/>
          </p:nvSpPr>
          <p:spPr>
            <a:xfrm>
              <a:off x="3936"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37" name="Rectangle 114"/>
            <p:cNvSpPr/>
            <p:nvPr/>
          </p:nvSpPr>
          <p:spPr>
            <a:xfrm>
              <a:off x="350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38" name="Rectangle 115"/>
            <p:cNvSpPr/>
            <p:nvPr/>
          </p:nvSpPr>
          <p:spPr>
            <a:xfrm>
              <a:off x="302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39" name="Rectangle 116"/>
            <p:cNvSpPr/>
            <p:nvPr/>
          </p:nvSpPr>
          <p:spPr>
            <a:xfrm>
              <a:off x="254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grpSp>
      <p:grpSp>
        <p:nvGrpSpPr>
          <p:cNvPr id="103540" name="Group 117"/>
          <p:cNvGrpSpPr/>
          <p:nvPr/>
        </p:nvGrpSpPr>
        <p:grpSpPr>
          <a:xfrm>
            <a:off x="2514600" y="4837113"/>
            <a:ext cx="3962400" cy="228600"/>
            <a:chOff x="1584" y="1776"/>
            <a:chExt cx="2496" cy="144"/>
          </a:xfrm>
        </p:grpSpPr>
        <p:sp>
          <p:nvSpPr>
            <p:cNvPr id="103541" name="Rectangle 118"/>
            <p:cNvSpPr/>
            <p:nvPr/>
          </p:nvSpPr>
          <p:spPr>
            <a:xfrm>
              <a:off x="206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42" name="Rectangle 119"/>
            <p:cNvSpPr/>
            <p:nvPr/>
          </p:nvSpPr>
          <p:spPr>
            <a:xfrm>
              <a:off x="158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43" name="Rectangle 120"/>
            <p:cNvSpPr/>
            <p:nvPr/>
          </p:nvSpPr>
          <p:spPr>
            <a:xfrm>
              <a:off x="3936"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44" name="Rectangle 121"/>
            <p:cNvSpPr/>
            <p:nvPr/>
          </p:nvSpPr>
          <p:spPr>
            <a:xfrm>
              <a:off x="350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45" name="Rectangle 122"/>
            <p:cNvSpPr/>
            <p:nvPr/>
          </p:nvSpPr>
          <p:spPr>
            <a:xfrm>
              <a:off x="302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46" name="Rectangle 123"/>
            <p:cNvSpPr/>
            <p:nvPr/>
          </p:nvSpPr>
          <p:spPr>
            <a:xfrm>
              <a:off x="254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grpSp>
      <p:grpSp>
        <p:nvGrpSpPr>
          <p:cNvPr id="103547" name="Group 124"/>
          <p:cNvGrpSpPr/>
          <p:nvPr/>
        </p:nvGrpSpPr>
        <p:grpSpPr>
          <a:xfrm>
            <a:off x="2895600" y="5218113"/>
            <a:ext cx="3962400" cy="228600"/>
            <a:chOff x="1584" y="1776"/>
            <a:chExt cx="2496" cy="144"/>
          </a:xfrm>
        </p:grpSpPr>
        <p:sp>
          <p:nvSpPr>
            <p:cNvPr id="103548" name="Rectangle 125"/>
            <p:cNvSpPr/>
            <p:nvPr/>
          </p:nvSpPr>
          <p:spPr>
            <a:xfrm>
              <a:off x="206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49" name="Rectangle 126"/>
            <p:cNvSpPr/>
            <p:nvPr/>
          </p:nvSpPr>
          <p:spPr>
            <a:xfrm>
              <a:off x="158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50" name="Rectangle 127"/>
            <p:cNvSpPr/>
            <p:nvPr/>
          </p:nvSpPr>
          <p:spPr>
            <a:xfrm>
              <a:off x="3936"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51" name="Rectangle 128"/>
            <p:cNvSpPr/>
            <p:nvPr/>
          </p:nvSpPr>
          <p:spPr>
            <a:xfrm>
              <a:off x="350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52" name="Rectangle 129"/>
            <p:cNvSpPr/>
            <p:nvPr/>
          </p:nvSpPr>
          <p:spPr>
            <a:xfrm>
              <a:off x="302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53" name="Rectangle 130"/>
            <p:cNvSpPr/>
            <p:nvPr/>
          </p:nvSpPr>
          <p:spPr>
            <a:xfrm>
              <a:off x="254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grpSp>
      <p:grpSp>
        <p:nvGrpSpPr>
          <p:cNvPr id="103554" name="Group 131"/>
          <p:cNvGrpSpPr/>
          <p:nvPr/>
        </p:nvGrpSpPr>
        <p:grpSpPr>
          <a:xfrm>
            <a:off x="2514600" y="5522913"/>
            <a:ext cx="3962400" cy="228600"/>
            <a:chOff x="1584" y="1776"/>
            <a:chExt cx="2496" cy="144"/>
          </a:xfrm>
        </p:grpSpPr>
        <p:sp>
          <p:nvSpPr>
            <p:cNvPr id="103555" name="Rectangle 132"/>
            <p:cNvSpPr/>
            <p:nvPr/>
          </p:nvSpPr>
          <p:spPr>
            <a:xfrm>
              <a:off x="206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56" name="Rectangle 133"/>
            <p:cNvSpPr/>
            <p:nvPr/>
          </p:nvSpPr>
          <p:spPr>
            <a:xfrm>
              <a:off x="158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57" name="Rectangle 134"/>
            <p:cNvSpPr/>
            <p:nvPr/>
          </p:nvSpPr>
          <p:spPr>
            <a:xfrm>
              <a:off x="3936"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58" name="Rectangle 135"/>
            <p:cNvSpPr/>
            <p:nvPr/>
          </p:nvSpPr>
          <p:spPr>
            <a:xfrm>
              <a:off x="350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59" name="Rectangle 136"/>
            <p:cNvSpPr/>
            <p:nvPr/>
          </p:nvSpPr>
          <p:spPr>
            <a:xfrm>
              <a:off x="302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60" name="Rectangle 137"/>
            <p:cNvSpPr/>
            <p:nvPr/>
          </p:nvSpPr>
          <p:spPr>
            <a:xfrm>
              <a:off x="2544" y="1776"/>
              <a:ext cx="144" cy="144"/>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grpSp>
      <p:grpSp>
        <p:nvGrpSpPr>
          <p:cNvPr id="103561" name="Group 138"/>
          <p:cNvGrpSpPr/>
          <p:nvPr/>
        </p:nvGrpSpPr>
        <p:grpSpPr>
          <a:xfrm>
            <a:off x="2514600" y="2246313"/>
            <a:ext cx="3962400" cy="228600"/>
            <a:chOff x="1584" y="1776"/>
            <a:chExt cx="2496" cy="144"/>
          </a:xfrm>
        </p:grpSpPr>
        <p:sp>
          <p:nvSpPr>
            <p:cNvPr id="103562" name="Rectangle 139"/>
            <p:cNvSpPr/>
            <p:nvPr/>
          </p:nvSpPr>
          <p:spPr>
            <a:xfrm>
              <a:off x="206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63" name="Rectangle 140"/>
            <p:cNvSpPr/>
            <p:nvPr/>
          </p:nvSpPr>
          <p:spPr>
            <a:xfrm>
              <a:off x="158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64" name="Rectangle 141"/>
            <p:cNvSpPr/>
            <p:nvPr/>
          </p:nvSpPr>
          <p:spPr>
            <a:xfrm>
              <a:off x="3936"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65" name="Rectangle 142"/>
            <p:cNvSpPr/>
            <p:nvPr/>
          </p:nvSpPr>
          <p:spPr>
            <a:xfrm>
              <a:off x="350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66" name="Rectangle 143"/>
            <p:cNvSpPr/>
            <p:nvPr/>
          </p:nvSpPr>
          <p:spPr>
            <a:xfrm>
              <a:off x="302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sp>
          <p:nvSpPr>
            <p:cNvPr id="103567" name="Rectangle 144"/>
            <p:cNvSpPr/>
            <p:nvPr/>
          </p:nvSpPr>
          <p:spPr>
            <a:xfrm>
              <a:off x="2544" y="1776"/>
              <a:ext cx="144"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spcBef>
                  <a:spcPct val="0"/>
                </a:spcBef>
              </a:pPr>
              <a:endParaRPr lang="zh-CN" altLang="zh-CN" sz="2400" b="0" dirty="0">
                <a:solidFill>
                  <a:srgbClr val="FF0066"/>
                </a:solidFill>
                <a:latin typeface="Arial" panose="020B0604020202020204" pitchFamily="34" charset="0"/>
                <a:ea typeface="宋体" panose="02010600030101010101" pitchFamily="2" charset="-122"/>
              </a:endParaRPr>
            </a:p>
          </p:txBody>
        </p:sp>
      </p:grpSp>
      <p:sp>
        <p:nvSpPr>
          <p:cNvPr id="103568" name="Line 145"/>
          <p:cNvSpPr/>
          <p:nvPr/>
        </p:nvSpPr>
        <p:spPr>
          <a:xfrm>
            <a:off x="1600200" y="3998913"/>
            <a:ext cx="5867400" cy="0"/>
          </a:xfrm>
          <a:prstGeom prst="line">
            <a:avLst/>
          </a:prstGeom>
          <a:ln w="38100" cap="flat" cmpd="sng">
            <a:solidFill>
              <a:schemeClr val="tx1"/>
            </a:solidFill>
            <a:prstDash val="sysDot"/>
            <a:round/>
            <a:headEnd type="none" w="med" len="med"/>
            <a:tailEnd type="none" w="med" len="med"/>
          </a:ln>
        </p:spPr>
      </p:sp>
      <p:sp>
        <p:nvSpPr>
          <p:cNvPr id="103569" name="AutoShape 146"/>
          <p:cNvSpPr/>
          <p:nvPr/>
        </p:nvSpPr>
        <p:spPr>
          <a:xfrm>
            <a:off x="7391400" y="2246313"/>
            <a:ext cx="152400" cy="1981200"/>
          </a:xfrm>
          <a:prstGeom prst="rightBracket">
            <a:avLst>
              <a:gd name="adj" fmla="val 108333"/>
            </a:avLst>
          </a:prstGeom>
          <a:noFill/>
          <a:ln w="9525" cap="flat" cmpd="sng">
            <a:solidFill>
              <a:schemeClr val="tx1"/>
            </a:solidFill>
            <a:prstDash val="solid"/>
            <a:roun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103570" name="AutoShape 147"/>
          <p:cNvSpPr/>
          <p:nvPr/>
        </p:nvSpPr>
        <p:spPr>
          <a:xfrm>
            <a:off x="7391400" y="3694113"/>
            <a:ext cx="228600" cy="2057400"/>
          </a:xfrm>
          <a:prstGeom prst="rightBracket">
            <a:avLst>
              <a:gd name="adj" fmla="val 75000"/>
            </a:avLst>
          </a:prstGeom>
          <a:noFill/>
          <a:ln w="9525" cap="flat" cmpd="sng">
            <a:solidFill>
              <a:schemeClr val="tx1"/>
            </a:solidFill>
            <a:prstDash val="solid"/>
            <a:roun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103571" name="Text Box 148"/>
          <p:cNvSpPr txBox="1"/>
          <p:nvPr/>
        </p:nvSpPr>
        <p:spPr>
          <a:xfrm>
            <a:off x="1143000" y="2703513"/>
            <a:ext cx="609600" cy="457200"/>
          </a:xfrm>
          <a:prstGeom prst="rect">
            <a:avLst/>
          </a:prstGeom>
          <a:noFill/>
          <a:ln w="9525">
            <a:noFill/>
          </a:ln>
        </p:spPr>
        <p:txBody>
          <a:bodyPr anchor="t">
            <a:spAutoFit/>
          </a:bodyPr>
          <a:lstStyle/>
          <a:p>
            <a:r>
              <a:rPr lang="en-US" altLang="zh-CN" sz="2400" b="0">
                <a:solidFill>
                  <a:schemeClr val="tx1"/>
                </a:solidFill>
                <a:latin typeface="Times New Roman" panose="02020603050405020304" pitchFamily="18" charset="0"/>
                <a:ea typeface="宋体" panose="02010600030101010101" pitchFamily="2" charset="-122"/>
              </a:rPr>
              <a:t>P1</a:t>
            </a:r>
          </a:p>
        </p:txBody>
      </p:sp>
      <p:sp>
        <p:nvSpPr>
          <p:cNvPr id="103572" name="Text Box 149"/>
          <p:cNvSpPr txBox="1"/>
          <p:nvPr/>
        </p:nvSpPr>
        <p:spPr>
          <a:xfrm>
            <a:off x="1143000" y="4837113"/>
            <a:ext cx="533400" cy="457200"/>
          </a:xfrm>
          <a:prstGeom prst="rect">
            <a:avLst/>
          </a:prstGeom>
          <a:noFill/>
          <a:ln w="9525">
            <a:noFill/>
          </a:ln>
        </p:spPr>
        <p:txBody>
          <a:bodyPr anchor="t">
            <a:spAutoFit/>
          </a:bodyPr>
          <a:lstStyle/>
          <a:p>
            <a:r>
              <a:rPr lang="en-US" altLang="zh-CN" sz="2400" b="0">
                <a:solidFill>
                  <a:schemeClr val="tx1"/>
                </a:solidFill>
                <a:latin typeface="Times New Roman" panose="02020603050405020304" pitchFamily="18" charset="0"/>
                <a:ea typeface="宋体" panose="02010600030101010101" pitchFamily="2" charset="-122"/>
              </a:rPr>
              <a:t>P2</a:t>
            </a:r>
          </a:p>
        </p:txBody>
      </p:sp>
      <p:sp>
        <p:nvSpPr>
          <p:cNvPr id="103573" name="Text Box 150"/>
          <p:cNvSpPr txBox="1"/>
          <p:nvPr/>
        </p:nvSpPr>
        <p:spPr>
          <a:xfrm>
            <a:off x="7696200" y="2703513"/>
            <a:ext cx="1066800" cy="457200"/>
          </a:xfrm>
          <a:prstGeom prst="rect">
            <a:avLst/>
          </a:prstGeom>
          <a:noFill/>
          <a:ln w="9525">
            <a:noFill/>
          </a:ln>
        </p:spPr>
        <p:txBody>
          <a:bodyPr anchor="t">
            <a:spAutoFit/>
          </a:bodyPr>
          <a:lstStyle/>
          <a:p>
            <a:r>
              <a:rPr lang="en-US" altLang="zh-CN" sz="2400" b="0">
                <a:solidFill>
                  <a:schemeClr val="tx1"/>
                </a:solidFill>
                <a:latin typeface="Times New Roman" panose="02020603050405020304" pitchFamily="18" charset="0"/>
                <a:ea typeface="宋体" panose="02010600030101010101" pitchFamily="2" charset="-122"/>
              </a:rPr>
              <a:t>mem1</a:t>
            </a:r>
          </a:p>
        </p:txBody>
      </p:sp>
      <p:sp>
        <p:nvSpPr>
          <p:cNvPr id="103574" name="Text Box 151"/>
          <p:cNvSpPr txBox="1"/>
          <p:nvPr/>
        </p:nvSpPr>
        <p:spPr>
          <a:xfrm>
            <a:off x="7696200" y="4379913"/>
            <a:ext cx="1066800" cy="457200"/>
          </a:xfrm>
          <a:prstGeom prst="rect">
            <a:avLst/>
          </a:prstGeom>
          <a:noFill/>
          <a:ln w="9525">
            <a:noFill/>
          </a:ln>
        </p:spPr>
        <p:txBody>
          <a:bodyPr anchor="t">
            <a:spAutoFit/>
          </a:bodyPr>
          <a:lstStyle/>
          <a:p>
            <a:r>
              <a:rPr lang="en-US" altLang="zh-CN" sz="2400" b="0">
                <a:solidFill>
                  <a:schemeClr val="tx1"/>
                </a:solidFill>
                <a:latin typeface="Times New Roman" panose="02020603050405020304" pitchFamily="18" charset="0"/>
                <a:ea typeface="宋体" panose="02010600030101010101" pitchFamily="2" charset="-122"/>
              </a:rPr>
              <a:t>mem2</a:t>
            </a:r>
          </a:p>
        </p:txBody>
      </p:sp>
      <p:sp>
        <p:nvSpPr>
          <p:cNvPr id="103575" name="Text Box 152"/>
          <p:cNvSpPr txBox="1"/>
          <p:nvPr/>
        </p:nvSpPr>
        <p:spPr>
          <a:xfrm>
            <a:off x="304800" y="3770313"/>
            <a:ext cx="2438400" cy="457200"/>
          </a:xfrm>
          <a:prstGeom prst="rect">
            <a:avLst/>
          </a:prstGeom>
          <a:noFill/>
          <a:ln w="9525">
            <a:noFill/>
          </a:ln>
        </p:spPr>
        <p:txBody>
          <a:bodyPr anchor="t">
            <a:spAutoFit/>
          </a:bodyPr>
          <a:lstStyle/>
          <a:p>
            <a:r>
              <a:rPr lang="en-US" altLang="zh-CN" sz="2400" b="0">
                <a:solidFill>
                  <a:schemeClr val="tx1"/>
                </a:solidFill>
                <a:latin typeface="Times New Roman" panose="02020603050405020304" pitchFamily="18" charset="0"/>
                <a:ea typeface="宋体" panose="02010600030101010101" pitchFamily="2" charset="-122"/>
              </a:rPr>
              <a:t>communication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txBox="1"/>
          <p:nvPr/>
        </p:nvSpPr>
        <p:spPr>
          <a:xfrm>
            <a:off x="395288" y="188913"/>
            <a:ext cx="7269162" cy="742950"/>
          </a:xfrm>
          <a:prstGeom prst="rect">
            <a:avLst/>
          </a:prstGeom>
          <a:noFill/>
          <a:ln w="9525">
            <a:noFill/>
          </a:ln>
        </p:spPr>
        <p:txBody>
          <a:bodyPr anchor="t"/>
          <a:lstStyle/>
          <a:p>
            <a:pPr algn="ctr">
              <a:spcBef>
                <a:spcPct val="0"/>
              </a:spcBef>
            </a:pPr>
            <a:r>
              <a:rPr lang="zh-CN" altLang="en-US" sz="4400" b="0" dirty="0">
                <a:solidFill>
                  <a:schemeClr val="tx1"/>
                </a:solidFill>
                <a:latin typeface="Calibri" panose="020F0502020204030204" pitchFamily="34" charset="0"/>
                <a:ea typeface="黑体" panose="02010609060101010101" pitchFamily="2" charset="-122"/>
              </a:rPr>
              <a:t>并行化方法</a:t>
            </a:r>
          </a:p>
        </p:txBody>
      </p:sp>
      <p:sp>
        <p:nvSpPr>
          <p:cNvPr id="104450" name="Rectangle 3"/>
          <p:cNvSpPr txBox="1"/>
          <p:nvPr/>
        </p:nvSpPr>
        <p:spPr>
          <a:xfrm>
            <a:off x="539750" y="1125538"/>
            <a:ext cx="7772400" cy="1143000"/>
          </a:xfrm>
          <a:prstGeom prst="rect">
            <a:avLst/>
          </a:prstGeom>
          <a:noFill/>
          <a:ln w="9525">
            <a:noFill/>
          </a:ln>
        </p:spPr>
        <p:txBody>
          <a:bodyPr anchor="t"/>
          <a:lstStyle/>
          <a:p>
            <a:pPr marL="342900" indent="-342900" algn="just">
              <a:spcBef>
                <a:spcPct val="20000"/>
              </a:spcBef>
              <a:buFont typeface="Arial" panose="020B0604020202020204" pitchFamily="34" charset="0"/>
              <a:buChar char="•"/>
            </a:pPr>
            <a:r>
              <a:rPr lang="zh-CN" altLang="en-US" sz="2800" b="0" dirty="0">
                <a:solidFill>
                  <a:schemeClr val="tx1"/>
                </a:solidFill>
                <a:latin typeface="Calibri" panose="020F0502020204030204" pitchFamily="34" charset="0"/>
                <a:ea typeface="宋体" panose="02010600030101010101" pitchFamily="2" charset="-122"/>
              </a:rPr>
              <a:t>并行二叉树技术：解决通信瓶颈问题，通信复杂度</a:t>
            </a:r>
            <a:r>
              <a:rPr lang="en-US" altLang="zh-CN" sz="2800" b="0" i="1">
                <a:solidFill>
                  <a:schemeClr val="tx1"/>
                </a:solidFill>
                <a:latin typeface="Calibri" panose="020F0502020204030204" pitchFamily="34" charset="0"/>
                <a:ea typeface="宋体" panose="02010600030101010101" pitchFamily="2" charset="-122"/>
              </a:rPr>
              <a:t>O(P)</a:t>
            </a:r>
            <a:r>
              <a:rPr lang="zh-CN" altLang="en-US" sz="2800" b="0" dirty="0">
                <a:solidFill>
                  <a:schemeClr val="tx1"/>
                </a:solidFill>
                <a:latin typeface="Calibri" panose="020F0502020204030204" pitchFamily="34" charset="0"/>
                <a:ea typeface="宋体" panose="02010600030101010101" pitchFamily="2" charset="-122"/>
              </a:rPr>
              <a:t>下降到</a:t>
            </a:r>
            <a:r>
              <a:rPr lang="en-US" altLang="zh-CN" sz="2800" b="0" i="1" err="1">
                <a:solidFill>
                  <a:schemeClr val="tx1"/>
                </a:solidFill>
                <a:latin typeface="Calibri" panose="020F0502020204030204" pitchFamily="34" charset="0"/>
                <a:ea typeface="宋体" panose="02010600030101010101" pitchFamily="2" charset="-122"/>
              </a:rPr>
              <a:t>O(log</a:t>
            </a:r>
            <a:r>
              <a:rPr lang="en-US" altLang="zh-CN" sz="2800" b="0" i="1">
                <a:solidFill>
                  <a:schemeClr val="tx1"/>
                </a:solidFill>
                <a:latin typeface="Calibri" panose="020F0502020204030204" pitchFamily="34" charset="0"/>
                <a:ea typeface="宋体" panose="02010600030101010101" pitchFamily="2" charset="-122"/>
              </a:rPr>
              <a:t> P)</a:t>
            </a:r>
            <a:endParaRPr lang="en-US" altLang="zh-CN" sz="2800" b="0">
              <a:solidFill>
                <a:schemeClr val="tx1"/>
              </a:solidFill>
              <a:latin typeface="Calibri" panose="020F0502020204030204" pitchFamily="34" charset="0"/>
              <a:ea typeface="宋体" panose="02010600030101010101" pitchFamily="2" charset="-122"/>
            </a:endParaRPr>
          </a:p>
          <a:p>
            <a:pPr marL="342900" indent="-342900">
              <a:spcBef>
                <a:spcPct val="20000"/>
              </a:spcBef>
              <a:buFont typeface="Arial" panose="020B0604020202020204" pitchFamily="34" charset="0"/>
              <a:buChar char="•"/>
            </a:pPr>
            <a:endParaRPr lang="en-US" altLang="zh-CN" sz="2800" b="0">
              <a:solidFill>
                <a:schemeClr val="tx1"/>
              </a:solidFill>
              <a:latin typeface="Calibri" panose="020F0502020204030204" pitchFamily="34" charset="0"/>
              <a:ea typeface="宋体" panose="02010600030101010101" pitchFamily="2" charset="-122"/>
            </a:endParaRPr>
          </a:p>
        </p:txBody>
      </p:sp>
      <p:grpSp>
        <p:nvGrpSpPr>
          <p:cNvPr id="104451" name="Group 4"/>
          <p:cNvGrpSpPr/>
          <p:nvPr/>
        </p:nvGrpSpPr>
        <p:grpSpPr>
          <a:xfrm>
            <a:off x="1187450" y="2349500"/>
            <a:ext cx="6781800" cy="3048000"/>
            <a:chOff x="2160" y="4092"/>
            <a:chExt cx="8280" cy="3432"/>
          </a:xfrm>
        </p:grpSpPr>
        <p:sp>
          <p:nvSpPr>
            <p:cNvPr id="104452" name="Line 5"/>
            <p:cNvSpPr/>
            <p:nvPr/>
          </p:nvSpPr>
          <p:spPr>
            <a:xfrm flipH="1" flipV="1">
              <a:off x="6660" y="6120"/>
              <a:ext cx="360" cy="312"/>
            </a:xfrm>
            <a:prstGeom prst="line">
              <a:avLst/>
            </a:prstGeom>
            <a:ln w="9525" cap="flat" cmpd="sng">
              <a:solidFill>
                <a:srgbClr val="000000"/>
              </a:solidFill>
              <a:prstDash val="solid"/>
              <a:round/>
              <a:headEnd type="none" w="med" len="med"/>
              <a:tailEnd type="triangle" w="med" len="med"/>
            </a:ln>
          </p:spPr>
        </p:sp>
        <p:sp>
          <p:nvSpPr>
            <p:cNvPr id="104453" name="Line 6"/>
            <p:cNvSpPr/>
            <p:nvPr/>
          </p:nvSpPr>
          <p:spPr>
            <a:xfrm flipH="1" flipV="1">
              <a:off x="7740" y="6120"/>
              <a:ext cx="360" cy="312"/>
            </a:xfrm>
            <a:prstGeom prst="line">
              <a:avLst/>
            </a:prstGeom>
            <a:ln w="9525" cap="flat" cmpd="sng">
              <a:solidFill>
                <a:srgbClr val="000000"/>
              </a:solidFill>
              <a:prstDash val="solid"/>
              <a:round/>
              <a:headEnd type="none" w="med" len="med"/>
              <a:tailEnd type="triangle" w="med" len="med"/>
            </a:ln>
          </p:spPr>
        </p:sp>
        <p:sp>
          <p:nvSpPr>
            <p:cNvPr id="104454" name="Line 7"/>
            <p:cNvSpPr/>
            <p:nvPr/>
          </p:nvSpPr>
          <p:spPr>
            <a:xfrm flipH="1" flipV="1">
              <a:off x="8820" y="6120"/>
              <a:ext cx="360" cy="312"/>
            </a:xfrm>
            <a:prstGeom prst="line">
              <a:avLst/>
            </a:prstGeom>
            <a:ln w="9525" cap="flat" cmpd="sng">
              <a:solidFill>
                <a:srgbClr val="000000"/>
              </a:solidFill>
              <a:prstDash val="solid"/>
              <a:round/>
              <a:headEnd type="none" w="med" len="med"/>
              <a:tailEnd type="triangle" w="med" len="med"/>
            </a:ln>
          </p:spPr>
        </p:sp>
        <p:sp>
          <p:nvSpPr>
            <p:cNvPr id="104455" name="Line 8"/>
            <p:cNvSpPr/>
            <p:nvPr/>
          </p:nvSpPr>
          <p:spPr>
            <a:xfrm flipH="1" flipV="1">
              <a:off x="9900" y="6120"/>
              <a:ext cx="360" cy="312"/>
            </a:xfrm>
            <a:prstGeom prst="line">
              <a:avLst/>
            </a:prstGeom>
            <a:ln w="9525" cap="flat" cmpd="sng">
              <a:solidFill>
                <a:srgbClr val="000000"/>
              </a:solidFill>
              <a:prstDash val="solid"/>
              <a:round/>
              <a:headEnd type="none" w="med" len="med"/>
              <a:tailEnd type="triangle" w="med" len="med"/>
            </a:ln>
          </p:spPr>
        </p:sp>
        <p:sp>
          <p:nvSpPr>
            <p:cNvPr id="104456" name="Line 9"/>
            <p:cNvSpPr/>
            <p:nvPr/>
          </p:nvSpPr>
          <p:spPr>
            <a:xfrm flipV="1">
              <a:off x="8640" y="5340"/>
              <a:ext cx="540" cy="312"/>
            </a:xfrm>
            <a:prstGeom prst="line">
              <a:avLst/>
            </a:prstGeom>
            <a:ln w="9525" cap="flat" cmpd="sng">
              <a:solidFill>
                <a:srgbClr val="000000"/>
              </a:solidFill>
              <a:prstDash val="solid"/>
              <a:round/>
              <a:headEnd type="none" w="med" len="med"/>
              <a:tailEnd type="triangle" w="med" len="med"/>
            </a:ln>
          </p:spPr>
        </p:sp>
        <p:sp>
          <p:nvSpPr>
            <p:cNvPr id="104457" name="Line 10"/>
            <p:cNvSpPr/>
            <p:nvPr/>
          </p:nvSpPr>
          <p:spPr>
            <a:xfrm flipH="1" flipV="1">
              <a:off x="7380" y="5340"/>
              <a:ext cx="360" cy="312"/>
            </a:xfrm>
            <a:prstGeom prst="line">
              <a:avLst/>
            </a:prstGeom>
            <a:ln w="9525" cap="flat" cmpd="sng">
              <a:solidFill>
                <a:srgbClr val="000000"/>
              </a:solidFill>
              <a:prstDash val="solid"/>
              <a:round/>
              <a:headEnd type="none" w="med" len="med"/>
              <a:tailEnd type="triangle" w="med" len="med"/>
            </a:ln>
          </p:spPr>
        </p:sp>
        <p:grpSp>
          <p:nvGrpSpPr>
            <p:cNvPr id="104458" name="Group 11"/>
            <p:cNvGrpSpPr/>
            <p:nvPr/>
          </p:nvGrpSpPr>
          <p:grpSpPr>
            <a:xfrm>
              <a:off x="2160" y="4092"/>
              <a:ext cx="8280" cy="3432"/>
              <a:chOff x="2160" y="4092"/>
              <a:chExt cx="8280" cy="3432"/>
            </a:xfrm>
          </p:grpSpPr>
          <p:sp>
            <p:nvSpPr>
              <p:cNvPr id="104459" name="Text Box 12"/>
              <p:cNvSpPr txBox="1"/>
              <p:nvPr/>
            </p:nvSpPr>
            <p:spPr>
              <a:xfrm>
                <a:off x="2160" y="5184"/>
                <a:ext cx="540" cy="468"/>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pPr algn="ctr" eaLnBrk="0" hangingPunct="0">
                  <a:spcBef>
                    <a:spcPct val="0"/>
                  </a:spcBef>
                </a:pPr>
                <a:r>
                  <a:rPr lang="en-US" altLang="zh-CN" sz="1000" b="0">
                    <a:solidFill>
                      <a:schemeClr val="tx1"/>
                    </a:solidFill>
                    <a:latin typeface="Times New Roman" panose="02020603050405020304" pitchFamily="18" charset="0"/>
                    <a:ea typeface="宋体" panose="02010600030101010101" pitchFamily="2" charset="-122"/>
                  </a:rPr>
                  <a:t>1</a:t>
                </a:r>
              </a:p>
            </p:txBody>
          </p:sp>
          <p:sp>
            <p:nvSpPr>
              <p:cNvPr id="104460" name="Text Box 13"/>
              <p:cNvSpPr txBox="1"/>
              <p:nvPr/>
            </p:nvSpPr>
            <p:spPr>
              <a:xfrm>
                <a:off x="2160" y="5808"/>
                <a:ext cx="540" cy="468"/>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pPr algn="ctr" eaLnBrk="0" hangingPunct="0">
                  <a:spcBef>
                    <a:spcPct val="0"/>
                  </a:spcBef>
                </a:pPr>
                <a:r>
                  <a:rPr lang="en-US" altLang="zh-CN" sz="1000" b="0">
                    <a:solidFill>
                      <a:schemeClr val="tx1"/>
                    </a:solidFill>
                    <a:latin typeface="Times New Roman" panose="02020603050405020304" pitchFamily="18" charset="0"/>
                    <a:ea typeface="宋体" panose="02010600030101010101" pitchFamily="2" charset="-122"/>
                  </a:rPr>
                  <a:t>2</a:t>
                </a:r>
              </a:p>
            </p:txBody>
          </p:sp>
          <p:sp>
            <p:nvSpPr>
              <p:cNvPr id="104461" name="Text Box 14"/>
              <p:cNvSpPr txBox="1"/>
              <p:nvPr/>
            </p:nvSpPr>
            <p:spPr>
              <a:xfrm>
                <a:off x="2160" y="6432"/>
                <a:ext cx="540" cy="468"/>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pPr algn="ctr" eaLnBrk="0" hangingPunct="0">
                  <a:spcBef>
                    <a:spcPct val="0"/>
                  </a:spcBef>
                </a:pPr>
                <a:r>
                  <a:rPr lang="en-US" altLang="zh-CN" sz="1000" b="0">
                    <a:solidFill>
                      <a:schemeClr val="tx1"/>
                    </a:solidFill>
                    <a:latin typeface="Times New Roman" panose="02020603050405020304" pitchFamily="18" charset="0"/>
                    <a:ea typeface="宋体" panose="02010600030101010101" pitchFamily="2" charset="-122"/>
                  </a:rPr>
                  <a:t>3</a:t>
                </a:r>
              </a:p>
            </p:txBody>
          </p:sp>
          <p:sp>
            <p:nvSpPr>
              <p:cNvPr id="104462" name="Text Box 15"/>
              <p:cNvSpPr txBox="1"/>
              <p:nvPr/>
            </p:nvSpPr>
            <p:spPr>
              <a:xfrm>
                <a:off x="2880" y="7056"/>
                <a:ext cx="540" cy="468"/>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pPr algn="ctr" eaLnBrk="0" hangingPunct="0">
                  <a:spcBef>
                    <a:spcPct val="0"/>
                  </a:spcBef>
                </a:pPr>
                <a:r>
                  <a:rPr lang="en-US" altLang="zh-CN" sz="1000" b="0">
                    <a:solidFill>
                      <a:schemeClr val="tx1"/>
                    </a:solidFill>
                    <a:latin typeface="Times New Roman" panose="02020603050405020304" pitchFamily="18" charset="0"/>
                    <a:ea typeface="宋体" panose="02010600030101010101" pitchFamily="2" charset="-122"/>
                  </a:rPr>
                  <a:t>4</a:t>
                </a:r>
              </a:p>
            </p:txBody>
          </p:sp>
          <p:sp>
            <p:nvSpPr>
              <p:cNvPr id="104463" name="Text Box 16"/>
              <p:cNvSpPr txBox="1"/>
              <p:nvPr/>
            </p:nvSpPr>
            <p:spPr>
              <a:xfrm>
                <a:off x="3600" y="7056"/>
                <a:ext cx="540" cy="468"/>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pPr algn="ctr" eaLnBrk="0" hangingPunct="0">
                  <a:spcBef>
                    <a:spcPct val="0"/>
                  </a:spcBef>
                </a:pPr>
                <a:r>
                  <a:rPr lang="en-US" altLang="zh-CN" sz="1000" b="0">
                    <a:solidFill>
                      <a:schemeClr val="tx1"/>
                    </a:solidFill>
                    <a:latin typeface="Times New Roman" panose="02020603050405020304" pitchFamily="18" charset="0"/>
                    <a:ea typeface="宋体" panose="02010600030101010101" pitchFamily="2" charset="-122"/>
                  </a:rPr>
                  <a:t>5</a:t>
                </a:r>
              </a:p>
            </p:txBody>
          </p:sp>
          <p:sp>
            <p:nvSpPr>
              <p:cNvPr id="104464" name="Text Box 17"/>
              <p:cNvSpPr txBox="1"/>
              <p:nvPr/>
            </p:nvSpPr>
            <p:spPr>
              <a:xfrm>
                <a:off x="4320" y="7056"/>
                <a:ext cx="540" cy="468"/>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pPr algn="ctr" eaLnBrk="0" hangingPunct="0">
                  <a:spcBef>
                    <a:spcPct val="0"/>
                  </a:spcBef>
                </a:pPr>
                <a:r>
                  <a:rPr lang="en-US" altLang="zh-CN" sz="1000" b="0">
                    <a:solidFill>
                      <a:schemeClr val="tx1"/>
                    </a:solidFill>
                    <a:latin typeface="Times New Roman" panose="02020603050405020304" pitchFamily="18" charset="0"/>
                    <a:ea typeface="宋体" panose="02010600030101010101" pitchFamily="2" charset="-122"/>
                  </a:rPr>
                  <a:t>6</a:t>
                </a:r>
              </a:p>
            </p:txBody>
          </p:sp>
          <p:sp>
            <p:nvSpPr>
              <p:cNvPr id="104465" name="Text Box 18"/>
              <p:cNvSpPr txBox="1"/>
              <p:nvPr/>
            </p:nvSpPr>
            <p:spPr>
              <a:xfrm>
                <a:off x="5040" y="7056"/>
                <a:ext cx="540" cy="468"/>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pPr algn="ctr" eaLnBrk="0" hangingPunct="0">
                  <a:spcBef>
                    <a:spcPct val="0"/>
                  </a:spcBef>
                </a:pPr>
                <a:r>
                  <a:rPr lang="en-US" altLang="zh-CN" sz="1000" b="0">
                    <a:solidFill>
                      <a:schemeClr val="tx1"/>
                    </a:solidFill>
                    <a:latin typeface="Times New Roman" panose="02020603050405020304" pitchFamily="18" charset="0"/>
                    <a:ea typeface="宋体" panose="02010600030101010101" pitchFamily="2" charset="-122"/>
                  </a:rPr>
                  <a:t>7</a:t>
                </a:r>
              </a:p>
            </p:txBody>
          </p:sp>
          <p:sp>
            <p:nvSpPr>
              <p:cNvPr id="104466" name="Text Box 19"/>
              <p:cNvSpPr txBox="1"/>
              <p:nvPr/>
            </p:nvSpPr>
            <p:spPr>
              <a:xfrm>
                <a:off x="2160" y="4560"/>
                <a:ext cx="540" cy="468"/>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pPr algn="ctr" eaLnBrk="0" hangingPunct="0">
                  <a:spcBef>
                    <a:spcPct val="0"/>
                  </a:spcBef>
                </a:pPr>
                <a:r>
                  <a:rPr lang="en-US" altLang="zh-CN" sz="1000" b="0">
                    <a:solidFill>
                      <a:schemeClr val="tx1"/>
                    </a:solidFill>
                    <a:latin typeface="Times New Roman" panose="02020603050405020304" pitchFamily="18" charset="0"/>
                    <a:ea typeface="宋体" panose="02010600030101010101" pitchFamily="2" charset="-122"/>
                  </a:rPr>
                  <a:t>0</a:t>
                </a:r>
              </a:p>
            </p:txBody>
          </p:sp>
          <p:sp>
            <p:nvSpPr>
              <p:cNvPr id="104467" name="Text Box 20"/>
              <p:cNvSpPr txBox="1"/>
              <p:nvPr/>
            </p:nvSpPr>
            <p:spPr>
              <a:xfrm>
                <a:off x="4320" y="4872"/>
                <a:ext cx="540" cy="468"/>
              </a:xfrm>
              <a:prstGeom prst="rect">
                <a:avLst/>
              </a:prstGeom>
              <a:solidFill>
                <a:srgbClr val="CC99FF"/>
              </a:solidFill>
              <a:ln w="9525" cap="flat" cmpd="sng">
                <a:solidFill>
                  <a:srgbClr val="FF0000"/>
                </a:solidFill>
                <a:prstDash val="solid"/>
                <a:miter/>
                <a:headEnd type="none" w="med" len="med"/>
                <a:tailEnd type="none" w="med" len="med"/>
              </a:ln>
            </p:spPr>
            <p:txBody>
              <a:bodyPr anchor="t"/>
              <a:lstStyle/>
              <a:p>
                <a:pPr algn="ctr" eaLnBrk="0" hangingPunct="0">
                  <a:spcBef>
                    <a:spcPct val="0"/>
                  </a:spcBef>
                </a:pPr>
                <a:r>
                  <a:rPr lang="en-US" altLang="zh-CN" sz="1000" b="0">
                    <a:solidFill>
                      <a:schemeClr val="tx1"/>
                    </a:solidFill>
                    <a:latin typeface="Times New Roman" panose="02020603050405020304" pitchFamily="18" charset="0"/>
                    <a:ea typeface="宋体" panose="02010600030101010101" pitchFamily="2" charset="-122"/>
                  </a:rPr>
                  <a:t>0</a:t>
                </a:r>
              </a:p>
            </p:txBody>
          </p:sp>
          <p:sp>
            <p:nvSpPr>
              <p:cNvPr id="104468" name="Line 21"/>
              <p:cNvSpPr/>
              <p:nvPr/>
            </p:nvSpPr>
            <p:spPr>
              <a:xfrm flipH="1" flipV="1">
                <a:off x="4680" y="5340"/>
                <a:ext cx="540" cy="1716"/>
              </a:xfrm>
              <a:prstGeom prst="line">
                <a:avLst/>
              </a:prstGeom>
              <a:ln w="9525" cap="flat" cmpd="sng">
                <a:solidFill>
                  <a:srgbClr val="000000"/>
                </a:solidFill>
                <a:prstDash val="solid"/>
                <a:round/>
                <a:headEnd type="none" w="med" len="med"/>
                <a:tailEnd type="triangle" w="med" len="med"/>
              </a:ln>
            </p:spPr>
          </p:sp>
          <p:sp>
            <p:nvSpPr>
              <p:cNvPr id="104469" name="Line 22"/>
              <p:cNvSpPr/>
              <p:nvPr/>
            </p:nvSpPr>
            <p:spPr>
              <a:xfrm flipV="1">
                <a:off x="4500" y="5340"/>
                <a:ext cx="0" cy="1716"/>
              </a:xfrm>
              <a:prstGeom prst="line">
                <a:avLst/>
              </a:prstGeom>
              <a:ln w="9525" cap="flat" cmpd="sng">
                <a:solidFill>
                  <a:srgbClr val="000000"/>
                </a:solidFill>
                <a:prstDash val="solid"/>
                <a:round/>
                <a:headEnd type="none" w="med" len="med"/>
                <a:tailEnd type="triangle" w="med" len="med"/>
              </a:ln>
            </p:spPr>
          </p:sp>
          <p:sp>
            <p:nvSpPr>
              <p:cNvPr id="104470" name="Line 23"/>
              <p:cNvSpPr/>
              <p:nvPr/>
            </p:nvSpPr>
            <p:spPr>
              <a:xfrm flipV="1">
                <a:off x="3960" y="5340"/>
                <a:ext cx="540" cy="1716"/>
              </a:xfrm>
              <a:prstGeom prst="line">
                <a:avLst/>
              </a:prstGeom>
              <a:ln w="9525" cap="flat" cmpd="sng">
                <a:solidFill>
                  <a:srgbClr val="000000"/>
                </a:solidFill>
                <a:prstDash val="solid"/>
                <a:round/>
                <a:headEnd type="none" w="med" len="med"/>
                <a:tailEnd type="triangle" w="med" len="med"/>
              </a:ln>
            </p:spPr>
          </p:sp>
          <p:sp>
            <p:nvSpPr>
              <p:cNvPr id="104471" name="Line 24"/>
              <p:cNvSpPr/>
              <p:nvPr/>
            </p:nvSpPr>
            <p:spPr>
              <a:xfrm flipV="1">
                <a:off x="3060" y="5340"/>
                <a:ext cx="1260" cy="1716"/>
              </a:xfrm>
              <a:prstGeom prst="line">
                <a:avLst/>
              </a:prstGeom>
              <a:ln w="9525" cap="flat" cmpd="sng">
                <a:solidFill>
                  <a:srgbClr val="000000"/>
                </a:solidFill>
                <a:prstDash val="solid"/>
                <a:round/>
                <a:headEnd type="none" w="med" len="med"/>
                <a:tailEnd type="triangle" w="med" len="med"/>
              </a:ln>
            </p:spPr>
          </p:sp>
          <p:sp>
            <p:nvSpPr>
              <p:cNvPr id="104472" name="Line 25"/>
              <p:cNvSpPr/>
              <p:nvPr/>
            </p:nvSpPr>
            <p:spPr>
              <a:xfrm flipV="1">
                <a:off x="2700" y="5340"/>
                <a:ext cx="1620" cy="1248"/>
              </a:xfrm>
              <a:prstGeom prst="line">
                <a:avLst/>
              </a:prstGeom>
              <a:ln w="9525" cap="flat" cmpd="sng">
                <a:solidFill>
                  <a:srgbClr val="000000"/>
                </a:solidFill>
                <a:prstDash val="solid"/>
                <a:round/>
                <a:headEnd type="none" w="med" len="med"/>
                <a:tailEnd type="triangle" w="med" len="med"/>
              </a:ln>
            </p:spPr>
          </p:sp>
          <p:sp>
            <p:nvSpPr>
              <p:cNvPr id="104473" name="Line 26"/>
              <p:cNvSpPr/>
              <p:nvPr/>
            </p:nvSpPr>
            <p:spPr>
              <a:xfrm flipV="1">
                <a:off x="2700" y="5340"/>
                <a:ext cx="1620" cy="624"/>
              </a:xfrm>
              <a:prstGeom prst="line">
                <a:avLst/>
              </a:prstGeom>
              <a:ln w="9525" cap="flat" cmpd="sng">
                <a:solidFill>
                  <a:srgbClr val="000000"/>
                </a:solidFill>
                <a:prstDash val="solid"/>
                <a:round/>
                <a:headEnd type="none" w="med" len="med"/>
                <a:tailEnd type="triangle" w="med" len="med"/>
              </a:ln>
            </p:spPr>
          </p:sp>
          <p:sp>
            <p:nvSpPr>
              <p:cNvPr id="104474" name="Line 27"/>
              <p:cNvSpPr/>
              <p:nvPr/>
            </p:nvSpPr>
            <p:spPr>
              <a:xfrm flipV="1">
                <a:off x="2700" y="5184"/>
                <a:ext cx="1620" cy="156"/>
              </a:xfrm>
              <a:prstGeom prst="line">
                <a:avLst/>
              </a:prstGeom>
              <a:ln w="9525" cap="flat" cmpd="sng">
                <a:solidFill>
                  <a:srgbClr val="000000"/>
                </a:solidFill>
                <a:prstDash val="solid"/>
                <a:round/>
                <a:headEnd type="none" w="med" len="med"/>
                <a:tailEnd type="triangle" w="med" len="med"/>
              </a:ln>
            </p:spPr>
          </p:sp>
          <p:sp>
            <p:nvSpPr>
              <p:cNvPr id="104475" name="Line 28"/>
              <p:cNvSpPr/>
              <p:nvPr/>
            </p:nvSpPr>
            <p:spPr>
              <a:xfrm>
                <a:off x="2700" y="4716"/>
                <a:ext cx="1620" cy="312"/>
              </a:xfrm>
              <a:prstGeom prst="line">
                <a:avLst/>
              </a:prstGeom>
              <a:ln w="9525" cap="flat" cmpd="sng">
                <a:solidFill>
                  <a:srgbClr val="000000"/>
                </a:solidFill>
                <a:prstDash val="solid"/>
                <a:round/>
                <a:headEnd type="none" w="med" len="med"/>
                <a:tailEnd type="triangle" w="med" len="med"/>
              </a:ln>
            </p:spPr>
          </p:sp>
          <p:sp>
            <p:nvSpPr>
              <p:cNvPr id="104476" name="WordArt 29"/>
              <p:cNvSpPr>
                <a:spLocks noTextEdit="1"/>
              </p:cNvSpPr>
              <p:nvPr/>
            </p:nvSpPr>
            <p:spPr>
              <a:xfrm rot="1864426">
                <a:off x="3420" y="5184"/>
                <a:ext cx="1440" cy="780"/>
              </a:xfrm>
              <a:prstGeom prst="rect">
                <a:avLst/>
              </a:prstGeom>
            </p:spPr>
            <p:txBody>
              <a:bodyPr wrap="none" fromWordArt="1">
                <a:prstTxWarp prst="textCanDown">
                  <a:avLst>
                    <a:gd name="adj" fmla="val 33333"/>
                  </a:avLst>
                </a:prstTxWarp>
                <a:normAutofit/>
              </a:bodyPr>
              <a:lstStyle/>
              <a:p>
                <a:pPr algn="ctr"/>
                <a:r>
                  <a:rPr lang="zh-CN" altLang="en-US" sz="3600">
                    <a:ln w="9525" cap="flat" cmpd="sng">
                      <a:solidFill>
                        <a:srgbClr val="000000"/>
                      </a:solidFill>
                      <a:prstDash val="solid"/>
                      <a:round/>
                      <a:headEnd type="none" w="med" len="med"/>
                      <a:tailEnd type="none" w="med" len="med"/>
                    </a:ln>
                    <a:solidFill>
                      <a:srgbClr val="000000"/>
                    </a:solidFill>
                    <a:latin typeface="宋体" panose="02010600030101010101" pitchFamily="2" charset="-122"/>
                    <a:ea typeface="宋体" panose="02010600030101010101" pitchFamily="2" charset="-122"/>
                  </a:rPr>
                  <a:t>hot-spot</a:t>
                </a:r>
              </a:p>
            </p:txBody>
          </p:sp>
          <p:sp>
            <p:nvSpPr>
              <p:cNvPr id="104477" name="Text Box 30"/>
              <p:cNvSpPr txBox="1"/>
              <p:nvPr/>
            </p:nvSpPr>
            <p:spPr>
              <a:xfrm>
                <a:off x="8280" y="7056"/>
                <a:ext cx="540" cy="468"/>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pPr algn="ctr" eaLnBrk="0" hangingPunct="0">
                  <a:spcBef>
                    <a:spcPct val="0"/>
                  </a:spcBef>
                </a:pPr>
                <a:r>
                  <a:rPr lang="en-US" altLang="zh-CN" sz="1000" b="0">
                    <a:solidFill>
                      <a:schemeClr val="tx1"/>
                    </a:solidFill>
                    <a:latin typeface="Times New Roman" panose="02020603050405020304" pitchFamily="18" charset="0"/>
                    <a:ea typeface="宋体" panose="02010600030101010101" pitchFamily="2" charset="-122"/>
                  </a:rPr>
                  <a:t>4</a:t>
                </a:r>
              </a:p>
            </p:txBody>
          </p:sp>
          <p:sp>
            <p:nvSpPr>
              <p:cNvPr id="104478" name="Text Box 31"/>
              <p:cNvSpPr txBox="1"/>
              <p:nvPr/>
            </p:nvSpPr>
            <p:spPr>
              <a:xfrm>
                <a:off x="8820" y="6432"/>
                <a:ext cx="540" cy="468"/>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pPr algn="ctr" eaLnBrk="0" hangingPunct="0">
                  <a:spcBef>
                    <a:spcPct val="0"/>
                  </a:spcBef>
                </a:pPr>
                <a:r>
                  <a:rPr lang="en-US" altLang="zh-CN" sz="1000" b="0">
                    <a:solidFill>
                      <a:schemeClr val="tx1"/>
                    </a:solidFill>
                    <a:latin typeface="Times New Roman" panose="02020603050405020304" pitchFamily="18" charset="0"/>
                    <a:ea typeface="宋体" panose="02010600030101010101" pitchFamily="2" charset="-122"/>
                  </a:rPr>
                  <a:t>5</a:t>
                </a:r>
              </a:p>
            </p:txBody>
          </p:sp>
          <p:sp>
            <p:nvSpPr>
              <p:cNvPr id="104479" name="Text Box 32"/>
              <p:cNvSpPr txBox="1"/>
              <p:nvPr/>
            </p:nvSpPr>
            <p:spPr>
              <a:xfrm>
                <a:off x="9360" y="7056"/>
                <a:ext cx="540" cy="468"/>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pPr algn="ctr" eaLnBrk="0" hangingPunct="0">
                  <a:spcBef>
                    <a:spcPct val="0"/>
                  </a:spcBef>
                </a:pPr>
                <a:r>
                  <a:rPr lang="en-US" altLang="zh-CN" sz="1000" b="0">
                    <a:solidFill>
                      <a:schemeClr val="tx1"/>
                    </a:solidFill>
                    <a:latin typeface="Times New Roman" panose="02020603050405020304" pitchFamily="18" charset="0"/>
                    <a:ea typeface="宋体" panose="02010600030101010101" pitchFamily="2" charset="-122"/>
                  </a:rPr>
                  <a:t>6</a:t>
                </a:r>
              </a:p>
            </p:txBody>
          </p:sp>
          <p:sp>
            <p:nvSpPr>
              <p:cNvPr id="104480" name="Text Box 33"/>
              <p:cNvSpPr txBox="1"/>
              <p:nvPr/>
            </p:nvSpPr>
            <p:spPr>
              <a:xfrm>
                <a:off x="9900" y="6432"/>
                <a:ext cx="540" cy="468"/>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pPr algn="ctr" eaLnBrk="0" hangingPunct="0">
                  <a:spcBef>
                    <a:spcPct val="0"/>
                  </a:spcBef>
                </a:pPr>
                <a:r>
                  <a:rPr lang="en-US" altLang="zh-CN" sz="1000" b="0">
                    <a:solidFill>
                      <a:schemeClr val="tx1"/>
                    </a:solidFill>
                    <a:latin typeface="Times New Roman" panose="02020603050405020304" pitchFamily="18" charset="0"/>
                    <a:ea typeface="宋体" panose="02010600030101010101" pitchFamily="2" charset="-122"/>
                  </a:rPr>
                  <a:t>7</a:t>
                </a:r>
              </a:p>
            </p:txBody>
          </p:sp>
          <p:sp>
            <p:nvSpPr>
              <p:cNvPr id="104481" name="Text Box 34"/>
              <p:cNvSpPr txBox="1"/>
              <p:nvPr/>
            </p:nvSpPr>
            <p:spPr>
              <a:xfrm>
                <a:off x="6660" y="6432"/>
                <a:ext cx="540" cy="468"/>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pPr algn="ctr" eaLnBrk="0" hangingPunct="0">
                  <a:spcBef>
                    <a:spcPct val="0"/>
                  </a:spcBef>
                </a:pPr>
                <a:r>
                  <a:rPr lang="en-US" altLang="zh-CN" sz="1000" b="0">
                    <a:solidFill>
                      <a:schemeClr val="tx1"/>
                    </a:solidFill>
                    <a:latin typeface="Times New Roman" panose="02020603050405020304" pitchFamily="18" charset="0"/>
                    <a:ea typeface="宋体" panose="02010600030101010101" pitchFamily="2" charset="-122"/>
                  </a:rPr>
                  <a:t>1</a:t>
                </a:r>
              </a:p>
            </p:txBody>
          </p:sp>
          <p:sp>
            <p:nvSpPr>
              <p:cNvPr id="104482" name="Text Box 35"/>
              <p:cNvSpPr txBox="1"/>
              <p:nvPr/>
            </p:nvSpPr>
            <p:spPr>
              <a:xfrm>
                <a:off x="7200" y="7056"/>
                <a:ext cx="540" cy="468"/>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pPr algn="ctr" eaLnBrk="0" hangingPunct="0">
                  <a:spcBef>
                    <a:spcPct val="0"/>
                  </a:spcBef>
                </a:pPr>
                <a:r>
                  <a:rPr lang="en-US" altLang="zh-CN" sz="1000" b="0">
                    <a:solidFill>
                      <a:schemeClr val="tx1"/>
                    </a:solidFill>
                    <a:latin typeface="Times New Roman" panose="02020603050405020304" pitchFamily="18" charset="0"/>
                    <a:ea typeface="宋体" panose="02010600030101010101" pitchFamily="2" charset="-122"/>
                  </a:rPr>
                  <a:t>2</a:t>
                </a:r>
              </a:p>
            </p:txBody>
          </p:sp>
          <p:sp>
            <p:nvSpPr>
              <p:cNvPr id="104483" name="Text Box 36"/>
              <p:cNvSpPr txBox="1"/>
              <p:nvPr/>
            </p:nvSpPr>
            <p:spPr>
              <a:xfrm>
                <a:off x="7740" y="6432"/>
                <a:ext cx="540" cy="468"/>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pPr algn="ctr" eaLnBrk="0" hangingPunct="0">
                  <a:spcBef>
                    <a:spcPct val="0"/>
                  </a:spcBef>
                </a:pPr>
                <a:r>
                  <a:rPr lang="en-US" altLang="zh-CN" sz="1000" b="0">
                    <a:solidFill>
                      <a:schemeClr val="tx1"/>
                    </a:solidFill>
                    <a:latin typeface="Times New Roman" panose="02020603050405020304" pitchFamily="18" charset="0"/>
                    <a:ea typeface="宋体" panose="02010600030101010101" pitchFamily="2" charset="-122"/>
                  </a:rPr>
                  <a:t>3</a:t>
                </a:r>
              </a:p>
            </p:txBody>
          </p:sp>
          <p:sp>
            <p:nvSpPr>
              <p:cNvPr id="104484" name="Text Box 37"/>
              <p:cNvSpPr txBox="1"/>
              <p:nvPr/>
            </p:nvSpPr>
            <p:spPr>
              <a:xfrm>
                <a:off x="6120" y="7056"/>
                <a:ext cx="540" cy="468"/>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pPr algn="ctr" eaLnBrk="0" hangingPunct="0">
                  <a:spcBef>
                    <a:spcPct val="0"/>
                  </a:spcBef>
                </a:pPr>
                <a:r>
                  <a:rPr lang="en-US" altLang="zh-CN" sz="1000" b="0">
                    <a:solidFill>
                      <a:schemeClr val="tx1"/>
                    </a:solidFill>
                    <a:latin typeface="Times New Roman" panose="02020603050405020304" pitchFamily="18" charset="0"/>
                    <a:ea typeface="宋体" panose="02010600030101010101" pitchFamily="2" charset="-122"/>
                  </a:rPr>
                  <a:t>0</a:t>
                </a:r>
              </a:p>
            </p:txBody>
          </p:sp>
          <p:sp>
            <p:nvSpPr>
              <p:cNvPr id="104485" name="Text Box 38"/>
              <p:cNvSpPr txBox="1"/>
              <p:nvPr/>
            </p:nvSpPr>
            <p:spPr>
              <a:xfrm>
                <a:off x="6300" y="5652"/>
                <a:ext cx="540" cy="468"/>
              </a:xfrm>
              <a:prstGeom prst="rect">
                <a:avLst/>
              </a:prstGeom>
              <a:solidFill>
                <a:srgbClr val="C0C0C0"/>
              </a:solidFill>
              <a:ln w="9525" cap="flat" cmpd="sng">
                <a:solidFill>
                  <a:srgbClr val="000000"/>
                </a:solidFill>
                <a:prstDash val="solid"/>
                <a:miter/>
                <a:headEnd type="none" w="med" len="med"/>
                <a:tailEnd type="none" w="med" len="med"/>
              </a:ln>
            </p:spPr>
            <p:txBody>
              <a:bodyPr anchor="t"/>
              <a:lstStyle/>
              <a:p>
                <a:pPr algn="ctr" eaLnBrk="0" hangingPunct="0">
                  <a:spcBef>
                    <a:spcPct val="0"/>
                  </a:spcBef>
                </a:pPr>
                <a:r>
                  <a:rPr lang="en-US" altLang="zh-CN" sz="1000" b="0">
                    <a:solidFill>
                      <a:schemeClr val="tx1"/>
                    </a:solidFill>
                    <a:latin typeface="Times New Roman" panose="02020603050405020304" pitchFamily="18" charset="0"/>
                    <a:ea typeface="宋体" panose="02010600030101010101" pitchFamily="2" charset="-122"/>
                  </a:rPr>
                  <a:t>0</a:t>
                </a:r>
              </a:p>
            </p:txBody>
          </p:sp>
          <p:sp>
            <p:nvSpPr>
              <p:cNvPr id="104486" name="Text Box 39"/>
              <p:cNvSpPr txBox="1"/>
              <p:nvPr/>
            </p:nvSpPr>
            <p:spPr>
              <a:xfrm>
                <a:off x="8460" y="5652"/>
                <a:ext cx="540" cy="468"/>
              </a:xfrm>
              <a:prstGeom prst="rect">
                <a:avLst/>
              </a:prstGeom>
              <a:solidFill>
                <a:srgbClr val="C0C0C0"/>
              </a:solidFill>
              <a:ln w="9525" cap="flat" cmpd="sng">
                <a:solidFill>
                  <a:srgbClr val="000000"/>
                </a:solidFill>
                <a:prstDash val="solid"/>
                <a:miter/>
                <a:headEnd type="none" w="med" len="med"/>
                <a:tailEnd type="none" w="med" len="med"/>
              </a:ln>
            </p:spPr>
            <p:txBody>
              <a:bodyPr anchor="t"/>
              <a:lstStyle/>
              <a:p>
                <a:pPr algn="ctr" eaLnBrk="0" hangingPunct="0">
                  <a:spcBef>
                    <a:spcPct val="0"/>
                  </a:spcBef>
                </a:pPr>
                <a:r>
                  <a:rPr lang="en-US" altLang="zh-CN" sz="1000" b="0">
                    <a:solidFill>
                      <a:schemeClr val="tx1"/>
                    </a:solidFill>
                    <a:latin typeface="Times New Roman" panose="02020603050405020304" pitchFamily="18" charset="0"/>
                    <a:ea typeface="宋体" panose="02010600030101010101" pitchFamily="2" charset="-122"/>
                  </a:rPr>
                  <a:t>4</a:t>
                </a:r>
              </a:p>
            </p:txBody>
          </p:sp>
          <p:sp>
            <p:nvSpPr>
              <p:cNvPr id="104487" name="Text Box 40"/>
              <p:cNvSpPr txBox="1"/>
              <p:nvPr/>
            </p:nvSpPr>
            <p:spPr>
              <a:xfrm>
                <a:off x="9540" y="5652"/>
                <a:ext cx="540" cy="468"/>
              </a:xfrm>
              <a:prstGeom prst="rect">
                <a:avLst/>
              </a:prstGeom>
              <a:solidFill>
                <a:srgbClr val="C0C0C0"/>
              </a:solidFill>
              <a:ln w="9525" cap="flat" cmpd="sng">
                <a:solidFill>
                  <a:srgbClr val="000000"/>
                </a:solidFill>
                <a:prstDash val="solid"/>
                <a:miter/>
                <a:headEnd type="none" w="med" len="med"/>
                <a:tailEnd type="none" w="med" len="med"/>
              </a:ln>
            </p:spPr>
            <p:txBody>
              <a:bodyPr anchor="t"/>
              <a:lstStyle/>
              <a:p>
                <a:pPr algn="ctr" eaLnBrk="0" hangingPunct="0">
                  <a:spcBef>
                    <a:spcPct val="0"/>
                  </a:spcBef>
                </a:pPr>
                <a:r>
                  <a:rPr lang="en-US" altLang="zh-CN" sz="1000" b="0">
                    <a:solidFill>
                      <a:schemeClr val="tx1"/>
                    </a:solidFill>
                    <a:latin typeface="Times New Roman" panose="02020603050405020304" pitchFamily="18" charset="0"/>
                    <a:ea typeface="宋体" panose="02010600030101010101" pitchFamily="2" charset="-122"/>
                  </a:rPr>
                  <a:t>6</a:t>
                </a:r>
              </a:p>
            </p:txBody>
          </p:sp>
          <p:sp>
            <p:nvSpPr>
              <p:cNvPr id="104488" name="Text Box 41"/>
              <p:cNvSpPr txBox="1"/>
              <p:nvPr/>
            </p:nvSpPr>
            <p:spPr>
              <a:xfrm>
                <a:off x="7380" y="5652"/>
                <a:ext cx="540" cy="468"/>
              </a:xfrm>
              <a:prstGeom prst="rect">
                <a:avLst/>
              </a:prstGeom>
              <a:solidFill>
                <a:srgbClr val="C0C0C0"/>
              </a:solidFill>
              <a:ln w="9525" cap="flat" cmpd="sng">
                <a:solidFill>
                  <a:srgbClr val="000000"/>
                </a:solidFill>
                <a:prstDash val="solid"/>
                <a:miter/>
                <a:headEnd type="none" w="med" len="med"/>
                <a:tailEnd type="none" w="med" len="med"/>
              </a:ln>
            </p:spPr>
            <p:txBody>
              <a:bodyPr anchor="t"/>
              <a:lstStyle/>
              <a:p>
                <a:pPr algn="ctr" eaLnBrk="0" hangingPunct="0">
                  <a:spcBef>
                    <a:spcPct val="0"/>
                  </a:spcBef>
                </a:pPr>
                <a:r>
                  <a:rPr lang="en-US" altLang="zh-CN" sz="1000" b="0">
                    <a:solidFill>
                      <a:schemeClr val="tx1"/>
                    </a:solidFill>
                    <a:latin typeface="Times New Roman" panose="02020603050405020304" pitchFamily="18" charset="0"/>
                    <a:ea typeface="宋体" panose="02010600030101010101" pitchFamily="2" charset="-122"/>
                  </a:rPr>
                  <a:t>2</a:t>
                </a:r>
              </a:p>
            </p:txBody>
          </p:sp>
          <p:sp>
            <p:nvSpPr>
              <p:cNvPr id="104489" name="Text Box 42"/>
              <p:cNvSpPr txBox="1"/>
              <p:nvPr/>
            </p:nvSpPr>
            <p:spPr>
              <a:xfrm>
                <a:off x="7020" y="4872"/>
                <a:ext cx="540" cy="468"/>
              </a:xfrm>
              <a:prstGeom prst="rect">
                <a:avLst/>
              </a:prstGeom>
              <a:solidFill>
                <a:srgbClr val="C0C0C0"/>
              </a:solidFill>
              <a:ln w="9525" cap="flat" cmpd="sng">
                <a:solidFill>
                  <a:srgbClr val="000000"/>
                </a:solidFill>
                <a:prstDash val="solid"/>
                <a:miter/>
                <a:headEnd type="none" w="med" len="med"/>
                <a:tailEnd type="none" w="med" len="med"/>
              </a:ln>
            </p:spPr>
            <p:txBody>
              <a:bodyPr anchor="t"/>
              <a:lstStyle/>
              <a:p>
                <a:pPr algn="ctr" eaLnBrk="0" hangingPunct="0">
                  <a:spcBef>
                    <a:spcPct val="0"/>
                  </a:spcBef>
                </a:pPr>
                <a:r>
                  <a:rPr lang="en-US" altLang="zh-CN" sz="1000" b="0">
                    <a:solidFill>
                      <a:schemeClr val="tx1"/>
                    </a:solidFill>
                    <a:latin typeface="Times New Roman" panose="02020603050405020304" pitchFamily="18" charset="0"/>
                    <a:ea typeface="宋体" panose="02010600030101010101" pitchFamily="2" charset="-122"/>
                  </a:rPr>
                  <a:t>0</a:t>
                </a:r>
              </a:p>
            </p:txBody>
          </p:sp>
          <p:sp>
            <p:nvSpPr>
              <p:cNvPr id="104490" name="Text Box 43"/>
              <p:cNvSpPr txBox="1"/>
              <p:nvPr/>
            </p:nvSpPr>
            <p:spPr>
              <a:xfrm>
                <a:off x="9000" y="4872"/>
                <a:ext cx="540" cy="468"/>
              </a:xfrm>
              <a:prstGeom prst="rect">
                <a:avLst/>
              </a:prstGeom>
              <a:solidFill>
                <a:srgbClr val="C0C0C0"/>
              </a:solidFill>
              <a:ln w="9525" cap="flat" cmpd="sng">
                <a:solidFill>
                  <a:srgbClr val="000000"/>
                </a:solidFill>
                <a:prstDash val="solid"/>
                <a:miter/>
                <a:headEnd type="none" w="med" len="med"/>
                <a:tailEnd type="none" w="med" len="med"/>
              </a:ln>
            </p:spPr>
            <p:txBody>
              <a:bodyPr anchor="t"/>
              <a:lstStyle/>
              <a:p>
                <a:pPr algn="ctr" eaLnBrk="0" hangingPunct="0">
                  <a:spcBef>
                    <a:spcPct val="0"/>
                  </a:spcBef>
                </a:pPr>
                <a:r>
                  <a:rPr lang="en-US" altLang="zh-CN" sz="1000" b="0">
                    <a:solidFill>
                      <a:schemeClr val="tx1"/>
                    </a:solidFill>
                    <a:latin typeface="Times New Roman" panose="02020603050405020304" pitchFamily="18" charset="0"/>
                    <a:ea typeface="宋体" panose="02010600030101010101" pitchFamily="2" charset="-122"/>
                  </a:rPr>
                  <a:t>4</a:t>
                </a:r>
              </a:p>
            </p:txBody>
          </p:sp>
          <p:sp>
            <p:nvSpPr>
              <p:cNvPr id="104491" name="Text Box 44"/>
              <p:cNvSpPr txBox="1"/>
              <p:nvPr/>
            </p:nvSpPr>
            <p:spPr>
              <a:xfrm>
                <a:off x="7920" y="4092"/>
                <a:ext cx="540" cy="468"/>
              </a:xfrm>
              <a:prstGeom prst="rect">
                <a:avLst/>
              </a:prstGeom>
              <a:solidFill>
                <a:srgbClr val="C0C0C0"/>
              </a:solidFill>
              <a:ln w="9525" cap="flat" cmpd="sng">
                <a:solidFill>
                  <a:srgbClr val="000000"/>
                </a:solidFill>
                <a:prstDash val="solid"/>
                <a:miter/>
                <a:headEnd type="none" w="med" len="med"/>
                <a:tailEnd type="none" w="med" len="med"/>
              </a:ln>
            </p:spPr>
            <p:txBody>
              <a:bodyPr anchor="t"/>
              <a:lstStyle/>
              <a:p>
                <a:pPr algn="ctr" eaLnBrk="0" hangingPunct="0">
                  <a:spcBef>
                    <a:spcPct val="0"/>
                  </a:spcBef>
                </a:pPr>
                <a:r>
                  <a:rPr lang="en-US" altLang="zh-CN" sz="1000" b="0">
                    <a:solidFill>
                      <a:schemeClr val="tx1"/>
                    </a:solidFill>
                    <a:latin typeface="Times New Roman" panose="02020603050405020304" pitchFamily="18" charset="0"/>
                    <a:ea typeface="宋体" panose="02010600030101010101" pitchFamily="2" charset="-122"/>
                  </a:rPr>
                  <a:t>0</a:t>
                </a:r>
              </a:p>
            </p:txBody>
          </p:sp>
          <p:sp>
            <p:nvSpPr>
              <p:cNvPr id="104492" name="Line 45"/>
              <p:cNvSpPr/>
              <p:nvPr/>
            </p:nvSpPr>
            <p:spPr>
              <a:xfrm flipV="1">
                <a:off x="6480" y="6120"/>
                <a:ext cx="0" cy="936"/>
              </a:xfrm>
              <a:prstGeom prst="line">
                <a:avLst/>
              </a:prstGeom>
              <a:ln w="9525" cap="flat" cmpd="sng">
                <a:solidFill>
                  <a:srgbClr val="000000"/>
                </a:solidFill>
                <a:prstDash val="solid"/>
                <a:round/>
                <a:headEnd type="none" w="med" len="med"/>
                <a:tailEnd type="triangle" w="med" len="med"/>
              </a:ln>
            </p:spPr>
          </p:sp>
          <p:sp>
            <p:nvSpPr>
              <p:cNvPr id="104493" name="Line 46"/>
              <p:cNvSpPr/>
              <p:nvPr/>
            </p:nvSpPr>
            <p:spPr>
              <a:xfrm flipV="1">
                <a:off x="7560" y="6120"/>
                <a:ext cx="0" cy="936"/>
              </a:xfrm>
              <a:prstGeom prst="line">
                <a:avLst/>
              </a:prstGeom>
              <a:ln w="9525" cap="flat" cmpd="sng">
                <a:solidFill>
                  <a:srgbClr val="000000"/>
                </a:solidFill>
                <a:prstDash val="solid"/>
                <a:round/>
                <a:headEnd type="none" w="med" len="med"/>
                <a:tailEnd type="triangle" w="med" len="med"/>
              </a:ln>
            </p:spPr>
          </p:sp>
          <p:sp>
            <p:nvSpPr>
              <p:cNvPr id="104494" name="Line 47"/>
              <p:cNvSpPr/>
              <p:nvPr/>
            </p:nvSpPr>
            <p:spPr>
              <a:xfrm flipV="1">
                <a:off x="8640" y="6120"/>
                <a:ext cx="0" cy="936"/>
              </a:xfrm>
              <a:prstGeom prst="line">
                <a:avLst/>
              </a:prstGeom>
              <a:ln w="9525" cap="flat" cmpd="sng">
                <a:solidFill>
                  <a:srgbClr val="000000"/>
                </a:solidFill>
                <a:prstDash val="solid"/>
                <a:round/>
                <a:headEnd type="none" w="med" len="med"/>
                <a:tailEnd type="triangle" w="med" len="med"/>
              </a:ln>
            </p:spPr>
          </p:sp>
          <p:sp>
            <p:nvSpPr>
              <p:cNvPr id="104495" name="Line 48"/>
              <p:cNvSpPr/>
              <p:nvPr/>
            </p:nvSpPr>
            <p:spPr>
              <a:xfrm flipV="1">
                <a:off x="9720" y="6120"/>
                <a:ext cx="0" cy="936"/>
              </a:xfrm>
              <a:prstGeom prst="line">
                <a:avLst/>
              </a:prstGeom>
              <a:ln w="9525" cap="flat" cmpd="sng">
                <a:solidFill>
                  <a:srgbClr val="000000"/>
                </a:solidFill>
                <a:prstDash val="solid"/>
                <a:round/>
                <a:headEnd type="none" w="med" len="med"/>
                <a:tailEnd type="triangle" w="med" len="med"/>
              </a:ln>
            </p:spPr>
          </p:sp>
          <p:sp>
            <p:nvSpPr>
              <p:cNvPr id="104496" name="Line 49"/>
              <p:cNvSpPr/>
              <p:nvPr/>
            </p:nvSpPr>
            <p:spPr>
              <a:xfrm flipV="1">
                <a:off x="6660" y="5340"/>
                <a:ext cx="540" cy="312"/>
              </a:xfrm>
              <a:prstGeom prst="line">
                <a:avLst/>
              </a:prstGeom>
              <a:ln w="9525" cap="flat" cmpd="sng">
                <a:solidFill>
                  <a:srgbClr val="000000"/>
                </a:solidFill>
                <a:prstDash val="solid"/>
                <a:round/>
                <a:headEnd type="none" w="med" len="med"/>
                <a:tailEnd type="triangle" w="med" len="med"/>
              </a:ln>
            </p:spPr>
          </p:sp>
          <p:sp>
            <p:nvSpPr>
              <p:cNvPr id="104497" name="Line 50"/>
              <p:cNvSpPr/>
              <p:nvPr/>
            </p:nvSpPr>
            <p:spPr>
              <a:xfrm flipH="1" flipV="1">
                <a:off x="9360" y="5340"/>
                <a:ext cx="360" cy="312"/>
              </a:xfrm>
              <a:prstGeom prst="line">
                <a:avLst/>
              </a:prstGeom>
              <a:ln w="9525" cap="flat" cmpd="sng">
                <a:solidFill>
                  <a:srgbClr val="000000"/>
                </a:solidFill>
                <a:prstDash val="solid"/>
                <a:round/>
                <a:headEnd type="none" w="med" len="med"/>
                <a:tailEnd type="triangle" w="med" len="med"/>
              </a:ln>
            </p:spPr>
          </p:sp>
          <p:sp>
            <p:nvSpPr>
              <p:cNvPr id="104498" name="Line 51"/>
              <p:cNvSpPr/>
              <p:nvPr/>
            </p:nvSpPr>
            <p:spPr>
              <a:xfrm flipV="1">
                <a:off x="7380" y="4560"/>
                <a:ext cx="720" cy="312"/>
              </a:xfrm>
              <a:prstGeom prst="line">
                <a:avLst/>
              </a:prstGeom>
              <a:ln w="9525" cap="flat" cmpd="sng">
                <a:solidFill>
                  <a:srgbClr val="000000"/>
                </a:solidFill>
                <a:prstDash val="solid"/>
                <a:round/>
                <a:headEnd type="none" w="med" len="med"/>
                <a:tailEnd type="triangle" w="med" len="med"/>
              </a:ln>
            </p:spPr>
          </p:sp>
          <p:sp>
            <p:nvSpPr>
              <p:cNvPr id="104499" name="Line 52"/>
              <p:cNvSpPr/>
              <p:nvPr/>
            </p:nvSpPr>
            <p:spPr>
              <a:xfrm flipH="1" flipV="1">
                <a:off x="8280" y="4560"/>
                <a:ext cx="900" cy="312"/>
              </a:xfrm>
              <a:prstGeom prst="line">
                <a:avLst/>
              </a:prstGeom>
              <a:ln w="9525" cap="flat" cmpd="sng">
                <a:solidFill>
                  <a:srgbClr val="000000"/>
                </a:solidFill>
                <a:prstDash val="solid"/>
                <a:round/>
                <a:headEnd type="none" w="med" len="med"/>
                <a:tailEnd type="triangle" w="med" len="med"/>
              </a:ln>
            </p:spPr>
          </p:sp>
        </p:gr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txBox="1"/>
          <p:nvPr/>
        </p:nvSpPr>
        <p:spPr>
          <a:xfrm>
            <a:off x="107950" y="188913"/>
            <a:ext cx="7772400" cy="747712"/>
          </a:xfrm>
          <a:prstGeom prst="rect">
            <a:avLst/>
          </a:prstGeom>
          <a:noFill/>
          <a:ln w="9525">
            <a:noFill/>
          </a:ln>
        </p:spPr>
        <p:txBody>
          <a:bodyPr anchor="t"/>
          <a:lstStyle/>
          <a:p>
            <a:pPr algn="ctr">
              <a:spcBef>
                <a:spcPct val="0"/>
              </a:spcBef>
            </a:pPr>
            <a:r>
              <a:rPr lang="zh-CN" altLang="en-US" sz="4400" b="0" dirty="0">
                <a:solidFill>
                  <a:schemeClr val="tx1"/>
                </a:solidFill>
                <a:latin typeface="Calibri" panose="020F0502020204030204" pitchFamily="34" charset="0"/>
                <a:ea typeface="黑体" panose="02010609060101010101" pitchFamily="2" charset="-122"/>
              </a:rPr>
              <a:t>并行化方法</a:t>
            </a:r>
          </a:p>
        </p:txBody>
      </p:sp>
      <p:sp>
        <p:nvSpPr>
          <p:cNvPr id="105474" name="Rectangle 3"/>
          <p:cNvSpPr txBox="1"/>
          <p:nvPr/>
        </p:nvSpPr>
        <p:spPr>
          <a:xfrm>
            <a:off x="381000" y="1014413"/>
            <a:ext cx="8305800" cy="5006975"/>
          </a:xfrm>
          <a:prstGeom prst="rect">
            <a:avLst/>
          </a:prstGeom>
          <a:noFill/>
          <a:ln w="9525">
            <a:noFill/>
          </a:ln>
        </p:spPr>
        <p:txBody>
          <a:bodyPr anchor="t"/>
          <a:lstStyle/>
          <a:p>
            <a:pPr marL="342900" indent="-342900" algn="just">
              <a:spcBef>
                <a:spcPct val="20000"/>
              </a:spcBef>
              <a:buFont typeface="Arial" panose="020B0604020202020204" pitchFamily="34" charset="0"/>
              <a:buChar char="•"/>
            </a:pPr>
            <a:r>
              <a:rPr lang="zh-CN" altLang="en-US" sz="2800" dirty="0">
                <a:solidFill>
                  <a:schemeClr val="tx1"/>
                </a:solidFill>
                <a:latin typeface="Calibri" panose="020F0502020204030204" pitchFamily="34" charset="0"/>
                <a:ea typeface="宋体" panose="02010600030101010101" pitchFamily="2" charset="-122"/>
              </a:rPr>
              <a:t>并行流水线技术</a:t>
            </a:r>
            <a:r>
              <a:rPr lang="zh-CN" altLang="en-US" sz="2800" b="0" dirty="0">
                <a:solidFill>
                  <a:schemeClr val="tx1"/>
                </a:solidFill>
                <a:latin typeface="Calibri" panose="020F0502020204030204" pitchFamily="34" charset="0"/>
                <a:ea typeface="宋体" panose="02010600030101010101" pitchFamily="2" charset="-122"/>
              </a:rPr>
              <a:t>：</a:t>
            </a:r>
            <a:r>
              <a:rPr lang="zh-CN" altLang="en-US" sz="2000" b="0" dirty="0">
                <a:solidFill>
                  <a:schemeClr val="tx1"/>
                </a:solidFill>
                <a:latin typeface="Calibri" panose="020F0502020204030204" pitchFamily="34" charset="0"/>
                <a:ea typeface="宋体" panose="02010600030101010101" pitchFamily="2" charset="-122"/>
              </a:rPr>
              <a:t>解决串行算法中不可避免的数据相关性，例如</a:t>
            </a:r>
            <a:r>
              <a:rPr lang="en-US" altLang="zh-CN" sz="2000" b="0">
                <a:solidFill>
                  <a:schemeClr val="tx1"/>
                </a:solidFill>
                <a:latin typeface="Calibri" panose="020F0502020204030204" pitchFamily="34" charset="0"/>
                <a:ea typeface="宋体" panose="02010600030101010101" pitchFamily="2" charset="-122"/>
              </a:rPr>
              <a:t>Gauss-Seidel</a:t>
            </a:r>
            <a:r>
              <a:rPr lang="zh-CN" altLang="en-US" sz="2000" b="0" dirty="0">
                <a:solidFill>
                  <a:schemeClr val="tx1"/>
                </a:solidFill>
                <a:latin typeface="Calibri" panose="020F0502020204030204" pitchFamily="34" charset="0"/>
                <a:ea typeface="宋体" panose="02010600030101010101" pitchFamily="2" charset="-122"/>
              </a:rPr>
              <a:t>迭代、双曲型方程中的上下游流场数据依赖问题等</a:t>
            </a:r>
            <a:endParaRPr lang="zh-CN" altLang="en-US" sz="2800" b="0" dirty="0">
              <a:solidFill>
                <a:schemeClr val="tx1"/>
              </a:solidFill>
              <a:latin typeface="Calibri" panose="020F0502020204030204" pitchFamily="34" charset="0"/>
              <a:ea typeface="宋体" panose="02010600030101010101" pitchFamily="2" charset="-122"/>
            </a:endParaRPr>
          </a:p>
        </p:txBody>
      </p:sp>
      <p:pic>
        <p:nvPicPr>
          <p:cNvPr id="105475" name="Picture 4" descr="D:\lectures\liushuixian01.bmp"/>
          <p:cNvPicPr>
            <a:picLocks noChangeAspect="1"/>
          </p:cNvPicPr>
          <p:nvPr/>
        </p:nvPicPr>
        <p:blipFill>
          <a:blip r:embed="rId2"/>
          <a:stretch>
            <a:fillRect/>
          </a:stretch>
        </p:blipFill>
        <p:spPr>
          <a:xfrm>
            <a:off x="900113" y="1844675"/>
            <a:ext cx="7467600" cy="4679950"/>
          </a:xfrm>
          <a:prstGeom prst="rect">
            <a:avLst/>
          </a:prstGeom>
          <a:noFill/>
          <a:ln w="9525">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标题 1"/>
          <p:cNvSpPr>
            <a:spLocks noGrp="1"/>
          </p:cNvSpPr>
          <p:nvPr>
            <p:ph type="title"/>
          </p:nvPr>
        </p:nvSpPr>
        <p:spPr>
          <a:xfrm>
            <a:off x="457200" y="188913"/>
            <a:ext cx="8229600" cy="922337"/>
          </a:xfrm>
          <a:ln/>
        </p:spPr>
        <p:txBody>
          <a:bodyPr anchor="ctr"/>
          <a:lstStyle/>
          <a:p>
            <a:pPr eaLnBrk="1" hangingPunct="1"/>
            <a:r>
              <a:rPr lang="zh-CN" altLang="en-US" dirty="0">
                <a:latin typeface="黑体" panose="02010609060101010101" pitchFamily="2" charset="-122"/>
                <a:ea typeface="黑体" panose="02010609060101010101" pitchFamily="2" charset="-122"/>
              </a:rPr>
              <a:t>并行算法的基本设计技术</a:t>
            </a:r>
            <a:endParaRPr lang="zh-CN" altLang="en-US" dirty="0"/>
          </a:p>
        </p:txBody>
      </p:sp>
      <p:sp>
        <p:nvSpPr>
          <p:cNvPr id="120834" name="内容占位符 2"/>
          <p:cNvSpPr>
            <a:spLocks noGrp="1"/>
          </p:cNvSpPr>
          <p:nvPr>
            <p:ph idx="4294967295"/>
          </p:nvPr>
        </p:nvSpPr>
        <p:spPr>
          <a:xfrm>
            <a:off x="457200" y="1484313"/>
            <a:ext cx="8229600" cy="4525962"/>
          </a:xfrm>
          <a:ln/>
        </p:spPr>
        <p:txBody>
          <a:bodyPr anchor="t"/>
          <a:lstStyle/>
          <a:p>
            <a:pPr eaLnBrk="1" hangingPunct="1"/>
            <a:r>
              <a:rPr lang="zh-CN" altLang="en-US" dirty="0">
                <a:latin typeface="宋体" panose="02010600030101010101" pitchFamily="2" charset="-122"/>
              </a:rPr>
              <a:t>分而治之方法</a:t>
            </a:r>
            <a:endParaRPr lang="en-US" altLang="zh-CN">
              <a:latin typeface="宋体" panose="02010600030101010101" pitchFamily="2" charset="-122"/>
            </a:endParaRPr>
          </a:p>
          <a:p>
            <a:pPr eaLnBrk="1" hangingPunct="1">
              <a:buNone/>
            </a:pPr>
            <a:r>
              <a:rPr lang="zh-CN" altLang="en-US" sz="2400" dirty="0">
                <a:latin typeface="宋体" panose="02010600030101010101" pitchFamily="2" charset="-122"/>
              </a:rPr>
              <a:t>  将一个大而复杂的问题分解成若干特征相同的子问题分而 </a:t>
            </a:r>
            <a:endParaRPr lang="en-US" altLang="zh-CN" sz="2400">
              <a:latin typeface="宋体" panose="02010600030101010101" pitchFamily="2" charset="-122"/>
            </a:endParaRPr>
          </a:p>
          <a:p>
            <a:pPr eaLnBrk="1" hangingPunct="1">
              <a:buNone/>
            </a:pPr>
            <a:r>
              <a:rPr lang="en-US" altLang="zh-CN" sz="2400">
                <a:latin typeface="宋体" panose="02010600030101010101" pitchFamily="2" charset="-122"/>
              </a:rPr>
              <a:t>  </a:t>
            </a:r>
            <a:r>
              <a:rPr lang="zh-CN" altLang="en-US" sz="2400" dirty="0">
                <a:latin typeface="宋体" panose="02010600030101010101" pitchFamily="2" charset="-122"/>
              </a:rPr>
              <a:t>治之</a:t>
            </a:r>
            <a:endParaRPr lang="en-US" altLang="zh-CN" sz="2400">
              <a:latin typeface="宋体" panose="02010600030101010101" pitchFamily="2" charset="-122"/>
            </a:endParaRPr>
          </a:p>
          <a:p>
            <a:pPr eaLnBrk="1" hangingPunct="1">
              <a:buNone/>
            </a:pPr>
            <a:r>
              <a:rPr lang="zh-CN" altLang="en-US" sz="2400" dirty="0">
                <a:latin typeface="宋体" panose="02010600030101010101" pitchFamily="2" charset="-122"/>
              </a:rPr>
              <a:t>例</a:t>
            </a:r>
            <a:r>
              <a:rPr lang="en-US" altLang="zh-CN" sz="2400">
                <a:latin typeface="宋体" panose="02010600030101010101" pitchFamily="2" charset="-122"/>
              </a:rPr>
              <a:t>:</a:t>
            </a:r>
            <a:r>
              <a:rPr lang="zh-CN" altLang="en-US" sz="2400" dirty="0">
                <a:latin typeface="宋体" panose="02010600030101010101" pitchFamily="2" charset="-122"/>
              </a:rPr>
              <a:t>假设在     个处理机上计算</a:t>
            </a:r>
            <a:r>
              <a:rPr lang="en-US" altLang="zh-CN" sz="2400">
                <a:latin typeface="宋体" panose="02010600030101010101" pitchFamily="2" charset="-122"/>
              </a:rPr>
              <a:t>:</a:t>
            </a:r>
          </a:p>
          <a:p>
            <a:pPr eaLnBrk="1" hangingPunct="1">
              <a:buNone/>
            </a:pPr>
            <a:endParaRPr lang="en-US" altLang="zh-CN" sz="2400">
              <a:latin typeface="宋体" panose="02010600030101010101" pitchFamily="2" charset="-122"/>
            </a:endParaRPr>
          </a:p>
        </p:txBody>
      </p:sp>
      <p:graphicFrame>
        <p:nvGraphicFramePr>
          <p:cNvPr id="120835" name="对象 5"/>
          <p:cNvGraphicFramePr>
            <a:graphicFrameLocks noChangeAspect="1"/>
          </p:cNvGraphicFramePr>
          <p:nvPr/>
        </p:nvGraphicFramePr>
        <p:xfrm>
          <a:off x="1908175" y="2960688"/>
          <a:ext cx="703263" cy="396875"/>
        </p:xfrm>
        <a:graphic>
          <a:graphicData uri="http://schemas.openxmlformats.org/presentationml/2006/ole">
            <mc:AlternateContent xmlns:mc="http://schemas.openxmlformats.org/markup-compatibility/2006">
              <mc:Choice xmlns:v="urn:schemas-microsoft-com:vml" Requires="v">
                <p:oleObj spid="_x0000_s19458" r:id="rId4" imgW="406400" imgH="228600" progId="Equation.DSMT4">
                  <p:embed/>
                </p:oleObj>
              </mc:Choice>
              <mc:Fallback>
                <p:oleObj r:id="rId4" imgW="406400" imgH="228600" progId="Equation.DSMT4">
                  <p:embed/>
                  <p:pic>
                    <p:nvPicPr>
                      <p:cNvPr id="120835" name="对象 5"/>
                      <p:cNvPicPr/>
                      <p:nvPr/>
                    </p:nvPicPr>
                    <p:blipFill>
                      <a:blip r:embed="rId5"/>
                      <a:stretch>
                        <a:fillRect/>
                      </a:stretch>
                    </p:blipFill>
                    <p:spPr>
                      <a:xfrm>
                        <a:off x="1908175" y="2960688"/>
                        <a:ext cx="703263" cy="396875"/>
                      </a:xfrm>
                      <a:prstGeom prst="rect">
                        <a:avLst/>
                      </a:prstGeom>
                      <a:noFill/>
                      <a:ln w="38100">
                        <a:noFill/>
                        <a:miter/>
                      </a:ln>
                    </p:spPr>
                  </p:pic>
                </p:oleObj>
              </mc:Fallback>
            </mc:AlternateContent>
          </a:graphicData>
        </a:graphic>
      </p:graphicFrame>
      <p:graphicFrame>
        <p:nvGraphicFramePr>
          <p:cNvPr id="120836" name="对象 6"/>
          <p:cNvGraphicFramePr>
            <a:graphicFrameLocks noChangeAspect="1"/>
          </p:cNvGraphicFramePr>
          <p:nvPr/>
        </p:nvGraphicFramePr>
        <p:xfrm>
          <a:off x="4932363" y="2781300"/>
          <a:ext cx="1008062" cy="762000"/>
        </p:xfrm>
        <a:graphic>
          <a:graphicData uri="http://schemas.openxmlformats.org/presentationml/2006/ole">
            <mc:AlternateContent xmlns:mc="http://schemas.openxmlformats.org/markup-compatibility/2006">
              <mc:Choice xmlns:v="urn:schemas-microsoft-com:vml" Requires="v">
                <p:oleObj spid="_x0000_s19459" r:id="rId6" imgW="571500" imgH="431800" progId="Equation.DSMT4">
                  <p:embed/>
                </p:oleObj>
              </mc:Choice>
              <mc:Fallback>
                <p:oleObj r:id="rId6" imgW="571500" imgH="431800" progId="Equation.DSMT4">
                  <p:embed/>
                  <p:pic>
                    <p:nvPicPr>
                      <p:cNvPr id="120836" name="对象 6"/>
                      <p:cNvPicPr/>
                      <p:nvPr/>
                    </p:nvPicPr>
                    <p:blipFill>
                      <a:blip r:embed="rId7"/>
                      <a:stretch>
                        <a:fillRect/>
                      </a:stretch>
                    </p:blipFill>
                    <p:spPr>
                      <a:xfrm>
                        <a:off x="4932363" y="2781300"/>
                        <a:ext cx="1008062" cy="762000"/>
                      </a:xfrm>
                      <a:prstGeom prst="rect">
                        <a:avLst/>
                      </a:prstGeom>
                      <a:noFill/>
                      <a:ln w="38100">
                        <a:noFill/>
                        <a:miter/>
                      </a:ln>
                    </p:spPr>
                  </p:pic>
                </p:oleObj>
              </mc:Fallback>
            </mc:AlternateContent>
          </a:graphicData>
        </a:graphic>
      </p:graphicFrame>
      <p:pic>
        <p:nvPicPr>
          <p:cNvPr id="120837" name="Picture 13"/>
          <p:cNvPicPr>
            <a:picLocks noChangeAspect="1"/>
          </p:cNvPicPr>
          <p:nvPr/>
        </p:nvPicPr>
        <p:blipFill>
          <a:blip r:embed="rId8"/>
          <a:stretch>
            <a:fillRect/>
          </a:stretch>
        </p:blipFill>
        <p:spPr>
          <a:xfrm>
            <a:off x="1763713" y="3357563"/>
            <a:ext cx="5329237" cy="2936875"/>
          </a:xfrm>
          <a:prstGeom prst="rect">
            <a:avLst/>
          </a:prstGeom>
          <a:noFill/>
          <a:ln w="9525">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标题 1"/>
          <p:cNvSpPr>
            <a:spLocks noGrp="1"/>
          </p:cNvSpPr>
          <p:nvPr>
            <p:ph type="title"/>
          </p:nvPr>
        </p:nvSpPr>
        <p:spPr>
          <a:xfrm>
            <a:off x="685800" y="668338"/>
            <a:ext cx="7772400" cy="920750"/>
          </a:xfrm>
          <a:ln/>
        </p:spPr>
        <p:txBody>
          <a:bodyPr anchor="ctr"/>
          <a:lstStyle/>
          <a:p>
            <a:pPr eaLnBrk="1" hangingPunct="1"/>
            <a:r>
              <a:rPr lang="zh-CN" altLang="en-US" dirty="0">
                <a:latin typeface="黑体" panose="02010609060101010101" pitchFamily="2" charset="-122"/>
                <a:ea typeface="黑体" panose="02010609060101010101" pitchFamily="2" charset="-122"/>
              </a:rPr>
              <a:t>并行算法的基本设计技术</a:t>
            </a:r>
            <a:endParaRPr lang="zh-CN" altLang="en-US" dirty="0"/>
          </a:p>
        </p:txBody>
      </p:sp>
      <p:sp>
        <p:nvSpPr>
          <p:cNvPr id="122882" name="内容占位符 2"/>
          <p:cNvSpPr>
            <a:spLocks noGrp="1"/>
          </p:cNvSpPr>
          <p:nvPr>
            <p:ph idx="4294967295"/>
          </p:nvPr>
        </p:nvSpPr>
        <p:spPr>
          <a:xfrm>
            <a:off x="685800" y="4953000"/>
            <a:ext cx="7772400" cy="1143000"/>
          </a:xfrm>
          <a:ln/>
        </p:spPr>
        <p:txBody>
          <a:bodyPr anchor="t"/>
          <a:lstStyle/>
          <a:p>
            <a:pPr eaLnBrk="1" hangingPunct="1"/>
            <a:r>
              <a:rPr lang="zh-CN" altLang="en-US" sz="2800" dirty="0">
                <a:latin typeface="宋体" panose="02010600030101010101" pitchFamily="2" charset="-122"/>
              </a:rPr>
              <a:t>从上至下是分解过程</a:t>
            </a:r>
            <a:r>
              <a:rPr lang="en-US" altLang="zh-CN" sz="2800">
                <a:latin typeface="宋体" panose="02010600030101010101" pitchFamily="2" charset="-122"/>
              </a:rPr>
              <a:t>,</a:t>
            </a:r>
            <a:r>
              <a:rPr lang="zh-CN" altLang="en-US" sz="2800" dirty="0">
                <a:latin typeface="宋体" panose="02010600030101010101" pitchFamily="2" charset="-122"/>
              </a:rPr>
              <a:t>从下至上是求部分和的过程</a:t>
            </a:r>
            <a:r>
              <a:rPr lang="en-US" altLang="zh-CN" sz="2800">
                <a:latin typeface="宋体" panose="02010600030101010101" pitchFamily="2" charset="-122"/>
              </a:rPr>
              <a:t>,</a:t>
            </a:r>
            <a:r>
              <a:rPr lang="zh-CN" altLang="en-US" sz="2800" dirty="0">
                <a:latin typeface="宋体" panose="02010600030101010101" pitchFamily="2" charset="-122"/>
              </a:rPr>
              <a:t>是一个简单的有分有治的过程</a:t>
            </a:r>
          </a:p>
        </p:txBody>
      </p:sp>
      <p:pic>
        <p:nvPicPr>
          <p:cNvPr id="122883" name="Picture 2"/>
          <p:cNvPicPr>
            <a:picLocks noChangeAspect="1"/>
          </p:cNvPicPr>
          <p:nvPr/>
        </p:nvPicPr>
        <p:blipFill>
          <a:blip r:embed="rId2"/>
          <a:stretch>
            <a:fillRect/>
          </a:stretch>
        </p:blipFill>
        <p:spPr>
          <a:xfrm>
            <a:off x="1027113" y="1844675"/>
            <a:ext cx="6858000" cy="2290763"/>
          </a:xfrm>
          <a:prstGeom prst="rect">
            <a:avLst/>
          </a:prstGeom>
          <a:noFill/>
          <a:ln w="9525">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标题 1"/>
          <p:cNvSpPr>
            <a:spLocks noGrp="1"/>
          </p:cNvSpPr>
          <p:nvPr>
            <p:ph type="title"/>
          </p:nvPr>
        </p:nvSpPr>
        <p:spPr>
          <a:xfrm>
            <a:off x="457200" y="188913"/>
            <a:ext cx="8229600" cy="792162"/>
          </a:xfrm>
          <a:ln/>
        </p:spPr>
        <p:txBody>
          <a:bodyPr anchor="ctr"/>
          <a:lstStyle/>
          <a:p>
            <a:pPr eaLnBrk="1" hangingPunct="1"/>
            <a:r>
              <a:rPr lang="zh-CN" altLang="en-US" dirty="0">
                <a:latin typeface="黑体" panose="02010609060101010101" pitchFamily="2" charset="-122"/>
                <a:ea typeface="黑体" panose="02010609060101010101" pitchFamily="2" charset="-122"/>
              </a:rPr>
              <a:t>并行算法的基本设计技术</a:t>
            </a:r>
            <a:endParaRPr lang="zh-CN" altLang="en-US" dirty="0"/>
          </a:p>
        </p:txBody>
      </p:sp>
      <p:sp>
        <p:nvSpPr>
          <p:cNvPr id="123906" name="内容占位符 2"/>
          <p:cNvSpPr>
            <a:spLocks noGrp="1"/>
          </p:cNvSpPr>
          <p:nvPr>
            <p:ph idx="4294967295"/>
          </p:nvPr>
        </p:nvSpPr>
        <p:spPr>
          <a:xfrm>
            <a:off x="457200" y="1341438"/>
            <a:ext cx="8229600" cy="2735262"/>
          </a:xfrm>
          <a:ln/>
        </p:spPr>
        <p:txBody>
          <a:bodyPr anchor="t"/>
          <a:lstStyle/>
          <a:p>
            <a:pPr eaLnBrk="1" hangingPunct="1"/>
            <a:r>
              <a:rPr lang="zh-CN" altLang="en-US" dirty="0">
                <a:latin typeface="宋体" panose="02010600030101010101" pitchFamily="2" charset="-122"/>
              </a:rPr>
              <a:t>同步和异步并行算法</a:t>
            </a:r>
            <a:endParaRPr lang="en-US" altLang="zh-CN">
              <a:latin typeface="宋体" panose="02010600030101010101" pitchFamily="2" charset="-122"/>
            </a:endParaRPr>
          </a:p>
          <a:p>
            <a:pPr eaLnBrk="1" hangingPunct="1">
              <a:buNone/>
            </a:pPr>
            <a:r>
              <a:rPr lang="zh-CN" altLang="en-US" sz="2400" dirty="0">
                <a:latin typeface="宋体" panose="02010600030101010101" pitchFamily="2" charset="-122"/>
              </a:rPr>
              <a:t>  同步并行算法需要在某一时刻需要与其它的处理机进行数 </a:t>
            </a:r>
            <a:endParaRPr lang="en-US" altLang="zh-CN" sz="2400">
              <a:latin typeface="宋体" panose="02010600030101010101" pitchFamily="2" charset="-122"/>
            </a:endParaRPr>
          </a:p>
          <a:p>
            <a:pPr eaLnBrk="1" hangingPunct="1">
              <a:buNone/>
            </a:pPr>
            <a:r>
              <a:rPr lang="en-US" altLang="zh-CN" sz="2400">
                <a:latin typeface="宋体" panose="02010600030101010101" pitchFamily="2" charset="-122"/>
              </a:rPr>
              <a:t>  </a:t>
            </a:r>
            <a:r>
              <a:rPr lang="zh-CN" altLang="en-US" sz="2400" dirty="0">
                <a:latin typeface="宋体" panose="02010600030101010101" pitchFamily="2" charset="-122"/>
              </a:rPr>
              <a:t>据交换</a:t>
            </a:r>
            <a:r>
              <a:rPr lang="en-US" altLang="zh-CN" sz="2400">
                <a:latin typeface="宋体" panose="02010600030101010101" pitchFamily="2" charset="-122"/>
              </a:rPr>
              <a:t>,</a:t>
            </a:r>
            <a:r>
              <a:rPr lang="zh-CN" altLang="en-US" sz="2400" dirty="0">
                <a:latin typeface="宋体" panose="02010600030101010101" pitchFamily="2" charset="-122"/>
              </a:rPr>
              <a:t>然后才能继续进行</a:t>
            </a:r>
            <a:r>
              <a:rPr lang="en-US" altLang="zh-CN" sz="2400">
                <a:latin typeface="宋体" panose="02010600030101010101" pitchFamily="2" charset="-122"/>
              </a:rPr>
              <a:t>.</a:t>
            </a:r>
            <a:r>
              <a:rPr lang="zh-CN" altLang="en-US" sz="2400" dirty="0">
                <a:latin typeface="宋体" panose="02010600030101010101" pitchFamily="2" charset="-122"/>
              </a:rPr>
              <a:t>异步并行算法进行数据交换不 </a:t>
            </a:r>
            <a:endParaRPr lang="en-US" altLang="zh-CN" sz="2400">
              <a:latin typeface="宋体" panose="02010600030101010101" pitchFamily="2" charset="-122"/>
            </a:endParaRPr>
          </a:p>
          <a:p>
            <a:pPr eaLnBrk="1" hangingPunct="1">
              <a:buNone/>
            </a:pPr>
            <a:r>
              <a:rPr lang="zh-CN" altLang="en-US" sz="2400" dirty="0">
                <a:latin typeface="宋体" panose="02010600030101010101" pitchFamily="2" charset="-122"/>
              </a:rPr>
              <a:t>  需要严格确定在某一时刻</a:t>
            </a:r>
            <a:r>
              <a:rPr lang="en-US" altLang="zh-CN" sz="2400">
                <a:latin typeface="宋体" panose="02010600030101010101" pitchFamily="2" charset="-122"/>
              </a:rPr>
              <a:t>,</a:t>
            </a:r>
            <a:r>
              <a:rPr lang="zh-CN" altLang="en-US" sz="2400" dirty="0">
                <a:latin typeface="宋体" panose="02010600030101010101" pitchFamily="2" charset="-122"/>
              </a:rPr>
              <a:t>每个处理机按照预定的计算任</a:t>
            </a:r>
            <a:endParaRPr lang="en-US" altLang="zh-CN" sz="2400">
              <a:latin typeface="宋体" panose="02010600030101010101" pitchFamily="2" charset="-122"/>
            </a:endParaRPr>
          </a:p>
          <a:p>
            <a:pPr eaLnBrk="1" hangingPunct="1">
              <a:buNone/>
            </a:pPr>
            <a:r>
              <a:rPr lang="en-US" altLang="zh-CN" sz="2400">
                <a:latin typeface="宋体" panose="02010600030101010101" pitchFamily="2" charset="-122"/>
              </a:rPr>
              <a:t>  </a:t>
            </a:r>
            <a:r>
              <a:rPr lang="zh-CN" altLang="en-US" sz="2400" dirty="0">
                <a:latin typeface="宋体" panose="02010600030101010101" pitchFamily="2" charset="-122"/>
              </a:rPr>
              <a:t>务持续执行</a:t>
            </a:r>
            <a:r>
              <a:rPr lang="en-US" altLang="zh-CN" sz="2400">
                <a:latin typeface="宋体" panose="02010600030101010101" pitchFamily="2" charset="-122"/>
              </a:rPr>
              <a:t>,</a:t>
            </a:r>
            <a:r>
              <a:rPr lang="zh-CN" altLang="en-US" sz="2400" dirty="0">
                <a:latin typeface="宋体" panose="02010600030101010101" pitchFamily="2" charset="-122"/>
              </a:rPr>
              <a:t>但通常需要在一定的时候必须进行一次数据</a:t>
            </a:r>
            <a:endParaRPr lang="en-US" altLang="zh-CN" sz="2400">
              <a:latin typeface="宋体" panose="02010600030101010101" pitchFamily="2" charset="-122"/>
            </a:endParaRPr>
          </a:p>
          <a:p>
            <a:pPr eaLnBrk="1" hangingPunct="1">
              <a:buNone/>
            </a:pPr>
            <a:r>
              <a:rPr lang="en-US" altLang="zh-CN" sz="2400">
                <a:latin typeface="宋体" panose="02010600030101010101" pitchFamily="2" charset="-122"/>
              </a:rPr>
              <a:t>  </a:t>
            </a:r>
            <a:r>
              <a:rPr lang="zh-CN" altLang="en-US" sz="2400" dirty="0">
                <a:latin typeface="宋体" panose="02010600030101010101" pitchFamily="2" charset="-122"/>
              </a:rPr>
              <a:t>交换</a:t>
            </a:r>
            <a:r>
              <a:rPr lang="en-US" altLang="zh-CN" sz="2400">
                <a:latin typeface="宋体" panose="02010600030101010101" pitchFamily="2" charset="-122"/>
              </a:rPr>
              <a:t>,</a:t>
            </a:r>
            <a:r>
              <a:rPr lang="zh-CN" altLang="en-US" sz="2400" dirty="0">
                <a:latin typeface="宋体" panose="02010600030101010101" pitchFamily="2" charset="-122"/>
              </a:rPr>
              <a:t>以保证算法的正确性</a:t>
            </a:r>
            <a:endParaRPr lang="en-US" altLang="zh-CN" sz="2400">
              <a:latin typeface="宋体" panose="02010600030101010101" pitchFamily="2" charset="-122"/>
            </a:endParaRPr>
          </a:p>
          <a:p>
            <a:pPr eaLnBrk="1" hangingPunct="1">
              <a:buNone/>
            </a:pPr>
            <a:r>
              <a:rPr lang="zh-CN" altLang="en-US" sz="2400" dirty="0">
                <a:latin typeface="宋体" panose="02010600030101010101" pitchFamily="2" charset="-122"/>
              </a:rPr>
              <a:t>例</a:t>
            </a:r>
            <a:r>
              <a:rPr lang="en-US" altLang="zh-CN" sz="2400">
                <a:latin typeface="宋体" panose="02010600030101010101" pitchFamily="2" charset="-122"/>
              </a:rPr>
              <a:t>:</a:t>
            </a:r>
          </a:p>
          <a:p>
            <a:pPr eaLnBrk="1" hangingPunct="1">
              <a:buNone/>
            </a:pPr>
            <a:endParaRPr lang="zh-CN" altLang="en-US" dirty="0">
              <a:latin typeface="宋体" panose="02010600030101010101" pitchFamily="2" charset="-122"/>
            </a:endParaRPr>
          </a:p>
        </p:txBody>
      </p:sp>
      <p:graphicFrame>
        <p:nvGraphicFramePr>
          <p:cNvPr id="123907" name="对象 1"/>
          <p:cNvGraphicFramePr>
            <a:graphicFrameLocks noChangeAspect="1"/>
          </p:cNvGraphicFramePr>
          <p:nvPr/>
        </p:nvGraphicFramePr>
        <p:xfrm>
          <a:off x="2133600" y="4486275"/>
          <a:ext cx="3086100" cy="527050"/>
        </p:xfrm>
        <a:graphic>
          <a:graphicData uri="http://schemas.openxmlformats.org/presentationml/2006/ole">
            <mc:AlternateContent xmlns:mc="http://schemas.openxmlformats.org/markup-compatibility/2006">
              <mc:Choice xmlns:v="urn:schemas-microsoft-com:vml" Requires="v">
                <p:oleObj spid="_x0000_s20482" r:id="rId3" imgW="1016000" imgH="203200" progId="Equation.DSMT4">
                  <p:embed/>
                </p:oleObj>
              </mc:Choice>
              <mc:Fallback>
                <p:oleObj r:id="rId3" imgW="1016000" imgH="203200" progId="Equation.DSMT4">
                  <p:embed/>
                  <p:pic>
                    <p:nvPicPr>
                      <p:cNvPr id="123907" name="对象 1"/>
                      <p:cNvPicPr/>
                      <p:nvPr/>
                    </p:nvPicPr>
                    <p:blipFill>
                      <a:blip r:embed="rId4"/>
                      <a:stretch>
                        <a:fillRect/>
                      </a:stretch>
                    </p:blipFill>
                    <p:spPr>
                      <a:xfrm>
                        <a:off x="2133600" y="4486275"/>
                        <a:ext cx="3086100" cy="527050"/>
                      </a:xfrm>
                      <a:prstGeom prst="rect">
                        <a:avLst/>
                      </a:prstGeom>
                      <a:noFill/>
                      <a:ln w="38100">
                        <a:noFill/>
                        <a:miter/>
                      </a:ln>
                    </p:spPr>
                  </p:pic>
                </p:oleObj>
              </mc:Fallback>
            </mc:AlternateContent>
          </a:graphicData>
        </a:graphic>
      </p:graphicFrame>
      <p:graphicFrame>
        <p:nvGraphicFramePr>
          <p:cNvPr id="123908" name="对象 3"/>
          <p:cNvGraphicFramePr>
            <a:graphicFrameLocks noChangeAspect="1"/>
          </p:cNvGraphicFramePr>
          <p:nvPr/>
        </p:nvGraphicFramePr>
        <p:xfrm>
          <a:off x="1403350" y="5229225"/>
          <a:ext cx="5616575" cy="995363"/>
        </p:xfrm>
        <a:graphic>
          <a:graphicData uri="http://schemas.openxmlformats.org/presentationml/2006/ole">
            <mc:AlternateContent xmlns:mc="http://schemas.openxmlformats.org/markup-compatibility/2006">
              <mc:Choice xmlns:v="urn:schemas-microsoft-com:vml" Requires="v">
                <p:oleObj spid="_x0000_s20483" r:id="rId5" imgW="2578100" imgH="457200" progId="Equation.DSMT4">
                  <p:embed/>
                </p:oleObj>
              </mc:Choice>
              <mc:Fallback>
                <p:oleObj r:id="rId5" imgW="2578100" imgH="457200" progId="Equation.DSMT4">
                  <p:embed/>
                  <p:pic>
                    <p:nvPicPr>
                      <p:cNvPr id="123908" name="对象 3"/>
                      <p:cNvPicPr/>
                      <p:nvPr/>
                    </p:nvPicPr>
                    <p:blipFill>
                      <a:blip r:embed="rId6"/>
                      <a:stretch>
                        <a:fillRect/>
                      </a:stretch>
                    </p:blipFill>
                    <p:spPr>
                      <a:xfrm>
                        <a:off x="1403350" y="5229225"/>
                        <a:ext cx="5616575" cy="995363"/>
                      </a:xfrm>
                      <a:prstGeom prst="rect">
                        <a:avLst/>
                      </a:prstGeom>
                      <a:noFill/>
                      <a:ln w="38100">
                        <a:noFill/>
                        <a:miter/>
                      </a:ln>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p:cNvSpPr>
          <p:nvPr>
            <p:ph type="title"/>
          </p:nvPr>
        </p:nvSpPr>
        <p:spPr>
          <a:xfrm>
            <a:off x="457200" y="188913"/>
            <a:ext cx="8229600" cy="777875"/>
          </a:xfrm>
          <a:ln/>
        </p:spPr>
        <p:txBody>
          <a:bodyPr anchor="ctr"/>
          <a:lstStyle/>
          <a:p>
            <a:pPr eaLnBrk="1" hangingPunct="1"/>
            <a:r>
              <a:rPr lang="zh-CN" altLang="en-US" dirty="0">
                <a:latin typeface="黑体" panose="02010609060101010101" pitchFamily="2" charset="-122"/>
                <a:ea typeface="黑体" panose="02010609060101010101" pitchFamily="2" charset="-122"/>
              </a:rPr>
              <a:t>并行算法的一般设计过程</a:t>
            </a:r>
            <a:endParaRPr lang="zh-CN" altLang="en-US" dirty="0"/>
          </a:p>
        </p:txBody>
      </p:sp>
      <p:sp>
        <p:nvSpPr>
          <p:cNvPr id="124930" name="Rectangle 3"/>
          <p:cNvSpPr>
            <a:spLocks noGrp="1"/>
          </p:cNvSpPr>
          <p:nvPr>
            <p:ph type="body"/>
          </p:nvPr>
        </p:nvSpPr>
        <p:spPr>
          <a:xfrm>
            <a:off x="457200" y="1341438"/>
            <a:ext cx="8229600" cy="5183187"/>
          </a:xfrm>
          <a:ln/>
        </p:spPr>
        <p:txBody>
          <a:bodyPr anchor="t"/>
          <a:lstStyle/>
          <a:p>
            <a:pPr eaLnBrk="1" hangingPunct="1"/>
            <a:r>
              <a:rPr lang="en-US" altLang="zh-CN" sz="2800">
                <a:latin typeface="宋体" panose="02010600030101010101" pitchFamily="2" charset="-122"/>
              </a:rPr>
              <a:t>PCAM</a:t>
            </a:r>
            <a:r>
              <a:rPr lang="zh-CN" altLang="en-US" sz="2800" dirty="0">
                <a:latin typeface="宋体" panose="02010600030101010101" pitchFamily="2" charset="-122"/>
              </a:rPr>
              <a:t>设计方法学</a:t>
            </a:r>
            <a:endParaRPr lang="en-US" altLang="zh-CN" sz="2800">
              <a:latin typeface="宋体" panose="02010600030101010101" pitchFamily="2" charset="-122"/>
            </a:endParaRPr>
          </a:p>
          <a:p>
            <a:pPr eaLnBrk="1" hangingPunct="1">
              <a:buAutoNum type="arabicParenR"/>
            </a:pPr>
            <a:r>
              <a:rPr lang="zh-CN" altLang="en-US" sz="2400" dirty="0">
                <a:latin typeface="宋体" panose="02010600030101010101" pitchFamily="2" charset="-122"/>
              </a:rPr>
              <a:t>首先尽量开拓算法的并发性和满足算法的可扩放性</a:t>
            </a:r>
            <a:r>
              <a:rPr lang="en-US" altLang="zh-CN" sz="2400">
                <a:latin typeface="宋体" panose="02010600030101010101" pitchFamily="2" charset="-122"/>
              </a:rPr>
              <a:t>(</a:t>
            </a:r>
            <a:r>
              <a:rPr lang="zh-CN" altLang="en-US" sz="2400" dirty="0">
                <a:latin typeface="宋体" panose="02010600030101010101" pitchFamily="2" charset="-122"/>
              </a:rPr>
              <a:t>与算法相关的特性</a:t>
            </a:r>
            <a:r>
              <a:rPr lang="en-US" altLang="zh-CN" sz="2400">
                <a:latin typeface="宋体" panose="02010600030101010101" pitchFamily="2" charset="-122"/>
              </a:rPr>
              <a:t>)</a:t>
            </a:r>
          </a:p>
          <a:p>
            <a:pPr eaLnBrk="1" hangingPunct="1">
              <a:buAutoNum type="arabicParenR"/>
            </a:pPr>
            <a:r>
              <a:rPr lang="zh-CN" altLang="en-US" sz="2400" dirty="0">
                <a:latin typeface="宋体" panose="02010600030101010101" pitchFamily="2" charset="-122"/>
              </a:rPr>
              <a:t>然后着重优化算法的通信成本和全局执行时间</a:t>
            </a:r>
            <a:r>
              <a:rPr lang="en-US" altLang="zh-CN" sz="2400">
                <a:latin typeface="宋体" panose="02010600030101010101" pitchFamily="2" charset="-122"/>
              </a:rPr>
              <a:t>(</a:t>
            </a:r>
            <a:r>
              <a:rPr lang="zh-CN" altLang="en-US" sz="2400" dirty="0">
                <a:latin typeface="宋体" panose="02010600030101010101" pitchFamily="2" charset="-122"/>
              </a:rPr>
              <a:t>与机器相关的特性</a:t>
            </a:r>
            <a:r>
              <a:rPr lang="en-US" altLang="zh-CN" sz="2400">
                <a:latin typeface="宋体" panose="02010600030101010101" pitchFamily="2" charset="-122"/>
              </a:rPr>
              <a:t>)</a:t>
            </a:r>
          </a:p>
          <a:p>
            <a:pPr eaLnBrk="1" hangingPunct="1">
              <a:buAutoNum type="arabicParenR"/>
            </a:pPr>
            <a:r>
              <a:rPr lang="zh-CN" altLang="en-US" sz="2400" dirty="0">
                <a:latin typeface="宋体" panose="02010600030101010101" pitchFamily="2" charset="-122"/>
              </a:rPr>
              <a:t>同时通过必要的整个过程的反复回溯</a:t>
            </a:r>
            <a:r>
              <a:rPr lang="en-US" altLang="zh-CN" sz="2400">
                <a:latin typeface="宋体" panose="02010600030101010101" pitchFamily="2" charset="-122"/>
              </a:rPr>
              <a:t>,</a:t>
            </a:r>
            <a:r>
              <a:rPr lang="zh-CN" altLang="en-US" sz="2400" dirty="0">
                <a:latin typeface="宋体" panose="02010600030101010101" pitchFamily="2" charset="-122"/>
              </a:rPr>
              <a:t>以期望达到一个满意的设计选择</a:t>
            </a:r>
          </a:p>
          <a:p>
            <a:pPr eaLnBrk="1" hangingPunct="1">
              <a:buNone/>
            </a:pPr>
            <a:endParaRPr lang="en-US" altLang="zh-CN" sz="2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标题 1"/>
          <p:cNvSpPr>
            <a:spLocks noGrp="1"/>
          </p:cNvSpPr>
          <p:nvPr>
            <p:ph type="title"/>
          </p:nvPr>
        </p:nvSpPr>
        <p:spPr>
          <a:xfrm>
            <a:off x="539750" y="0"/>
            <a:ext cx="7772400" cy="922338"/>
          </a:xfrm>
          <a:ln/>
        </p:spPr>
        <p:txBody>
          <a:bodyPr anchor="ctr"/>
          <a:lstStyle/>
          <a:p>
            <a:pPr eaLnBrk="1" hangingPunct="1"/>
            <a:r>
              <a:rPr lang="en-US" altLang="zh-CN"/>
              <a:t>PCAM</a:t>
            </a:r>
            <a:r>
              <a:rPr lang="zh-CN" altLang="en-US" dirty="0"/>
              <a:t>方法设计</a:t>
            </a:r>
          </a:p>
        </p:txBody>
      </p:sp>
      <p:sp>
        <p:nvSpPr>
          <p:cNvPr id="126978" name="内容占位符 2"/>
          <p:cNvSpPr>
            <a:spLocks noGrp="1"/>
          </p:cNvSpPr>
          <p:nvPr>
            <p:ph idx="4294967295"/>
          </p:nvPr>
        </p:nvSpPr>
        <p:spPr>
          <a:xfrm>
            <a:off x="457200" y="1268413"/>
            <a:ext cx="8229600" cy="4968875"/>
          </a:xfrm>
          <a:ln/>
        </p:spPr>
        <p:txBody>
          <a:bodyPr anchor="t"/>
          <a:lstStyle/>
          <a:p>
            <a:pPr eaLnBrk="1" hangingPunct="1"/>
            <a:r>
              <a:rPr lang="en-US" altLang="zh-CN" sz="3600">
                <a:latin typeface="宋体" panose="02010600030101010101" pitchFamily="2" charset="-122"/>
              </a:rPr>
              <a:t>PCAM</a:t>
            </a:r>
            <a:r>
              <a:rPr lang="zh-CN" altLang="en-US" sz="3600" dirty="0">
                <a:latin typeface="宋体" panose="02010600030101010101" pitchFamily="2" charset="-122"/>
              </a:rPr>
              <a:t>分为四步</a:t>
            </a:r>
            <a:endParaRPr lang="en-US" altLang="zh-CN" sz="3600">
              <a:latin typeface="宋体" panose="02010600030101010101" pitchFamily="2" charset="-122"/>
            </a:endParaRPr>
          </a:p>
          <a:p>
            <a:pPr eaLnBrk="1" hangingPunct="1">
              <a:buNone/>
            </a:pPr>
            <a:r>
              <a:rPr lang="en-US" altLang="zh-CN">
                <a:latin typeface="宋体" panose="02010600030101010101" pitchFamily="2" charset="-122"/>
              </a:rPr>
              <a:t> 1) </a:t>
            </a:r>
            <a:r>
              <a:rPr lang="zh-CN" altLang="en-US" dirty="0">
                <a:latin typeface="宋体" panose="02010600030101010101" pitchFamily="2" charset="-122"/>
              </a:rPr>
              <a:t>任务的划分</a:t>
            </a:r>
            <a:endParaRPr lang="en-US" altLang="zh-CN">
              <a:latin typeface="宋体" panose="02010600030101010101" pitchFamily="2" charset="-122"/>
            </a:endParaRPr>
          </a:p>
          <a:p>
            <a:pPr eaLnBrk="1" hangingPunct="1">
              <a:buNone/>
            </a:pPr>
            <a:r>
              <a:rPr lang="en-US" altLang="zh-CN">
                <a:latin typeface="宋体" panose="02010600030101010101" pitchFamily="2" charset="-122"/>
              </a:rPr>
              <a:t> 2) </a:t>
            </a:r>
            <a:r>
              <a:rPr lang="zh-CN" altLang="en-US" dirty="0">
                <a:latin typeface="宋体" panose="02010600030101010101" pitchFamily="2" charset="-122"/>
              </a:rPr>
              <a:t>通信</a:t>
            </a:r>
            <a:endParaRPr lang="en-US" altLang="zh-CN">
              <a:latin typeface="宋体" panose="02010600030101010101" pitchFamily="2" charset="-122"/>
            </a:endParaRPr>
          </a:p>
          <a:p>
            <a:pPr eaLnBrk="1" hangingPunct="1">
              <a:buNone/>
            </a:pPr>
            <a:r>
              <a:rPr lang="en-US" altLang="zh-CN">
                <a:latin typeface="宋体" panose="02010600030101010101" pitchFamily="2" charset="-122"/>
              </a:rPr>
              <a:t> 3) </a:t>
            </a:r>
            <a:r>
              <a:rPr lang="zh-CN" altLang="en-US" dirty="0">
                <a:latin typeface="宋体" panose="02010600030101010101" pitchFamily="2" charset="-122"/>
              </a:rPr>
              <a:t>任务组合</a:t>
            </a:r>
            <a:endParaRPr lang="en-US" altLang="zh-CN">
              <a:latin typeface="宋体" panose="02010600030101010101" pitchFamily="2" charset="-122"/>
            </a:endParaRPr>
          </a:p>
          <a:p>
            <a:pPr eaLnBrk="1" hangingPunct="1">
              <a:buNone/>
            </a:pPr>
            <a:r>
              <a:rPr lang="en-US" altLang="zh-CN">
                <a:latin typeface="宋体" panose="02010600030101010101" pitchFamily="2" charset="-122"/>
              </a:rPr>
              <a:t> 4) </a:t>
            </a:r>
            <a:r>
              <a:rPr lang="zh-CN" altLang="en-US" dirty="0">
                <a:latin typeface="宋体" panose="02010600030101010101" pitchFamily="2" charset="-122"/>
              </a:rPr>
              <a:t>处理器映射</a:t>
            </a:r>
            <a:endParaRPr lang="en-US" altLang="zh-CN">
              <a:latin typeface="宋体" panose="02010600030101010101" pitchFamily="2" charset="-122"/>
            </a:endParaRPr>
          </a:p>
          <a:p>
            <a:pPr eaLnBrk="1" hangingPunct="1">
              <a:buNone/>
            </a:pPr>
            <a:r>
              <a:rPr lang="en-US" altLang="zh-CN" sz="2400">
                <a:latin typeface="宋体" panose="02010600030101010101" pitchFamily="2" charset="-122"/>
              </a:rPr>
              <a:t>   </a:t>
            </a:r>
            <a:endParaRPr lang="zh-CN" altLang="en-US" sz="2400" dirty="0">
              <a:latin typeface="宋体" panose="02010600030101010101" pitchFamily="2" charset="-122"/>
            </a:endParaRPr>
          </a:p>
        </p:txBody>
      </p:sp>
      <p:pic>
        <p:nvPicPr>
          <p:cNvPr id="126979" name="Picture 1" descr="C:\Documents and Settings\Administrator\Application Data\Tencent\Users\310259138\QQ\WinTemp\RichOle\3L$Q12V((YRGAEA{ID0RT)Q.jpg"/>
          <p:cNvPicPr>
            <a:picLocks noChangeAspect="1"/>
          </p:cNvPicPr>
          <p:nvPr/>
        </p:nvPicPr>
        <p:blipFill>
          <a:blip r:embed="rId3"/>
          <a:stretch>
            <a:fillRect/>
          </a:stretch>
        </p:blipFill>
        <p:spPr>
          <a:xfrm>
            <a:off x="3924300" y="1270000"/>
            <a:ext cx="4895850" cy="4895850"/>
          </a:xfrm>
          <a:prstGeom prst="rect">
            <a:avLst/>
          </a:prstGeom>
          <a:noFill/>
          <a:ln w="9525">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p:cNvSpPr>
          <p:nvPr>
            <p:ph type="title"/>
          </p:nvPr>
        </p:nvSpPr>
        <p:spPr>
          <a:ln/>
        </p:spPr>
        <p:txBody>
          <a:bodyPr anchor="ctr"/>
          <a:lstStyle/>
          <a:p>
            <a:pPr eaLnBrk="1" hangingPunct="1"/>
            <a:r>
              <a:rPr lang="zh-CN" altLang="en-US" dirty="0">
                <a:latin typeface="黑体" panose="02010609060101010101" pitchFamily="2" charset="-122"/>
                <a:ea typeface="黑体" panose="02010609060101010101" pitchFamily="2" charset="-122"/>
              </a:rPr>
              <a:t>并行算法的一般设计过程</a:t>
            </a:r>
            <a:r>
              <a:rPr lang="en-US" altLang="zh-CN">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划分</a:t>
            </a:r>
          </a:p>
        </p:txBody>
      </p:sp>
      <p:sp>
        <p:nvSpPr>
          <p:cNvPr id="130050" name="Rectangle 3"/>
          <p:cNvSpPr>
            <a:spLocks noGrp="1"/>
          </p:cNvSpPr>
          <p:nvPr>
            <p:ph type="body"/>
          </p:nvPr>
        </p:nvSpPr>
        <p:spPr>
          <a:xfrm>
            <a:off x="457200" y="1341438"/>
            <a:ext cx="8229600" cy="4784725"/>
          </a:xfrm>
          <a:ln/>
        </p:spPr>
        <p:txBody>
          <a:bodyPr anchor="t"/>
          <a:lstStyle/>
          <a:p>
            <a:pPr eaLnBrk="1" hangingPunct="1"/>
            <a:r>
              <a:rPr lang="zh-CN" altLang="en-US" dirty="0">
                <a:latin typeface="宋体" panose="02010600030101010101" pitchFamily="2" charset="-122"/>
              </a:rPr>
              <a:t>划分标准</a:t>
            </a:r>
          </a:p>
          <a:p>
            <a:pPr eaLnBrk="1" hangingPunct="1">
              <a:buFont typeface="Wingdings" panose="05000000000000000000" pitchFamily="2" charset="2"/>
              <a:buChar char="Ø"/>
            </a:pPr>
            <a:r>
              <a:rPr lang="zh-CN" altLang="en-US" sz="2400" dirty="0">
                <a:latin typeface="宋体" panose="02010600030101010101" pitchFamily="2" charset="-122"/>
              </a:rPr>
              <a:t>任务数，是否至少高于目标机上处理器数的一个量级。（灵活性）</a:t>
            </a:r>
          </a:p>
          <a:p>
            <a:pPr eaLnBrk="1" hangingPunct="1">
              <a:buFont typeface="Wingdings" panose="05000000000000000000" pitchFamily="2" charset="2"/>
              <a:buChar char="Ø"/>
            </a:pPr>
            <a:r>
              <a:rPr lang="zh-CN" altLang="en-US" sz="2400" dirty="0">
                <a:latin typeface="宋体" panose="02010600030101010101" pitchFamily="2" charset="-122"/>
              </a:rPr>
              <a:t>是否避免了冗于的计算和存储要求。（扩放）</a:t>
            </a:r>
          </a:p>
          <a:p>
            <a:pPr eaLnBrk="1" hangingPunct="1">
              <a:buFont typeface="Wingdings" panose="05000000000000000000" pitchFamily="2" charset="2"/>
              <a:buChar char="Ø"/>
            </a:pPr>
            <a:r>
              <a:rPr lang="zh-CN" altLang="en-US" sz="2400" dirty="0">
                <a:latin typeface="宋体" panose="02010600030101010101" pitchFamily="2" charset="-122"/>
              </a:rPr>
              <a:t>划分的任务是否尺寸大致相当。（均衡）</a:t>
            </a:r>
          </a:p>
          <a:p>
            <a:pPr eaLnBrk="1" hangingPunct="1">
              <a:buFont typeface="Wingdings" panose="05000000000000000000" pitchFamily="2" charset="2"/>
              <a:buChar char="Ø"/>
            </a:pPr>
            <a:r>
              <a:rPr lang="zh-CN" altLang="en-US" sz="2400" dirty="0">
                <a:latin typeface="宋体" panose="02010600030101010101" pitchFamily="2" charset="-122"/>
              </a:rPr>
              <a:t>任务数是否与问题尺寸成比例。</a:t>
            </a:r>
          </a:p>
          <a:p>
            <a:pPr eaLnBrk="1" hangingPunct="1">
              <a:buFont typeface="Wingdings" panose="05000000000000000000" pitchFamily="2" charset="2"/>
              <a:buChar char="Ø"/>
            </a:pPr>
            <a:r>
              <a:rPr lang="zh-CN" altLang="en-US" sz="2400" dirty="0">
                <a:latin typeface="宋体" panose="02010600030101010101" pitchFamily="2" charset="-122"/>
              </a:rPr>
              <a:t>是否采用了几种不同的划分法，多考虑几种选择可提高灵活性，同时既考虑域分解，又要考虑功能分解。</a:t>
            </a:r>
          </a:p>
          <a:p>
            <a:pPr eaLnBrk="1" hangingPunct="1">
              <a:buNone/>
            </a:pPr>
            <a:endParaRPr lang="en-US" altLang="zh-CN"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08545"/>
          <p:cNvSpPr>
            <a:spLocks noGrp="1"/>
          </p:cNvSpPr>
          <p:nvPr>
            <p:ph type="title"/>
          </p:nvPr>
        </p:nvSpPr>
        <p:spPr>
          <a:ln/>
        </p:spPr>
        <p:txBody>
          <a:bodyPr anchor="ctr"/>
          <a:lstStyle/>
          <a:p>
            <a:r>
              <a:rPr lang="zh-CN" altLang="en-US" dirty="0"/>
              <a:t>并行算法的定义和分类</a:t>
            </a:r>
          </a:p>
        </p:txBody>
      </p:sp>
      <p:sp>
        <p:nvSpPr>
          <p:cNvPr id="11266" name="文本占位符 108546"/>
          <p:cNvSpPr>
            <a:spLocks noGrp="1"/>
          </p:cNvSpPr>
          <p:nvPr>
            <p:ph idx="1"/>
          </p:nvPr>
        </p:nvSpPr>
        <p:spPr>
          <a:ln/>
        </p:spPr>
        <p:txBody>
          <a:bodyPr anchor="t"/>
          <a:lstStyle/>
          <a:p>
            <a:pPr>
              <a:lnSpc>
                <a:spcPct val="120000"/>
              </a:lnSpc>
            </a:pPr>
            <a:r>
              <a:rPr lang="zh-CN" altLang="en-US" sz="2000" b="1" dirty="0"/>
              <a:t>数值计算（</a:t>
            </a:r>
            <a:r>
              <a:rPr lang="en-US" altLang="zh-CN" sz="2000" b="1"/>
              <a:t>Numerical Computing</a:t>
            </a:r>
            <a:r>
              <a:rPr lang="zh-CN" altLang="en-US" sz="2000" b="1" dirty="0"/>
              <a:t>）</a:t>
            </a:r>
            <a:r>
              <a:rPr lang="zh-CN" altLang="en-US" sz="2000" dirty="0"/>
              <a:t>是指基于代数关系运算的一类诸如矩阵计算、多项式求值、求解线性方程组等数字计算问题。求解数值计算问题的算法称为数值算法（</a:t>
            </a:r>
            <a:r>
              <a:rPr lang="en-US" altLang="zh-CN" sz="2000"/>
              <a:t>Numerical Algorithm</a:t>
            </a:r>
            <a:r>
              <a:rPr lang="zh-CN" altLang="en-US" sz="2000" dirty="0"/>
              <a:t>）。</a:t>
            </a:r>
            <a:br>
              <a:rPr lang="zh-CN" altLang="en-US" sz="2000" dirty="0"/>
            </a:br>
            <a:endParaRPr lang="zh-CN" altLang="en-US" sz="2000" dirty="0"/>
          </a:p>
          <a:p>
            <a:pPr>
              <a:lnSpc>
                <a:spcPct val="120000"/>
              </a:lnSpc>
            </a:pPr>
            <a:r>
              <a:rPr lang="zh-CN" altLang="en-US" sz="2000" b="1" dirty="0"/>
              <a:t>非数值计算（</a:t>
            </a:r>
            <a:r>
              <a:rPr lang="en-US" altLang="zh-CN" sz="2000" b="1"/>
              <a:t>Non-numerical Computing</a:t>
            </a:r>
            <a:r>
              <a:rPr lang="zh-CN" altLang="en-US" sz="2000" b="1" dirty="0"/>
              <a:t>）</a:t>
            </a:r>
            <a:r>
              <a:rPr lang="zh-CN" altLang="en-US" sz="2000" dirty="0"/>
              <a:t>是指基于比较关系运算的一类计算问题，比如排序、选择、搜索和匹配等符号处理问题。求解非数值计算问题的算法称为非数值算法（</a:t>
            </a:r>
            <a:r>
              <a:rPr lang="en-US" altLang="zh-CN" sz="2000"/>
              <a:t>Non-numerical Algorithm</a:t>
            </a:r>
            <a:r>
              <a:rPr lang="zh-CN" altLang="en-US" sz="2000" dirty="0"/>
              <a:t>）。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p:cNvSpPr>
          <p:nvPr>
            <p:ph type="title"/>
          </p:nvPr>
        </p:nvSpPr>
        <p:spPr>
          <a:ln/>
        </p:spPr>
        <p:txBody>
          <a:bodyPr anchor="ctr"/>
          <a:lstStyle/>
          <a:p>
            <a:pPr eaLnBrk="1" hangingPunct="1"/>
            <a:r>
              <a:rPr lang="zh-CN" altLang="en-US" dirty="0">
                <a:latin typeface="黑体" panose="02010609060101010101" pitchFamily="2" charset="-122"/>
                <a:ea typeface="黑体" panose="02010609060101010101" pitchFamily="2" charset="-122"/>
              </a:rPr>
              <a:t>并行算法的一般设计过程</a:t>
            </a:r>
            <a:r>
              <a:rPr lang="en-US" altLang="zh-CN">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通信</a:t>
            </a:r>
          </a:p>
        </p:txBody>
      </p:sp>
      <p:sp>
        <p:nvSpPr>
          <p:cNvPr id="132098" name="Rectangle 3"/>
          <p:cNvSpPr>
            <a:spLocks noGrp="1"/>
          </p:cNvSpPr>
          <p:nvPr>
            <p:ph type="body"/>
          </p:nvPr>
        </p:nvSpPr>
        <p:spPr>
          <a:xfrm>
            <a:off x="685800" y="1981200"/>
            <a:ext cx="7772400" cy="2774950"/>
          </a:xfrm>
          <a:ln/>
        </p:spPr>
        <p:txBody>
          <a:bodyPr anchor="t"/>
          <a:lstStyle/>
          <a:p>
            <a:pPr marL="0" indent="0" eaLnBrk="1" hangingPunct="1">
              <a:buNone/>
            </a:pPr>
            <a:r>
              <a:rPr lang="zh-CN" altLang="en-US" dirty="0">
                <a:latin typeface="宋体" panose="02010600030101010101" pitchFamily="2" charset="-122"/>
              </a:rPr>
              <a:t>四种模式</a:t>
            </a:r>
            <a:endParaRPr lang="en-US" altLang="zh-CN">
              <a:latin typeface="宋体" panose="02010600030101010101" pitchFamily="2" charset="-122"/>
            </a:endParaRPr>
          </a:p>
          <a:p>
            <a:pPr marL="0" indent="0" eaLnBrk="1" hangingPunct="1">
              <a:buFont typeface="Wingdings" panose="05000000000000000000" pitchFamily="2" charset="2"/>
              <a:buChar char="Ø"/>
            </a:pPr>
            <a:r>
              <a:rPr lang="zh-CN" altLang="en-US" sz="2800" dirty="0">
                <a:latin typeface="宋体" panose="02010600030101010101" pitchFamily="2" charset="-122"/>
              </a:rPr>
              <a:t>局部通信</a:t>
            </a:r>
            <a:r>
              <a:rPr lang="en-US" altLang="zh-CN" sz="2800">
                <a:latin typeface="宋体" panose="02010600030101010101" pitchFamily="2" charset="-122"/>
              </a:rPr>
              <a:t>vs.</a:t>
            </a:r>
            <a:r>
              <a:rPr lang="zh-CN" altLang="en-US" sz="2800" dirty="0">
                <a:latin typeface="宋体" panose="02010600030101010101" pitchFamily="2" charset="-122"/>
              </a:rPr>
              <a:t>全局通信</a:t>
            </a:r>
          </a:p>
          <a:p>
            <a:pPr marL="0" indent="0" eaLnBrk="1" hangingPunct="1">
              <a:buFont typeface="Wingdings" panose="05000000000000000000" pitchFamily="2" charset="2"/>
              <a:buChar char="Ø"/>
            </a:pPr>
            <a:r>
              <a:rPr lang="zh-CN" altLang="en-US" sz="2800" dirty="0">
                <a:latin typeface="宋体" panose="02010600030101010101" pitchFamily="2" charset="-122"/>
              </a:rPr>
              <a:t>结构化通信</a:t>
            </a:r>
            <a:r>
              <a:rPr lang="en-US" altLang="zh-CN" sz="2800">
                <a:latin typeface="宋体" panose="02010600030101010101" pitchFamily="2" charset="-122"/>
              </a:rPr>
              <a:t>vs.</a:t>
            </a:r>
            <a:r>
              <a:rPr lang="zh-CN" altLang="en-US" sz="2800" dirty="0">
                <a:latin typeface="宋体" panose="02010600030101010101" pitchFamily="2" charset="-122"/>
              </a:rPr>
              <a:t>非结构化通信</a:t>
            </a:r>
            <a:endParaRPr lang="en-US" altLang="zh-CN" sz="2800">
              <a:latin typeface="宋体" panose="02010600030101010101" pitchFamily="2" charset="-122"/>
            </a:endParaRPr>
          </a:p>
          <a:p>
            <a:pPr marL="0" indent="0" eaLnBrk="1" hangingPunct="1">
              <a:buFont typeface="Wingdings" panose="05000000000000000000" pitchFamily="2" charset="2"/>
              <a:buChar char="Ø"/>
            </a:pPr>
            <a:r>
              <a:rPr lang="zh-CN" altLang="en-US" sz="2800" dirty="0">
                <a:latin typeface="宋体" panose="02010600030101010101" pitchFamily="2" charset="-122"/>
              </a:rPr>
              <a:t>静态通信</a:t>
            </a:r>
            <a:r>
              <a:rPr lang="en-US" altLang="zh-CN" sz="2800">
                <a:latin typeface="宋体" panose="02010600030101010101" pitchFamily="2" charset="-122"/>
              </a:rPr>
              <a:t>vs.</a:t>
            </a:r>
            <a:r>
              <a:rPr lang="zh-CN" altLang="en-US" sz="2800" dirty="0">
                <a:latin typeface="宋体" panose="02010600030101010101" pitchFamily="2" charset="-122"/>
              </a:rPr>
              <a:t>动态通信</a:t>
            </a:r>
          </a:p>
          <a:p>
            <a:pPr marL="0" indent="0" eaLnBrk="1" hangingPunct="1">
              <a:buFont typeface="Wingdings" panose="05000000000000000000" pitchFamily="2" charset="2"/>
              <a:buChar char="Ø"/>
            </a:pPr>
            <a:r>
              <a:rPr lang="zh-CN" altLang="en-US" sz="2800" dirty="0">
                <a:latin typeface="宋体" panose="02010600030101010101" pitchFamily="2" charset="-122"/>
              </a:rPr>
              <a:t>同步通信</a:t>
            </a:r>
            <a:r>
              <a:rPr lang="en-US" altLang="zh-CN" sz="2800">
                <a:latin typeface="宋体" panose="02010600030101010101" pitchFamily="2" charset="-122"/>
              </a:rPr>
              <a:t>vs.</a:t>
            </a:r>
            <a:r>
              <a:rPr lang="zh-CN" altLang="en-US" sz="2800" dirty="0">
                <a:latin typeface="宋体" panose="02010600030101010101" pitchFamily="2" charset="-122"/>
              </a:rPr>
              <a:t>异步通信</a:t>
            </a:r>
          </a:p>
          <a:p>
            <a:pPr marL="0" indent="0" eaLnBrk="1" hangingPunct="1">
              <a:buFont typeface="Wingdings" panose="05000000000000000000" pitchFamily="2" charset="2"/>
              <a:buNone/>
            </a:pPr>
            <a:endParaRPr lang="zh-CN" altLang="en-US" sz="2000" dirty="0">
              <a:latin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Grp="1"/>
          </p:cNvSpPr>
          <p:nvPr>
            <p:ph type="title"/>
          </p:nvPr>
        </p:nvSpPr>
        <p:spPr>
          <a:ln/>
        </p:spPr>
        <p:txBody>
          <a:bodyPr anchor="ctr"/>
          <a:lstStyle/>
          <a:p>
            <a:pPr eaLnBrk="1" hangingPunct="1"/>
            <a:r>
              <a:rPr lang="zh-CN" altLang="en-US" dirty="0">
                <a:latin typeface="黑体" panose="02010609060101010101" pitchFamily="2" charset="-122"/>
                <a:ea typeface="黑体" panose="02010609060101010101" pitchFamily="2" charset="-122"/>
              </a:rPr>
              <a:t>并行算法的一般设计过程</a:t>
            </a:r>
            <a:r>
              <a:rPr lang="en-US" altLang="zh-CN">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组合</a:t>
            </a:r>
          </a:p>
        </p:txBody>
      </p:sp>
      <p:sp>
        <p:nvSpPr>
          <p:cNvPr id="136194" name="Rectangle 3"/>
          <p:cNvSpPr>
            <a:spLocks noGrp="1"/>
          </p:cNvSpPr>
          <p:nvPr>
            <p:ph type="body"/>
          </p:nvPr>
        </p:nvSpPr>
        <p:spPr>
          <a:xfrm>
            <a:off x="457200" y="1341438"/>
            <a:ext cx="8229600" cy="4895850"/>
          </a:xfrm>
          <a:ln/>
        </p:spPr>
        <p:txBody>
          <a:bodyPr anchor="t"/>
          <a:lstStyle/>
          <a:p>
            <a:pPr eaLnBrk="1" hangingPunct="1">
              <a:buFont typeface="Wingdings" panose="05000000000000000000" pitchFamily="2" charset="2"/>
              <a:buChar char="§"/>
            </a:pPr>
            <a:r>
              <a:rPr lang="zh-CN" altLang="en-US" sz="2400" dirty="0">
                <a:latin typeface="宋体" panose="02010600030101010101" pitchFamily="2" charset="-122"/>
              </a:rPr>
              <a:t>目的：合并小尺寸的任务以减少任务数，理想情况每个处理器一个任务，得到</a:t>
            </a:r>
            <a:r>
              <a:rPr lang="en-US" altLang="zh-CN" sz="2400">
                <a:latin typeface="宋体" panose="02010600030101010101" pitchFamily="2" charset="-122"/>
              </a:rPr>
              <a:t>SPMD</a:t>
            </a:r>
            <a:r>
              <a:rPr lang="zh-CN" altLang="en-US" sz="2400" dirty="0">
                <a:latin typeface="宋体" panose="02010600030101010101" pitchFamily="2" charset="-122"/>
              </a:rPr>
              <a:t>程序。</a:t>
            </a:r>
          </a:p>
          <a:p>
            <a:pPr eaLnBrk="1" hangingPunct="1">
              <a:buFont typeface="Wingdings" panose="05000000000000000000" pitchFamily="2" charset="2"/>
              <a:buChar char="q"/>
            </a:pPr>
            <a:r>
              <a:rPr lang="zh-CN" altLang="en-US" sz="2400" dirty="0">
                <a:latin typeface="宋体" panose="02010600030101010101" pitchFamily="2" charset="-122"/>
              </a:rPr>
              <a:t>增加粒度：</a:t>
            </a:r>
          </a:p>
          <a:p>
            <a:pPr eaLnBrk="1" hangingPunct="1">
              <a:buFont typeface="Wingdings" panose="05000000000000000000" pitchFamily="2" charset="2"/>
              <a:buChar char="Ø"/>
            </a:pPr>
            <a:r>
              <a:rPr lang="zh-CN" altLang="en-US" sz="2400" dirty="0">
                <a:latin typeface="宋体" panose="02010600030101010101" pitchFamily="2" charset="-122"/>
              </a:rPr>
              <a:t>在划分阶段</a:t>
            </a:r>
            <a:r>
              <a:rPr lang="en-US" altLang="zh-CN" sz="2400">
                <a:latin typeface="宋体" panose="02010600030101010101" pitchFamily="2" charset="-122"/>
              </a:rPr>
              <a:t>,</a:t>
            </a:r>
            <a:r>
              <a:rPr lang="zh-CN" altLang="en-US" sz="2400" dirty="0">
                <a:latin typeface="宋体" panose="02010600030101010101" pitchFamily="2" charset="-122"/>
              </a:rPr>
              <a:t>致力于尽可能多的任务以增大并行执行的机会</a:t>
            </a:r>
            <a:r>
              <a:rPr lang="en-US" altLang="zh-CN" sz="2400">
                <a:latin typeface="宋体" panose="02010600030101010101" pitchFamily="2" charset="-122"/>
              </a:rPr>
              <a:t>.</a:t>
            </a:r>
            <a:r>
              <a:rPr lang="zh-CN" altLang="en-US" sz="2400" dirty="0">
                <a:latin typeface="宋体" panose="02010600030101010101" pitchFamily="2" charset="-122"/>
              </a:rPr>
              <a:t>但定义大量的细粒度任务不一定产生一个有效的算法</a:t>
            </a:r>
            <a:r>
              <a:rPr lang="en-US" altLang="zh-CN" sz="2400">
                <a:latin typeface="宋体" panose="02010600030101010101" pitchFamily="2" charset="-122"/>
              </a:rPr>
              <a:t>,</a:t>
            </a:r>
            <a:r>
              <a:rPr lang="zh-CN" altLang="en-US" sz="2400" dirty="0">
                <a:latin typeface="宋体" panose="02010600030101010101" pitchFamily="2" charset="-122"/>
              </a:rPr>
              <a:t>因为这有可能增加通信的代价和任务创建的代价</a:t>
            </a:r>
            <a:endParaRPr lang="en-US" altLang="zh-CN" sz="2400">
              <a:latin typeface="宋体" panose="02010600030101010101" pitchFamily="2" charset="-122"/>
            </a:endParaRPr>
          </a:p>
          <a:p>
            <a:pPr eaLnBrk="1" hangingPunct="1">
              <a:buFont typeface="Wingdings" panose="05000000000000000000" pitchFamily="2" charset="2"/>
              <a:buChar char="Ø"/>
            </a:pPr>
            <a:r>
              <a:rPr lang="zh-CN" altLang="en-US" sz="2400" dirty="0">
                <a:latin typeface="宋体" panose="02010600030101010101" pitchFamily="2" charset="-122"/>
              </a:rPr>
              <a:t>表面</a:t>
            </a:r>
            <a:r>
              <a:rPr lang="en-US" altLang="zh-CN" sz="2400">
                <a:latin typeface="宋体" panose="02010600030101010101" pitchFamily="2" charset="-122"/>
              </a:rPr>
              <a:t>-</a:t>
            </a:r>
            <a:r>
              <a:rPr lang="zh-CN" altLang="en-US" sz="2400" dirty="0">
                <a:latin typeface="宋体" panose="02010600030101010101" pitchFamily="2" charset="-122"/>
              </a:rPr>
              <a:t>容积效应：通信量比例于子域的表面积，计算比例于容积，通信</a:t>
            </a:r>
            <a:r>
              <a:rPr lang="en-US" altLang="zh-CN" sz="2400">
                <a:latin typeface="宋体" panose="02010600030101010101" pitchFamily="2" charset="-122"/>
              </a:rPr>
              <a:t>/</a:t>
            </a:r>
            <a:r>
              <a:rPr lang="zh-CN" altLang="en-US" sz="2400" dirty="0">
                <a:latin typeface="宋体" panose="02010600030101010101" pitchFamily="2" charset="-122"/>
              </a:rPr>
              <a:t>计算之比随任务的尺寸的增加而减少</a:t>
            </a:r>
            <a:r>
              <a:rPr lang="en-US" altLang="zh-CN" sz="2400">
                <a:latin typeface="宋体" panose="02010600030101010101" pitchFamily="2" charset="-122"/>
              </a:rPr>
              <a:t>-&gt;</a:t>
            </a:r>
            <a:r>
              <a:rPr lang="zh-CN" altLang="en-US" sz="2400" dirty="0">
                <a:latin typeface="宋体" panose="02010600030101010101" pitchFamily="2" charset="-122"/>
              </a:rPr>
              <a:t>增加粒度</a:t>
            </a:r>
          </a:p>
          <a:p>
            <a:pPr eaLnBrk="1" hangingPunct="1">
              <a:buFont typeface="Wingdings" panose="05000000000000000000" pitchFamily="2" charset="2"/>
              <a:buChar char="Ø"/>
            </a:pPr>
            <a:r>
              <a:rPr lang="zh-CN" altLang="en-US" sz="2400" dirty="0">
                <a:latin typeface="宋体" panose="02010600030101010101" pitchFamily="2" charset="-122"/>
              </a:rPr>
              <a:t>重复计算（</a:t>
            </a:r>
            <a:r>
              <a:rPr lang="en-US" altLang="zh-CN" sz="2400">
                <a:latin typeface="宋体" panose="02010600030101010101" pitchFamily="2" charset="-122"/>
              </a:rPr>
              <a:t>Replication Computation</a:t>
            </a:r>
            <a:r>
              <a:rPr lang="zh-CN" altLang="en-US" sz="2400" dirty="0">
                <a:latin typeface="宋体" panose="02010600030101010101" pitchFamily="2" charset="-122"/>
              </a:rPr>
              <a:t>）</a:t>
            </a:r>
            <a:r>
              <a:rPr lang="en-US" altLang="zh-CN" sz="2400">
                <a:latin typeface="宋体" panose="02010600030101010101" pitchFamily="2" charset="-122"/>
              </a:rPr>
              <a:t>,</a:t>
            </a:r>
            <a:r>
              <a:rPr lang="zh-CN" altLang="en-US" sz="2400" dirty="0">
                <a:latin typeface="宋体" panose="02010600030101010101" pitchFamily="2" charset="-122"/>
              </a:rPr>
              <a:t>也叫冗余计算，有时可用冗余计算来减少通信。</a:t>
            </a:r>
          </a:p>
          <a:p>
            <a:pPr eaLnBrk="1" hangingPunct="1">
              <a:buFont typeface="Wingdings" panose="05000000000000000000" pitchFamily="2" charset="2"/>
              <a:buChar char="q"/>
            </a:pPr>
            <a:r>
              <a:rPr lang="zh-CN" altLang="en-US" sz="2400" dirty="0">
                <a:latin typeface="宋体" panose="02010600030101010101" pitchFamily="2" charset="-122"/>
              </a:rPr>
              <a:t>同时也要保持灵活性和减少软件成本</a:t>
            </a:r>
            <a:r>
              <a:rPr lang="en-US" altLang="zh-CN" sz="2400">
                <a:latin typeface="宋体" panose="02010600030101010101" pitchFamily="2" charset="-122"/>
              </a:rPr>
              <a:t>,</a:t>
            </a:r>
            <a:r>
              <a:rPr lang="zh-CN" altLang="en-US" sz="2400" dirty="0">
                <a:latin typeface="宋体" panose="02010600030101010101" pitchFamily="2" charset="-122"/>
              </a:rPr>
              <a:t>降低软件工程代价</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标题 1"/>
          <p:cNvSpPr>
            <a:spLocks noGrp="1"/>
          </p:cNvSpPr>
          <p:nvPr>
            <p:ph type="title"/>
          </p:nvPr>
        </p:nvSpPr>
        <p:spPr>
          <a:ln/>
        </p:spPr>
        <p:txBody>
          <a:bodyPr anchor="ctr"/>
          <a:lstStyle/>
          <a:p>
            <a:pPr eaLnBrk="1" hangingPunct="1"/>
            <a:r>
              <a:rPr lang="zh-CN" altLang="en-US" dirty="0">
                <a:latin typeface="黑体" panose="02010609060101010101" pitchFamily="2" charset="-122"/>
                <a:ea typeface="黑体" panose="02010609060101010101" pitchFamily="2" charset="-122"/>
              </a:rPr>
              <a:t>并行算法的一般设计过程</a:t>
            </a:r>
            <a:r>
              <a:rPr lang="en-US" altLang="zh-CN">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映射</a:t>
            </a:r>
            <a:endParaRPr lang="zh-CN" altLang="en-US" dirty="0"/>
          </a:p>
        </p:txBody>
      </p:sp>
      <p:sp>
        <p:nvSpPr>
          <p:cNvPr id="138242" name="内容占位符 2"/>
          <p:cNvSpPr>
            <a:spLocks noGrp="1"/>
          </p:cNvSpPr>
          <p:nvPr>
            <p:ph idx="4294967295"/>
          </p:nvPr>
        </p:nvSpPr>
        <p:spPr>
          <a:ln/>
        </p:spPr>
        <p:txBody>
          <a:bodyPr anchor="t"/>
          <a:lstStyle/>
          <a:p>
            <a:pPr eaLnBrk="1" hangingPunct="1"/>
            <a:r>
              <a:rPr lang="zh-CN" altLang="en-US" sz="2800" dirty="0">
                <a:latin typeface="宋体" panose="02010600030101010101" pitchFamily="2" charset="-122"/>
              </a:rPr>
              <a:t>指定每个任务到哪里执行，目的，减少算法的总的执行时间</a:t>
            </a:r>
            <a:endParaRPr lang="en-US" altLang="zh-CN" sz="2800">
              <a:latin typeface="宋体" panose="02010600030101010101" pitchFamily="2" charset="-122"/>
            </a:endParaRPr>
          </a:p>
          <a:p>
            <a:pPr eaLnBrk="1" hangingPunct="1"/>
            <a:r>
              <a:rPr lang="zh-CN" altLang="en-US" sz="2800" dirty="0">
                <a:latin typeface="宋体" panose="02010600030101010101" pitchFamily="2" charset="-122"/>
              </a:rPr>
              <a:t>策略</a:t>
            </a:r>
            <a:endParaRPr lang="en-US" altLang="zh-CN" sz="2800">
              <a:latin typeface="宋体" panose="02010600030101010101" pitchFamily="2" charset="-122"/>
            </a:endParaRPr>
          </a:p>
          <a:p>
            <a:pPr eaLnBrk="1" hangingPunct="1">
              <a:buNone/>
            </a:pPr>
            <a:r>
              <a:rPr lang="en-US" altLang="zh-CN" sz="2400">
                <a:latin typeface="宋体" panose="02010600030101010101" pitchFamily="2" charset="-122"/>
              </a:rPr>
              <a:t>  1)</a:t>
            </a:r>
            <a:r>
              <a:rPr lang="zh-CN" altLang="en-US" sz="2400" dirty="0">
                <a:latin typeface="宋体" panose="02010600030101010101" pitchFamily="2" charset="-122"/>
              </a:rPr>
              <a:t>可并发执行的任务放在不同的处理器上，增强并行度</a:t>
            </a:r>
          </a:p>
          <a:p>
            <a:pPr eaLnBrk="1" hangingPunct="1">
              <a:buNone/>
            </a:pPr>
            <a:r>
              <a:rPr lang="en-US" altLang="zh-CN" sz="2400">
                <a:latin typeface="宋体" panose="02010600030101010101" pitchFamily="2" charset="-122"/>
              </a:rPr>
              <a:t>  2)</a:t>
            </a:r>
            <a:r>
              <a:rPr lang="zh-CN" altLang="en-US" sz="2400" dirty="0">
                <a:latin typeface="宋体" panose="02010600030101010101" pitchFamily="2" charset="-122"/>
              </a:rPr>
              <a:t>需要频繁通信的任务置于同一处理器上以提高局部性。</a:t>
            </a:r>
          </a:p>
          <a:p>
            <a:pPr eaLnBrk="1" hangingPunct="1">
              <a:buNone/>
            </a:pPr>
            <a:r>
              <a:rPr lang="en-US" altLang="zh-CN" sz="2400">
                <a:latin typeface="宋体" panose="02010600030101010101" pitchFamily="2" charset="-122"/>
              </a:rPr>
              <a:t>  3)</a:t>
            </a:r>
            <a:r>
              <a:rPr lang="zh-CN" altLang="en-US" sz="2400" dirty="0">
                <a:latin typeface="宋体" panose="02010600030101010101" pitchFamily="2" charset="-122"/>
              </a:rPr>
              <a:t>采用域分解技术，当分解算法复杂，工作量不一样，通信也许是非结构化的，此时需要负载平衡算法。</a:t>
            </a:r>
          </a:p>
          <a:p>
            <a:pPr eaLnBrk="1" hangingPunct="1">
              <a:buNone/>
            </a:pPr>
            <a:r>
              <a:rPr lang="en-US" altLang="zh-CN" sz="2400">
                <a:latin typeface="宋体" panose="02010600030101010101" pitchFamily="2" charset="-122"/>
              </a:rPr>
              <a:t>  4)</a:t>
            </a:r>
            <a:r>
              <a:rPr lang="zh-CN" altLang="en-US" sz="2400" dirty="0">
                <a:latin typeface="宋体" panose="02010600030101010101" pitchFamily="2" charset="-122"/>
              </a:rPr>
              <a:t>基于功能分解，会产生一些由短暂任务组成的计算，它们在开始与结束时需与别的任务协调，此时可采用任务调度算法。</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p:cNvSpPr>
            <a:spLocks noGrp="1"/>
          </p:cNvSpPr>
          <p:nvPr>
            <p:ph type="title"/>
          </p:nvPr>
        </p:nvSpPr>
        <p:spPr>
          <a:ln/>
        </p:spPr>
        <p:txBody>
          <a:bodyPr anchor="ctr"/>
          <a:lstStyle/>
          <a:p>
            <a:pPr eaLnBrk="1" hangingPunct="1"/>
            <a:r>
              <a:rPr lang="zh-CN" altLang="en-US" dirty="0">
                <a:latin typeface="黑体" panose="02010609060101010101" pitchFamily="2" charset="-122"/>
                <a:ea typeface="黑体" panose="02010609060101010101" pitchFamily="2" charset="-122"/>
              </a:rPr>
              <a:t>并行算法的一般设计过程</a:t>
            </a:r>
            <a:r>
              <a:rPr lang="en-US" altLang="zh-CN">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映射</a:t>
            </a:r>
          </a:p>
        </p:txBody>
      </p:sp>
      <p:sp>
        <p:nvSpPr>
          <p:cNvPr id="139266" name="Rectangle 3"/>
          <p:cNvSpPr>
            <a:spLocks noGrp="1"/>
          </p:cNvSpPr>
          <p:nvPr>
            <p:ph type="body"/>
          </p:nvPr>
        </p:nvSpPr>
        <p:spPr>
          <a:xfrm>
            <a:off x="763588" y="1981200"/>
            <a:ext cx="7412037" cy="4114800"/>
          </a:xfrm>
          <a:ln/>
        </p:spPr>
        <p:txBody>
          <a:bodyPr anchor="t"/>
          <a:lstStyle/>
          <a:p>
            <a:pPr eaLnBrk="1" hangingPunct="1"/>
            <a:r>
              <a:rPr lang="zh-CN" altLang="en-US" dirty="0">
                <a:latin typeface="宋体" panose="02010600030101010101" pitchFamily="2" charset="-122"/>
              </a:rPr>
              <a:t>标准</a:t>
            </a:r>
          </a:p>
          <a:p>
            <a:pPr eaLnBrk="1" hangingPunct="1">
              <a:buFont typeface="Wingdings" panose="05000000000000000000" pitchFamily="2" charset="2"/>
              <a:buChar char="Ø"/>
            </a:pPr>
            <a:r>
              <a:rPr lang="zh-CN" altLang="en-US" sz="2400" dirty="0">
                <a:latin typeface="宋体" panose="02010600030101010101" pitchFamily="2" charset="-122"/>
              </a:rPr>
              <a:t>采用集中式负载平衡方案，管理者是否会成为瓶颈？</a:t>
            </a:r>
          </a:p>
          <a:p>
            <a:pPr eaLnBrk="1" hangingPunct="1">
              <a:buFont typeface="Wingdings" panose="05000000000000000000" pitchFamily="2" charset="2"/>
              <a:buChar char="Ø"/>
            </a:pPr>
            <a:r>
              <a:rPr lang="zh-CN" altLang="en-US" sz="2400" dirty="0">
                <a:latin typeface="宋体" panose="02010600030101010101" pitchFamily="2" charset="-122"/>
              </a:rPr>
              <a:t>动态平衡方案，是否衡量过不同策略的成本？</a:t>
            </a:r>
          </a:p>
          <a:p>
            <a:pPr eaLnBrk="1" hangingPunct="1">
              <a:buFont typeface="Wingdings" panose="05000000000000000000" pitchFamily="2" charset="2"/>
              <a:buChar char="Ø"/>
            </a:pPr>
            <a:r>
              <a:rPr lang="zh-CN" altLang="en-US" sz="2400" dirty="0">
                <a:latin typeface="宋体" panose="02010600030101010101" pitchFamily="2" charset="-122"/>
              </a:rPr>
              <a:t>采用概率或者循环法，是否有足够多的任务保证负载平衡？</a:t>
            </a:r>
          </a:p>
          <a:p>
            <a:pPr eaLnBrk="1" hangingPunct="1">
              <a:buFont typeface="Wingdings" panose="05000000000000000000" pitchFamily="2" charset="2"/>
              <a:buChar char="Ø"/>
            </a:pPr>
            <a:r>
              <a:rPr lang="zh-CN" altLang="en-US" sz="2400" dirty="0">
                <a:latin typeface="宋体" panose="02010600030101010101" pitchFamily="2" charset="-122"/>
              </a:rPr>
              <a:t>设计</a:t>
            </a:r>
            <a:r>
              <a:rPr lang="en-US" altLang="zh-CN" sz="2400">
                <a:latin typeface="宋体" panose="02010600030101010101" pitchFamily="2" charset="-122"/>
              </a:rPr>
              <a:t>SPMD</a:t>
            </a:r>
            <a:r>
              <a:rPr lang="zh-CN" altLang="en-US" sz="2400" dirty="0">
                <a:latin typeface="宋体" panose="02010600030101010101" pitchFamily="2" charset="-122"/>
              </a:rPr>
              <a:t>程序，是否考虑过基于动态任务创建和消除的算法？后者可以得到简单的算法，但性能可能有问题。</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标题 1"/>
          <p:cNvSpPr>
            <a:spLocks noGrp="1"/>
          </p:cNvSpPr>
          <p:nvPr>
            <p:ph type="title"/>
          </p:nvPr>
        </p:nvSpPr>
        <p:spPr>
          <a:xfrm>
            <a:off x="528638" y="188913"/>
            <a:ext cx="7212012" cy="706437"/>
          </a:xfrm>
          <a:ln/>
        </p:spPr>
        <p:txBody>
          <a:bodyPr anchor="ctr"/>
          <a:lstStyle/>
          <a:p>
            <a:r>
              <a:rPr lang="zh-CN" altLang="en-US" dirty="0"/>
              <a:t>并行程序设计方法</a:t>
            </a:r>
          </a:p>
        </p:txBody>
      </p:sp>
      <p:graphicFrame>
        <p:nvGraphicFramePr>
          <p:cNvPr id="140290" name="Object 4"/>
          <p:cNvGraphicFramePr>
            <a:graphicFrameLocks noChangeAspect="1"/>
          </p:cNvGraphicFramePr>
          <p:nvPr/>
        </p:nvGraphicFramePr>
        <p:xfrm>
          <a:off x="1898650" y="4702175"/>
          <a:ext cx="66675" cy="76200"/>
        </p:xfrm>
        <a:graphic>
          <a:graphicData uri="http://schemas.openxmlformats.org/presentationml/2006/ole">
            <mc:AlternateContent xmlns:mc="http://schemas.openxmlformats.org/markup-compatibility/2006">
              <mc:Choice xmlns:v="urn:schemas-microsoft-com:vml" Requires="v">
                <p:oleObj spid="_x0000_s21506" r:id="rId3" imgW="63500" imgH="76200" progId="Equation.3">
                  <p:embed/>
                </p:oleObj>
              </mc:Choice>
              <mc:Fallback>
                <p:oleObj r:id="rId3" imgW="63500" imgH="76200" progId="Equation.3">
                  <p:embed/>
                  <p:pic>
                    <p:nvPicPr>
                      <p:cNvPr id="140290" name="Object 4"/>
                      <p:cNvPicPr/>
                      <p:nvPr/>
                    </p:nvPicPr>
                    <p:blipFill>
                      <a:blip r:embed="rId4"/>
                      <a:stretch>
                        <a:fillRect/>
                      </a:stretch>
                    </p:blipFill>
                    <p:spPr>
                      <a:xfrm>
                        <a:off x="1898650" y="4702175"/>
                        <a:ext cx="66675" cy="76200"/>
                      </a:xfrm>
                      <a:prstGeom prst="rect">
                        <a:avLst/>
                      </a:prstGeom>
                      <a:noFill/>
                      <a:ln w="38100">
                        <a:noFill/>
                        <a:miter/>
                      </a:ln>
                    </p:spPr>
                  </p:pic>
                </p:oleObj>
              </mc:Fallback>
            </mc:AlternateContent>
          </a:graphicData>
        </a:graphic>
      </p:graphicFrame>
      <p:grpSp>
        <p:nvGrpSpPr>
          <p:cNvPr id="140291" name="Group 55"/>
          <p:cNvGrpSpPr/>
          <p:nvPr/>
        </p:nvGrpSpPr>
        <p:grpSpPr>
          <a:xfrm>
            <a:off x="1065213" y="1341438"/>
            <a:ext cx="6602412" cy="4776787"/>
            <a:chOff x="-3" y="-3"/>
            <a:chExt cx="3673" cy="2790"/>
          </a:xfrm>
        </p:grpSpPr>
        <p:grpSp>
          <p:nvGrpSpPr>
            <p:cNvPr id="140292" name="Group 53"/>
            <p:cNvGrpSpPr/>
            <p:nvPr/>
          </p:nvGrpSpPr>
          <p:grpSpPr>
            <a:xfrm>
              <a:off x="0" y="0"/>
              <a:ext cx="3667" cy="2784"/>
              <a:chOff x="0" y="0"/>
              <a:chExt cx="3667" cy="2784"/>
            </a:xfrm>
          </p:grpSpPr>
          <p:grpSp>
            <p:nvGrpSpPr>
              <p:cNvPr id="140293" name="Group 22"/>
              <p:cNvGrpSpPr/>
              <p:nvPr/>
            </p:nvGrpSpPr>
            <p:grpSpPr>
              <a:xfrm>
                <a:off x="0" y="0"/>
                <a:ext cx="1111" cy="864"/>
                <a:chOff x="0" y="0"/>
                <a:chExt cx="1111" cy="864"/>
              </a:xfrm>
            </p:grpSpPr>
            <p:sp>
              <p:nvSpPr>
                <p:cNvPr id="140294" name="Rectangle 5"/>
                <p:cNvSpPr/>
                <p:nvPr/>
              </p:nvSpPr>
              <p:spPr>
                <a:xfrm>
                  <a:off x="43" y="0"/>
                  <a:ext cx="1025" cy="864"/>
                </a:xfrm>
                <a:prstGeom prst="rect">
                  <a:avLst/>
                </a:prstGeom>
                <a:noFill/>
                <a:ln w="9525">
                  <a:noFill/>
                </a:ln>
              </p:spPr>
              <p:txBody>
                <a:bodyPr anchor="t"/>
                <a:lstStyle/>
                <a:p>
                  <a:pPr algn="just">
                    <a:spcBef>
                      <a:spcPct val="0"/>
                    </a:spcBef>
                  </a:pPr>
                  <a:r>
                    <a:rPr lang="zh-CN" altLang="en-US" sz="1000" b="0" dirty="0">
                      <a:solidFill>
                        <a:schemeClr val="tx1"/>
                      </a:solidFill>
                      <a:latin typeface="Arial" panose="020B0604020202020204" pitchFamily="34" charset="0"/>
                      <a:ea typeface="宋体" panose="02010600030101010101" pitchFamily="2" charset="-122"/>
                    </a:rPr>
                    <a:t>应用领域</a:t>
                  </a:r>
                </a:p>
                <a:p>
                  <a:pPr algn="just" eaLnBrk="0" hangingPunct="0">
                    <a:spcBef>
                      <a:spcPct val="0"/>
                    </a:spcBef>
                  </a:pPr>
                  <a:endParaRPr lang="en-US" altLang="zh-CN" sz="2400" b="0">
                    <a:solidFill>
                      <a:schemeClr val="tx1"/>
                    </a:solidFill>
                    <a:latin typeface="Arial" panose="020B0604020202020204" pitchFamily="34" charset="0"/>
                    <a:ea typeface="宋体" panose="02010600030101010101" pitchFamily="2" charset="-122"/>
                  </a:endParaRPr>
                </a:p>
              </p:txBody>
            </p:sp>
            <p:sp>
              <p:nvSpPr>
                <p:cNvPr id="140295" name="Rectangle 21"/>
                <p:cNvSpPr/>
                <p:nvPr/>
              </p:nvSpPr>
              <p:spPr>
                <a:xfrm>
                  <a:off x="0" y="0"/>
                  <a:ext cx="1111" cy="864"/>
                </a:xfrm>
                <a:prstGeom prst="rect">
                  <a:avLst/>
                </a:prstGeom>
                <a:noFill/>
                <a:ln w="7" cap="flat" cmpd="sng">
                  <a:solidFill>
                    <a:srgbClr val="A0A0A0"/>
                  </a:solidFill>
                  <a:prstDash val="solid"/>
                  <a:miter/>
                  <a:headEnd type="none" w="med" len="med"/>
                  <a:tailEnd type="none" w="med" len="med"/>
                </a:ln>
              </p:spPr>
              <p:txBody>
                <a:bodyPr anchor="t"/>
                <a:lstStyle/>
                <a:p>
                  <a:pPr>
                    <a:spcBef>
                      <a:spcPct val="0"/>
                    </a:spcBef>
                  </a:pPr>
                  <a:endParaRPr lang="zh-CN" altLang="en-US" sz="1800" b="0" dirty="0">
                    <a:solidFill>
                      <a:schemeClr val="tx1"/>
                    </a:solidFill>
                    <a:latin typeface="Arial" panose="020B0604020202020204" pitchFamily="34" charset="0"/>
                    <a:ea typeface="宋体" panose="02010600030101010101" pitchFamily="2" charset="-122"/>
                  </a:endParaRPr>
                </a:p>
              </p:txBody>
            </p:sp>
          </p:grpSp>
          <p:grpSp>
            <p:nvGrpSpPr>
              <p:cNvPr id="140296" name="Group 24"/>
              <p:cNvGrpSpPr/>
              <p:nvPr/>
            </p:nvGrpSpPr>
            <p:grpSpPr>
              <a:xfrm>
                <a:off x="1111" y="0"/>
                <a:ext cx="2556" cy="384"/>
                <a:chOff x="1111" y="0"/>
                <a:chExt cx="2556" cy="384"/>
              </a:xfrm>
            </p:grpSpPr>
            <p:sp>
              <p:nvSpPr>
                <p:cNvPr id="140297" name="Rectangle 6"/>
                <p:cNvSpPr/>
                <p:nvPr/>
              </p:nvSpPr>
              <p:spPr>
                <a:xfrm>
                  <a:off x="1154" y="0"/>
                  <a:ext cx="2470" cy="384"/>
                </a:xfrm>
                <a:prstGeom prst="rect">
                  <a:avLst/>
                </a:prstGeom>
                <a:noFill/>
                <a:ln w="9525">
                  <a:noFill/>
                </a:ln>
              </p:spPr>
              <p:txBody>
                <a:bodyPr anchor="t"/>
                <a:lstStyle/>
                <a:p>
                  <a:pPr algn="just">
                    <a:spcBef>
                      <a:spcPct val="0"/>
                    </a:spcBef>
                  </a:pPr>
                  <a:r>
                    <a:rPr lang="zh-CN" altLang="en-US" sz="1000" b="0" dirty="0">
                      <a:solidFill>
                        <a:schemeClr val="tx1"/>
                      </a:solidFill>
                      <a:latin typeface="Arial" panose="020B0604020202020204" pitchFamily="34" charset="0"/>
                      <a:ea typeface="宋体" panose="02010600030101010101" pitchFamily="2" charset="-122"/>
                    </a:rPr>
                    <a:t>科学和工程计算，数据处理，商务应用等</a:t>
                  </a:r>
                </a:p>
                <a:p>
                  <a:pPr algn="just" eaLnBrk="0" hangingPunct="0">
                    <a:spcBef>
                      <a:spcPct val="0"/>
                    </a:spcBef>
                  </a:pPr>
                  <a:endParaRPr lang="en-US" altLang="zh-CN" sz="2400" b="0">
                    <a:solidFill>
                      <a:schemeClr val="tx1"/>
                    </a:solidFill>
                    <a:latin typeface="Arial" panose="020B0604020202020204" pitchFamily="34" charset="0"/>
                    <a:ea typeface="宋体" panose="02010600030101010101" pitchFamily="2" charset="-122"/>
                  </a:endParaRPr>
                </a:p>
              </p:txBody>
            </p:sp>
            <p:sp>
              <p:nvSpPr>
                <p:cNvPr id="140298" name="Rectangle 23"/>
                <p:cNvSpPr/>
                <p:nvPr/>
              </p:nvSpPr>
              <p:spPr>
                <a:xfrm>
                  <a:off x="1111" y="0"/>
                  <a:ext cx="2556" cy="384"/>
                </a:xfrm>
                <a:prstGeom prst="rect">
                  <a:avLst/>
                </a:prstGeom>
                <a:noFill/>
                <a:ln w="7" cap="flat" cmpd="sng">
                  <a:solidFill>
                    <a:srgbClr val="A0A0A0"/>
                  </a:solidFill>
                  <a:prstDash val="solid"/>
                  <a:miter/>
                  <a:headEnd type="none" w="med" len="med"/>
                  <a:tailEnd type="none" w="med" len="med"/>
                </a:ln>
              </p:spPr>
              <p:txBody>
                <a:bodyPr anchor="t"/>
                <a:lstStyle/>
                <a:p>
                  <a:pPr>
                    <a:spcBef>
                      <a:spcPct val="0"/>
                    </a:spcBef>
                  </a:pPr>
                  <a:endParaRPr lang="zh-CN" altLang="en-US" sz="1800" b="0" dirty="0">
                    <a:solidFill>
                      <a:schemeClr val="tx1"/>
                    </a:solidFill>
                    <a:latin typeface="Arial" panose="020B0604020202020204" pitchFamily="34" charset="0"/>
                    <a:ea typeface="宋体" panose="02010600030101010101" pitchFamily="2" charset="-122"/>
                  </a:endParaRPr>
                </a:p>
              </p:txBody>
            </p:sp>
          </p:grpSp>
          <p:grpSp>
            <p:nvGrpSpPr>
              <p:cNvPr id="140299" name="Group 26"/>
              <p:cNvGrpSpPr/>
              <p:nvPr/>
            </p:nvGrpSpPr>
            <p:grpSpPr>
              <a:xfrm>
                <a:off x="1111" y="384"/>
                <a:ext cx="1192" cy="480"/>
                <a:chOff x="1111" y="384"/>
                <a:chExt cx="1192" cy="480"/>
              </a:xfrm>
            </p:grpSpPr>
            <p:sp>
              <p:nvSpPr>
                <p:cNvPr id="140300" name="Rectangle 7"/>
                <p:cNvSpPr/>
                <p:nvPr/>
              </p:nvSpPr>
              <p:spPr>
                <a:xfrm>
                  <a:off x="1154" y="384"/>
                  <a:ext cx="1106" cy="480"/>
                </a:xfrm>
                <a:prstGeom prst="rect">
                  <a:avLst/>
                </a:prstGeom>
                <a:noFill/>
                <a:ln w="9525">
                  <a:noFill/>
                </a:ln>
              </p:spPr>
              <p:txBody>
                <a:bodyPr anchor="t"/>
                <a:lstStyle/>
                <a:p>
                  <a:pPr algn="just" defTabSz="914400">
                    <a:spcBef>
                      <a:spcPct val="0"/>
                    </a:spcBef>
                    <a:tabLst>
                      <a:tab pos="2819400" algn="l"/>
                    </a:tabLst>
                  </a:pPr>
                  <a:r>
                    <a:rPr lang="zh-CN" altLang="en-US" sz="1000" b="0" dirty="0">
                      <a:solidFill>
                        <a:schemeClr val="tx1"/>
                      </a:solidFill>
                      <a:latin typeface="Arial" panose="020B0604020202020204" pitchFamily="34" charset="0"/>
                      <a:ea typeface="宋体" panose="02010600030101010101" pitchFamily="2" charset="-122"/>
                    </a:rPr>
                    <a:t>串行程序设计	</a:t>
                  </a:r>
                </a:p>
                <a:p>
                  <a:pPr algn="just" defTabSz="914400" eaLnBrk="0" hangingPunct="0">
                    <a:spcBef>
                      <a:spcPct val="0"/>
                    </a:spcBef>
                    <a:tabLst>
                      <a:tab pos="2819400" algn="l"/>
                    </a:tabLst>
                  </a:pPr>
                  <a:endParaRPr lang="en-US" altLang="zh-CN" sz="2400" b="0">
                    <a:solidFill>
                      <a:schemeClr val="tx1"/>
                    </a:solidFill>
                    <a:latin typeface="Arial" panose="020B0604020202020204" pitchFamily="34" charset="0"/>
                    <a:ea typeface="宋体" panose="02010600030101010101" pitchFamily="2" charset="-122"/>
                  </a:endParaRPr>
                </a:p>
              </p:txBody>
            </p:sp>
            <p:sp>
              <p:nvSpPr>
                <p:cNvPr id="140301" name="Rectangle 25"/>
                <p:cNvSpPr/>
                <p:nvPr/>
              </p:nvSpPr>
              <p:spPr>
                <a:xfrm>
                  <a:off x="1111" y="384"/>
                  <a:ext cx="1192" cy="480"/>
                </a:xfrm>
                <a:prstGeom prst="rect">
                  <a:avLst/>
                </a:prstGeom>
                <a:noFill/>
                <a:ln w="7" cap="flat" cmpd="sng">
                  <a:solidFill>
                    <a:srgbClr val="A0A0A0"/>
                  </a:solidFill>
                  <a:prstDash val="solid"/>
                  <a:miter/>
                  <a:headEnd type="none" w="med" len="med"/>
                  <a:tailEnd type="none" w="med" len="med"/>
                </a:ln>
              </p:spPr>
              <p:txBody>
                <a:bodyPr anchor="t"/>
                <a:lstStyle/>
                <a:p>
                  <a:pPr>
                    <a:spcBef>
                      <a:spcPct val="0"/>
                    </a:spcBef>
                  </a:pPr>
                  <a:endParaRPr lang="zh-CN" altLang="en-US" sz="1800" b="0" dirty="0">
                    <a:solidFill>
                      <a:schemeClr val="tx1"/>
                    </a:solidFill>
                    <a:latin typeface="Arial" panose="020B0604020202020204" pitchFamily="34" charset="0"/>
                    <a:ea typeface="宋体" panose="02010600030101010101" pitchFamily="2" charset="-122"/>
                  </a:endParaRPr>
                </a:p>
              </p:txBody>
            </p:sp>
          </p:grpSp>
          <p:grpSp>
            <p:nvGrpSpPr>
              <p:cNvPr id="140302" name="Group 28"/>
              <p:cNvGrpSpPr/>
              <p:nvPr/>
            </p:nvGrpSpPr>
            <p:grpSpPr>
              <a:xfrm>
                <a:off x="2303" y="384"/>
                <a:ext cx="1364" cy="480"/>
                <a:chOff x="2303" y="384"/>
                <a:chExt cx="1364" cy="480"/>
              </a:xfrm>
            </p:grpSpPr>
            <p:sp>
              <p:nvSpPr>
                <p:cNvPr id="140303" name="Rectangle 8"/>
                <p:cNvSpPr/>
                <p:nvPr/>
              </p:nvSpPr>
              <p:spPr>
                <a:xfrm>
                  <a:off x="2346" y="384"/>
                  <a:ext cx="1278" cy="480"/>
                </a:xfrm>
                <a:prstGeom prst="rect">
                  <a:avLst/>
                </a:prstGeom>
                <a:noFill/>
                <a:ln w="9525">
                  <a:noFill/>
                </a:ln>
              </p:spPr>
              <p:txBody>
                <a:bodyPr anchor="t"/>
                <a:lstStyle/>
                <a:p>
                  <a:pPr algn="just" defTabSz="914400">
                    <a:spcBef>
                      <a:spcPct val="0"/>
                    </a:spcBef>
                    <a:tabLst>
                      <a:tab pos="2819400" algn="l"/>
                    </a:tabLst>
                  </a:pPr>
                  <a:r>
                    <a:rPr lang="zh-CN" altLang="en-US" sz="1000" b="0" dirty="0">
                      <a:solidFill>
                        <a:schemeClr val="tx1"/>
                      </a:solidFill>
                      <a:latin typeface="Arial" panose="020B0604020202020204" pitchFamily="34" charset="0"/>
                      <a:ea typeface="宋体" panose="02010600030101010101" pitchFamily="2" charset="-122"/>
                    </a:rPr>
                    <a:t>并行程序设计</a:t>
                  </a:r>
                </a:p>
                <a:p>
                  <a:pPr algn="just" defTabSz="914400" eaLnBrk="0" hangingPunct="0">
                    <a:spcBef>
                      <a:spcPct val="0"/>
                    </a:spcBef>
                    <a:tabLst>
                      <a:tab pos="2819400" algn="l"/>
                    </a:tabLst>
                  </a:pPr>
                  <a:endParaRPr lang="en-US" altLang="zh-CN" sz="2400" b="0">
                    <a:solidFill>
                      <a:schemeClr val="tx1"/>
                    </a:solidFill>
                    <a:latin typeface="Arial" panose="020B0604020202020204" pitchFamily="34" charset="0"/>
                    <a:ea typeface="宋体" panose="02010600030101010101" pitchFamily="2" charset="-122"/>
                  </a:endParaRPr>
                </a:p>
              </p:txBody>
            </p:sp>
            <p:sp>
              <p:nvSpPr>
                <p:cNvPr id="140304" name="Rectangle 27"/>
                <p:cNvSpPr/>
                <p:nvPr/>
              </p:nvSpPr>
              <p:spPr>
                <a:xfrm>
                  <a:off x="2303" y="384"/>
                  <a:ext cx="1364" cy="480"/>
                </a:xfrm>
                <a:prstGeom prst="rect">
                  <a:avLst/>
                </a:prstGeom>
                <a:noFill/>
                <a:ln w="7" cap="flat" cmpd="sng">
                  <a:solidFill>
                    <a:srgbClr val="A0A0A0"/>
                  </a:solidFill>
                  <a:prstDash val="solid"/>
                  <a:miter/>
                  <a:headEnd type="none" w="med" len="med"/>
                  <a:tailEnd type="none" w="med" len="med"/>
                </a:ln>
              </p:spPr>
              <p:txBody>
                <a:bodyPr anchor="t"/>
                <a:lstStyle/>
                <a:p>
                  <a:pPr>
                    <a:spcBef>
                      <a:spcPct val="0"/>
                    </a:spcBef>
                  </a:pPr>
                  <a:endParaRPr lang="zh-CN" altLang="en-US" sz="1800" b="0" dirty="0">
                    <a:solidFill>
                      <a:schemeClr val="tx1"/>
                    </a:solidFill>
                    <a:latin typeface="Arial" panose="020B0604020202020204" pitchFamily="34" charset="0"/>
                    <a:ea typeface="宋体" panose="02010600030101010101" pitchFamily="2" charset="-122"/>
                  </a:endParaRPr>
                </a:p>
              </p:txBody>
            </p:sp>
          </p:grpSp>
          <p:grpSp>
            <p:nvGrpSpPr>
              <p:cNvPr id="140305" name="Group 30"/>
              <p:cNvGrpSpPr/>
              <p:nvPr/>
            </p:nvGrpSpPr>
            <p:grpSpPr>
              <a:xfrm>
                <a:off x="0" y="864"/>
                <a:ext cx="1111" cy="480"/>
                <a:chOff x="0" y="864"/>
                <a:chExt cx="1111" cy="480"/>
              </a:xfrm>
            </p:grpSpPr>
            <p:sp>
              <p:nvSpPr>
                <p:cNvPr id="140306" name="Rectangle 9"/>
                <p:cNvSpPr/>
                <p:nvPr/>
              </p:nvSpPr>
              <p:spPr>
                <a:xfrm>
                  <a:off x="43" y="864"/>
                  <a:ext cx="1025" cy="480"/>
                </a:xfrm>
                <a:prstGeom prst="rect">
                  <a:avLst/>
                </a:prstGeom>
                <a:noFill/>
                <a:ln w="9525">
                  <a:noFill/>
                </a:ln>
              </p:spPr>
              <p:txBody>
                <a:bodyPr anchor="t"/>
                <a:lstStyle/>
                <a:p>
                  <a:pPr algn="just">
                    <a:spcBef>
                      <a:spcPct val="0"/>
                    </a:spcBef>
                  </a:pPr>
                  <a:r>
                    <a:rPr lang="zh-CN" altLang="en-US" sz="1000" b="0" dirty="0">
                      <a:solidFill>
                        <a:schemeClr val="tx1"/>
                      </a:solidFill>
                      <a:latin typeface="Arial" panose="020B0604020202020204" pitchFamily="34" charset="0"/>
                      <a:ea typeface="宋体" panose="02010600030101010101" pitchFamily="2" charset="-122"/>
                    </a:rPr>
                    <a:t>算法范例</a:t>
                  </a:r>
                </a:p>
                <a:p>
                  <a:pPr algn="just" eaLnBrk="0" hangingPunct="0">
                    <a:spcBef>
                      <a:spcPct val="0"/>
                    </a:spcBef>
                  </a:pPr>
                  <a:endParaRPr lang="en-US" altLang="zh-CN" sz="2400" b="0">
                    <a:solidFill>
                      <a:schemeClr val="tx1"/>
                    </a:solidFill>
                    <a:latin typeface="Arial" panose="020B0604020202020204" pitchFamily="34" charset="0"/>
                    <a:ea typeface="宋体" panose="02010600030101010101" pitchFamily="2" charset="-122"/>
                  </a:endParaRPr>
                </a:p>
              </p:txBody>
            </p:sp>
            <p:sp>
              <p:nvSpPr>
                <p:cNvPr id="140307" name="Rectangle 29"/>
                <p:cNvSpPr/>
                <p:nvPr/>
              </p:nvSpPr>
              <p:spPr>
                <a:xfrm>
                  <a:off x="0" y="864"/>
                  <a:ext cx="1111" cy="480"/>
                </a:xfrm>
                <a:prstGeom prst="rect">
                  <a:avLst/>
                </a:prstGeom>
                <a:noFill/>
                <a:ln w="7" cap="flat" cmpd="sng">
                  <a:solidFill>
                    <a:srgbClr val="A0A0A0"/>
                  </a:solidFill>
                  <a:prstDash val="solid"/>
                  <a:miter/>
                  <a:headEnd type="none" w="med" len="med"/>
                  <a:tailEnd type="none" w="med" len="med"/>
                </a:ln>
              </p:spPr>
              <p:txBody>
                <a:bodyPr anchor="t"/>
                <a:lstStyle/>
                <a:p>
                  <a:pPr>
                    <a:spcBef>
                      <a:spcPct val="0"/>
                    </a:spcBef>
                  </a:pPr>
                  <a:endParaRPr lang="zh-CN" altLang="en-US" sz="1800" b="0" dirty="0">
                    <a:solidFill>
                      <a:schemeClr val="tx1"/>
                    </a:solidFill>
                    <a:latin typeface="Arial" panose="020B0604020202020204" pitchFamily="34" charset="0"/>
                    <a:ea typeface="宋体" panose="02010600030101010101" pitchFamily="2" charset="-122"/>
                  </a:endParaRPr>
                </a:p>
              </p:txBody>
            </p:sp>
          </p:grpSp>
          <p:grpSp>
            <p:nvGrpSpPr>
              <p:cNvPr id="140308" name="Group 32"/>
              <p:cNvGrpSpPr/>
              <p:nvPr/>
            </p:nvGrpSpPr>
            <p:grpSpPr>
              <a:xfrm>
                <a:off x="1111" y="864"/>
                <a:ext cx="1192" cy="480"/>
                <a:chOff x="1111" y="864"/>
                <a:chExt cx="1192" cy="480"/>
              </a:xfrm>
            </p:grpSpPr>
            <p:sp>
              <p:nvSpPr>
                <p:cNvPr id="140309" name="Rectangle 10"/>
                <p:cNvSpPr/>
                <p:nvPr/>
              </p:nvSpPr>
              <p:spPr>
                <a:xfrm>
                  <a:off x="1154" y="864"/>
                  <a:ext cx="1106" cy="480"/>
                </a:xfrm>
                <a:prstGeom prst="rect">
                  <a:avLst/>
                </a:prstGeom>
                <a:noFill/>
                <a:ln w="9525">
                  <a:noFill/>
                </a:ln>
              </p:spPr>
              <p:txBody>
                <a:bodyPr anchor="t"/>
                <a:lstStyle/>
                <a:p>
                  <a:pPr algn="just">
                    <a:spcBef>
                      <a:spcPct val="0"/>
                    </a:spcBef>
                  </a:pPr>
                  <a:r>
                    <a:rPr lang="zh-CN" altLang="en-US" sz="1000" b="0" dirty="0">
                      <a:solidFill>
                        <a:schemeClr val="tx1"/>
                      </a:solidFill>
                      <a:latin typeface="Arial" panose="020B0604020202020204" pitchFamily="34" charset="0"/>
                      <a:ea typeface="宋体" panose="02010600030101010101" pitchFamily="2" charset="-122"/>
                    </a:rPr>
                    <a:t>分而治之，分支界限</a:t>
                  </a:r>
                </a:p>
                <a:p>
                  <a:pPr algn="just" eaLnBrk="0" hangingPunct="0">
                    <a:spcBef>
                      <a:spcPct val="0"/>
                    </a:spcBef>
                  </a:pPr>
                  <a:r>
                    <a:rPr lang="zh-CN" altLang="en-US" sz="1000" b="0" dirty="0">
                      <a:solidFill>
                        <a:schemeClr val="tx1"/>
                      </a:solidFill>
                      <a:latin typeface="Arial" panose="020B0604020202020204" pitchFamily="34" charset="0"/>
                      <a:ea typeface="宋体" panose="02010600030101010101" pitchFamily="2" charset="-122"/>
                    </a:rPr>
                    <a:t>动态规划，回，贪心</a:t>
                  </a:r>
                </a:p>
                <a:p>
                  <a:pPr algn="just" eaLnBrk="0" hangingPunct="0">
                    <a:spcBef>
                      <a:spcPct val="0"/>
                    </a:spcBef>
                  </a:pPr>
                  <a:endParaRPr lang="en-US" altLang="zh-CN" sz="2400" b="0">
                    <a:solidFill>
                      <a:schemeClr val="tx1"/>
                    </a:solidFill>
                    <a:latin typeface="Arial" panose="020B0604020202020204" pitchFamily="34" charset="0"/>
                    <a:ea typeface="宋体" panose="02010600030101010101" pitchFamily="2" charset="-122"/>
                  </a:endParaRPr>
                </a:p>
              </p:txBody>
            </p:sp>
            <p:sp>
              <p:nvSpPr>
                <p:cNvPr id="140310" name="Rectangle 31"/>
                <p:cNvSpPr/>
                <p:nvPr/>
              </p:nvSpPr>
              <p:spPr>
                <a:xfrm>
                  <a:off x="1111" y="864"/>
                  <a:ext cx="1192" cy="480"/>
                </a:xfrm>
                <a:prstGeom prst="rect">
                  <a:avLst/>
                </a:prstGeom>
                <a:noFill/>
                <a:ln w="7" cap="flat" cmpd="sng">
                  <a:solidFill>
                    <a:srgbClr val="A0A0A0"/>
                  </a:solidFill>
                  <a:prstDash val="solid"/>
                  <a:miter/>
                  <a:headEnd type="none" w="med" len="med"/>
                  <a:tailEnd type="none" w="med" len="med"/>
                </a:ln>
              </p:spPr>
              <p:txBody>
                <a:bodyPr anchor="t"/>
                <a:lstStyle/>
                <a:p>
                  <a:pPr>
                    <a:spcBef>
                      <a:spcPct val="0"/>
                    </a:spcBef>
                  </a:pPr>
                  <a:endParaRPr lang="zh-CN" altLang="en-US" sz="1800" b="0" dirty="0">
                    <a:solidFill>
                      <a:schemeClr val="tx1"/>
                    </a:solidFill>
                    <a:latin typeface="Arial" panose="020B0604020202020204" pitchFamily="34" charset="0"/>
                    <a:ea typeface="宋体" panose="02010600030101010101" pitchFamily="2" charset="-122"/>
                  </a:endParaRPr>
                </a:p>
              </p:txBody>
            </p:sp>
          </p:grpSp>
          <p:grpSp>
            <p:nvGrpSpPr>
              <p:cNvPr id="140311" name="Group 34"/>
              <p:cNvGrpSpPr/>
              <p:nvPr/>
            </p:nvGrpSpPr>
            <p:grpSpPr>
              <a:xfrm>
                <a:off x="2303" y="864"/>
                <a:ext cx="1364" cy="480"/>
                <a:chOff x="2303" y="864"/>
                <a:chExt cx="1364" cy="480"/>
              </a:xfrm>
            </p:grpSpPr>
            <p:sp>
              <p:nvSpPr>
                <p:cNvPr id="140312" name="Rectangle 11"/>
                <p:cNvSpPr/>
                <p:nvPr/>
              </p:nvSpPr>
              <p:spPr>
                <a:xfrm>
                  <a:off x="2346" y="864"/>
                  <a:ext cx="1278" cy="480"/>
                </a:xfrm>
                <a:prstGeom prst="rect">
                  <a:avLst/>
                </a:prstGeom>
                <a:noFill/>
                <a:ln w="9525">
                  <a:noFill/>
                </a:ln>
              </p:spPr>
              <p:txBody>
                <a:bodyPr anchor="t"/>
                <a:lstStyle/>
                <a:p>
                  <a:pPr algn="just">
                    <a:spcBef>
                      <a:spcPct val="0"/>
                    </a:spcBef>
                  </a:pPr>
                  <a:r>
                    <a:rPr lang="zh-CN" altLang="en-US" sz="1000" b="0" dirty="0">
                      <a:solidFill>
                        <a:schemeClr val="tx1"/>
                      </a:solidFill>
                      <a:latin typeface="Arial" panose="020B0604020202020204" pitchFamily="34" charset="0"/>
                      <a:ea typeface="宋体" panose="02010600030101010101" pitchFamily="2" charset="-122"/>
                    </a:rPr>
                    <a:t>计算交互、工作池、异步迭代</a:t>
                  </a:r>
                </a:p>
                <a:p>
                  <a:pPr algn="just" eaLnBrk="0" hangingPunct="0">
                    <a:spcBef>
                      <a:spcPct val="0"/>
                    </a:spcBef>
                  </a:pPr>
                  <a:r>
                    <a:rPr lang="zh-CN" altLang="en-US" sz="1000" b="0" dirty="0">
                      <a:solidFill>
                        <a:schemeClr val="tx1"/>
                      </a:solidFill>
                      <a:latin typeface="Arial" panose="020B0604020202020204" pitchFamily="34" charset="0"/>
                      <a:ea typeface="宋体" panose="02010600030101010101" pitchFamily="2" charset="-122"/>
                    </a:rPr>
                    <a:t>流水线、主</a:t>
                  </a:r>
                  <a:r>
                    <a:rPr lang="en-US" altLang="zh-CN" sz="1000" b="0">
                      <a:solidFill>
                        <a:schemeClr val="tx1"/>
                      </a:solidFill>
                      <a:latin typeface="Arial" panose="020B0604020202020204" pitchFamily="34" charset="0"/>
                      <a:ea typeface="宋体" panose="02010600030101010101" pitchFamily="2" charset="-122"/>
                    </a:rPr>
                    <a:t>-</a:t>
                  </a:r>
                  <a:r>
                    <a:rPr lang="zh-CN" altLang="en-US" sz="1000" b="0" dirty="0">
                      <a:solidFill>
                        <a:schemeClr val="tx1"/>
                      </a:solidFill>
                      <a:latin typeface="Arial" panose="020B0604020202020204" pitchFamily="34" charset="0"/>
                      <a:ea typeface="宋体" panose="02010600030101010101" pitchFamily="2" charset="-122"/>
                    </a:rPr>
                    <a:t>从，细胞子动机</a:t>
                  </a:r>
                </a:p>
                <a:p>
                  <a:pPr algn="just" eaLnBrk="0" hangingPunct="0">
                    <a:spcBef>
                      <a:spcPct val="0"/>
                    </a:spcBef>
                  </a:pPr>
                  <a:endParaRPr lang="en-US" altLang="zh-CN" sz="2400" b="0">
                    <a:solidFill>
                      <a:schemeClr val="tx1"/>
                    </a:solidFill>
                    <a:latin typeface="Arial" panose="020B0604020202020204" pitchFamily="34" charset="0"/>
                    <a:ea typeface="宋体" panose="02010600030101010101" pitchFamily="2" charset="-122"/>
                  </a:endParaRPr>
                </a:p>
              </p:txBody>
            </p:sp>
            <p:sp>
              <p:nvSpPr>
                <p:cNvPr id="140313" name="Rectangle 33"/>
                <p:cNvSpPr/>
                <p:nvPr/>
              </p:nvSpPr>
              <p:spPr>
                <a:xfrm>
                  <a:off x="2303" y="864"/>
                  <a:ext cx="1364" cy="480"/>
                </a:xfrm>
                <a:prstGeom prst="rect">
                  <a:avLst/>
                </a:prstGeom>
                <a:noFill/>
                <a:ln w="7" cap="flat" cmpd="sng">
                  <a:solidFill>
                    <a:srgbClr val="A0A0A0"/>
                  </a:solidFill>
                  <a:prstDash val="solid"/>
                  <a:miter/>
                  <a:headEnd type="none" w="med" len="med"/>
                  <a:tailEnd type="none" w="med" len="med"/>
                </a:ln>
              </p:spPr>
              <p:txBody>
                <a:bodyPr anchor="t"/>
                <a:lstStyle/>
                <a:p>
                  <a:pPr>
                    <a:spcBef>
                      <a:spcPct val="0"/>
                    </a:spcBef>
                  </a:pPr>
                  <a:endParaRPr lang="zh-CN" altLang="en-US" sz="1800" b="0" dirty="0">
                    <a:solidFill>
                      <a:schemeClr val="tx1"/>
                    </a:solidFill>
                    <a:latin typeface="Arial" panose="020B0604020202020204" pitchFamily="34" charset="0"/>
                    <a:ea typeface="宋体" panose="02010600030101010101" pitchFamily="2" charset="-122"/>
                  </a:endParaRPr>
                </a:p>
              </p:txBody>
            </p:sp>
          </p:grpSp>
          <p:grpSp>
            <p:nvGrpSpPr>
              <p:cNvPr id="140314" name="Group 36"/>
              <p:cNvGrpSpPr/>
              <p:nvPr/>
            </p:nvGrpSpPr>
            <p:grpSpPr>
              <a:xfrm>
                <a:off x="0" y="1344"/>
                <a:ext cx="1111" cy="480"/>
                <a:chOff x="0" y="1344"/>
                <a:chExt cx="1111" cy="480"/>
              </a:xfrm>
            </p:grpSpPr>
            <p:sp>
              <p:nvSpPr>
                <p:cNvPr id="140315" name="Rectangle 12"/>
                <p:cNvSpPr/>
                <p:nvPr/>
              </p:nvSpPr>
              <p:spPr>
                <a:xfrm>
                  <a:off x="43" y="1344"/>
                  <a:ext cx="1025" cy="480"/>
                </a:xfrm>
                <a:prstGeom prst="rect">
                  <a:avLst/>
                </a:prstGeom>
                <a:noFill/>
                <a:ln w="9525">
                  <a:noFill/>
                </a:ln>
              </p:spPr>
              <p:txBody>
                <a:bodyPr anchor="t"/>
                <a:lstStyle/>
                <a:p>
                  <a:pPr algn="just">
                    <a:spcBef>
                      <a:spcPct val="0"/>
                    </a:spcBef>
                  </a:pPr>
                  <a:r>
                    <a:rPr lang="zh-CN" altLang="en-US" sz="1000" b="0" dirty="0">
                      <a:solidFill>
                        <a:schemeClr val="tx1"/>
                      </a:solidFill>
                      <a:latin typeface="Arial" panose="020B0604020202020204" pitchFamily="34" charset="0"/>
                      <a:ea typeface="宋体" panose="02010600030101010101" pitchFamily="2" charset="-122"/>
                    </a:rPr>
                    <a:t>编程模型</a:t>
                  </a:r>
                </a:p>
                <a:p>
                  <a:pPr algn="just" eaLnBrk="0" hangingPunct="0">
                    <a:spcBef>
                      <a:spcPct val="0"/>
                    </a:spcBef>
                  </a:pPr>
                  <a:endParaRPr lang="en-US" altLang="zh-CN" sz="2400" b="0">
                    <a:solidFill>
                      <a:schemeClr val="tx1"/>
                    </a:solidFill>
                    <a:latin typeface="Arial" panose="020B0604020202020204" pitchFamily="34" charset="0"/>
                    <a:ea typeface="宋体" panose="02010600030101010101" pitchFamily="2" charset="-122"/>
                  </a:endParaRPr>
                </a:p>
              </p:txBody>
            </p:sp>
            <p:sp>
              <p:nvSpPr>
                <p:cNvPr id="140316" name="Rectangle 35"/>
                <p:cNvSpPr/>
                <p:nvPr/>
              </p:nvSpPr>
              <p:spPr>
                <a:xfrm>
                  <a:off x="0" y="1344"/>
                  <a:ext cx="1111" cy="480"/>
                </a:xfrm>
                <a:prstGeom prst="rect">
                  <a:avLst/>
                </a:prstGeom>
                <a:noFill/>
                <a:ln w="7" cap="flat" cmpd="sng">
                  <a:solidFill>
                    <a:srgbClr val="A0A0A0"/>
                  </a:solidFill>
                  <a:prstDash val="solid"/>
                  <a:miter/>
                  <a:headEnd type="none" w="med" len="med"/>
                  <a:tailEnd type="none" w="med" len="med"/>
                </a:ln>
              </p:spPr>
              <p:txBody>
                <a:bodyPr anchor="t"/>
                <a:lstStyle/>
                <a:p>
                  <a:pPr>
                    <a:spcBef>
                      <a:spcPct val="0"/>
                    </a:spcBef>
                  </a:pPr>
                  <a:endParaRPr lang="zh-CN" altLang="en-US" sz="1800" b="0" dirty="0">
                    <a:solidFill>
                      <a:schemeClr val="tx1"/>
                    </a:solidFill>
                    <a:latin typeface="Arial" panose="020B0604020202020204" pitchFamily="34" charset="0"/>
                    <a:ea typeface="宋体" panose="02010600030101010101" pitchFamily="2" charset="-122"/>
                  </a:endParaRPr>
                </a:p>
              </p:txBody>
            </p:sp>
          </p:grpSp>
          <p:grpSp>
            <p:nvGrpSpPr>
              <p:cNvPr id="140317" name="Group 38"/>
              <p:cNvGrpSpPr/>
              <p:nvPr/>
            </p:nvGrpSpPr>
            <p:grpSpPr>
              <a:xfrm>
                <a:off x="1111" y="1344"/>
                <a:ext cx="1192" cy="480"/>
                <a:chOff x="1111" y="1344"/>
                <a:chExt cx="1192" cy="480"/>
              </a:xfrm>
            </p:grpSpPr>
            <p:sp>
              <p:nvSpPr>
                <p:cNvPr id="140318" name="Rectangle 13"/>
                <p:cNvSpPr/>
                <p:nvPr/>
              </p:nvSpPr>
              <p:spPr>
                <a:xfrm>
                  <a:off x="1154" y="1344"/>
                  <a:ext cx="1106" cy="480"/>
                </a:xfrm>
                <a:prstGeom prst="rect">
                  <a:avLst/>
                </a:prstGeom>
                <a:noFill/>
                <a:ln w="9525">
                  <a:noFill/>
                </a:ln>
              </p:spPr>
              <p:txBody>
                <a:bodyPr anchor="t"/>
                <a:lstStyle/>
                <a:p>
                  <a:pPr algn="just">
                    <a:spcBef>
                      <a:spcPct val="0"/>
                    </a:spcBef>
                  </a:pPr>
                  <a:r>
                    <a:rPr lang="zh-CN" altLang="en-US" sz="1000" b="0" dirty="0">
                      <a:solidFill>
                        <a:schemeClr val="tx1"/>
                      </a:solidFill>
                      <a:latin typeface="Arial" panose="020B0604020202020204" pitchFamily="34" charset="0"/>
                      <a:ea typeface="宋体" panose="02010600030101010101" pitchFamily="2" charset="-122"/>
                    </a:rPr>
                    <a:t>冯诺依曼</a:t>
                  </a:r>
                </a:p>
                <a:p>
                  <a:pPr algn="just" eaLnBrk="0" hangingPunct="0">
                    <a:spcBef>
                      <a:spcPct val="0"/>
                    </a:spcBef>
                  </a:pPr>
                  <a:endParaRPr lang="en-US" altLang="zh-CN" sz="2400" b="0">
                    <a:solidFill>
                      <a:schemeClr val="tx1"/>
                    </a:solidFill>
                    <a:latin typeface="Arial" panose="020B0604020202020204" pitchFamily="34" charset="0"/>
                    <a:ea typeface="宋体" panose="02010600030101010101" pitchFamily="2" charset="-122"/>
                  </a:endParaRPr>
                </a:p>
              </p:txBody>
            </p:sp>
            <p:sp>
              <p:nvSpPr>
                <p:cNvPr id="140319" name="Rectangle 37"/>
                <p:cNvSpPr/>
                <p:nvPr/>
              </p:nvSpPr>
              <p:spPr>
                <a:xfrm>
                  <a:off x="1111" y="1344"/>
                  <a:ext cx="1192" cy="480"/>
                </a:xfrm>
                <a:prstGeom prst="rect">
                  <a:avLst/>
                </a:prstGeom>
                <a:noFill/>
                <a:ln w="7" cap="flat" cmpd="sng">
                  <a:solidFill>
                    <a:srgbClr val="A0A0A0"/>
                  </a:solidFill>
                  <a:prstDash val="solid"/>
                  <a:miter/>
                  <a:headEnd type="none" w="med" len="med"/>
                  <a:tailEnd type="none" w="med" len="med"/>
                </a:ln>
              </p:spPr>
              <p:txBody>
                <a:bodyPr anchor="t"/>
                <a:lstStyle/>
                <a:p>
                  <a:pPr>
                    <a:spcBef>
                      <a:spcPct val="0"/>
                    </a:spcBef>
                  </a:pPr>
                  <a:endParaRPr lang="zh-CN" altLang="en-US" sz="1800" b="0" dirty="0">
                    <a:solidFill>
                      <a:schemeClr val="tx1"/>
                    </a:solidFill>
                    <a:latin typeface="Arial" panose="020B0604020202020204" pitchFamily="34" charset="0"/>
                    <a:ea typeface="宋体" panose="02010600030101010101" pitchFamily="2" charset="-122"/>
                  </a:endParaRPr>
                </a:p>
              </p:txBody>
            </p:sp>
          </p:grpSp>
          <p:grpSp>
            <p:nvGrpSpPr>
              <p:cNvPr id="140320" name="Group 40"/>
              <p:cNvGrpSpPr/>
              <p:nvPr/>
            </p:nvGrpSpPr>
            <p:grpSpPr>
              <a:xfrm>
                <a:off x="2303" y="1344"/>
                <a:ext cx="1364" cy="480"/>
                <a:chOff x="2303" y="1344"/>
                <a:chExt cx="1364" cy="480"/>
              </a:xfrm>
            </p:grpSpPr>
            <p:sp>
              <p:nvSpPr>
                <p:cNvPr id="140321" name="Rectangle 14"/>
                <p:cNvSpPr/>
                <p:nvPr/>
              </p:nvSpPr>
              <p:spPr>
                <a:xfrm>
                  <a:off x="2346" y="1344"/>
                  <a:ext cx="1278" cy="480"/>
                </a:xfrm>
                <a:prstGeom prst="rect">
                  <a:avLst/>
                </a:prstGeom>
                <a:noFill/>
                <a:ln w="9525">
                  <a:noFill/>
                </a:ln>
              </p:spPr>
              <p:txBody>
                <a:bodyPr anchor="t"/>
                <a:lstStyle/>
                <a:p>
                  <a:pPr algn="just">
                    <a:spcBef>
                      <a:spcPct val="0"/>
                    </a:spcBef>
                  </a:pPr>
                  <a:r>
                    <a:rPr lang="zh-CN" altLang="en-US" sz="1000" b="0" dirty="0">
                      <a:solidFill>
                        <a:schemeClr val="tx1"/>
                      </a:solidFill>
                      <a:latin typeface="Arial" panose="020B0604020202020204" pitchFamily="34" charset="0"/>
                      <a:ea typeface="宋体" panose="02010600030101010101" pitchFamily="2" charset="-122"/>
                    </a:rPr>
                    <a:t>隐式并行、数据并行</a:t>
                  </a:r>
                </a:p>
                <a:p>
                  <a:pPr algn="just" eaLnBrk="0" hangingPunct="0">
                    <a:spcBef>
                      <a:spcPct val="0"/>
                    </a:spcBef>
                  </a:pPr>
                  <a:r>
                    <a:rPr lang="zh-CN" altLang="en-US" sz="1000" b="0" dirty="0">
                      <a:solidFill>
                        <a:schemeClr val="tx1"/>
                      </a:solidFill>
                      <a:latin typeface="Arial" panose="020B0604020202020204" pitchFamily="34" charset="0"/>
                      <a:ea typeface="宋体" panose="02010600030101010101" pitchFamily="2" charset="-122"/>
                    </a:rPr>
                    <a:t>共享变量、消息传递</a:t>
                  </a:r>
                </a:p>
                <a:p>
                  <a:pPr algn="just" eaLnBrk="0" hangingPunct="0">
                    <a:spcBef>
                      <a:spcPct val="0"/>
                    </a:spcBef>
                  </a:pPr>
                  <a:endParaRPr lang="en-US" altLang="zh-CN" sz="2400" b="0">
                    <a:solidFill>
                      <a:schemeClr val="tx1"/>
                    </a:solidFill>
                    <a:latin typeface="Arial" panose="020B0604020202020204" pitchFamily="34" charset="0"/>
                    <a:ea typeface="宋体" panose="02010600030101010101" pitchFamily="2" charset="-122"/>
                  </a:endParaRPr>
                </a:p>
              </p:txBody>
            </p:sp>
            <p:sp>
              <p:nvSpPr>
                <p:cNvPr id="140322" name="Rectangle 39"/>
                <p:cNvSpPr/>
                <p:nvPr/>
              </p:nvSpPr>
              <p:spPr>
                <a:xfrm>
                  <a:off x="2303" y="1344"/>
                  <a:ext cx="1364" cy="480"/>
                </a:xfrm>
                <a:prstGeom prst="rect">
                  <a:avLst/>
                </a:prstGeom>
                <a:noFill/>
                <a:ln w="7" cap="flat" cmpd="sng">
                  <a:solidFill>
                    <a:srgbClr val="A0A0A0"/>
                  </a:solidFill>
                  <a:prstDash val="solid"/>
                  <a:miter/>
                  <a:headEnd type="none" w="med" len="med"/>
                  <a:tailEnd type="none" w="med" len="med"/>
                </a:ln>
              </p:spPr>
              <p:txBody>
                <a:bodyPr anchor="t"/>
                <a:lstStyle/>
                <a:p>
                  <a:pPr>
                    <a:spcBef>
                      <a:spcPct val="0"/>
                    </a:spcBef>
                  </a:pPr>
                  <a:endParaRPr lang="zh-CN" altLang="en-US" sz="1800" b="0" dirty="0">
                    <a:solidFill>
                      <a:schemeClr val="tx1"/>
                    </a:solidFill>
                    <a:latin typeface="Arial" panose="020B0604020202020204" pitchFamily="34" charset="0"/>
                    <a:ea typeface="宋体" panose="02010600030101010101" pitchFamily="2" charset="-122"/>
                  </a:endParaRPr>
                </a:p>
              </p:txBody>
            </p:sp>
          </p:grpSp>
          <p:grpSp>
            <p:nvGrpSpPr>
              <p:cNvPr id="140323" name="Group 42"/>
              <p:cNvGrpSpPr/>
              <p:nvPr/>
            </p:nvGrpSpPr>
            <p:grpSpPr>
              <a:xfrm>
                <a:off x="0" y="1824"/>
                <a:ext cx="1111" cy="384"/>
                <a:chOff x="0" y="1824"/>
                <a:chExt cx="1111" cy="384"/>
              </a:xfrm>
            </p:grpSpPr>
            <p:sp>
              <p:nvSpPr>
                <p:cNvPr id="140324" name="Rectangle 15"/>
                <p:cNvSpPr/>
                <p:nvPr/>
              </p:nvSpPr>
              <p:spPr>
                <a:xfrm>
                  <a:off x="43" y="1824"/>
                  <a:ext cx="1025" cy="384"/>
                </a:xfrm>
                <a:prstGeom prst="rect">
                  <a:avLst/>
                </a:prstGeom>
                <a:noFill/>
                <a:ln w="9525">
                  <a:noFill/>
                </a:ln>
              </p:spPr>
              <p:txBody>
                <a:bodyPr anchor="t"/>
                <a:lstStyle/>
                <a:p>
                  <a:pPr algn="just">
                    <a:spcBef>
                      <a:spcPct val="0"/>
                    </a:spcBef>
                  </a:pPr>
                  <a:r>
                    <a:rPr lang="zh-CN" altLang="en-US" sz="1000" b="0" dirty="0">
                      <a:solidFill>
                        <a:schemeClr val="tx1"/>
                      </a:solidFill>
                      <a:latin typeface="Arial" panose="020B0604020202020204" pitchFamily="34" charset="0"/>
                      <a:ea typeface="宋体" panose="02010600030101010101" pitchFamily="2" charset="-122"/>
                    </a:rPr>
                    <a:t>编程语言</a:t>
                  </a:r>
                </a:p>
                <a:p>
                  <a:pPr algn="just" eaLnBrk="0" hangingPunct="0">
                    <a:spcBef>
                      <a:spcPct val="0"/>
                    </a:spcBef>
                  </a:pPr>
                  <a:endParaRPr lang="en-US" altLang="zh-CN" sz="2400" b="0">
                    <a:solidFill>
                      <a:schemeClr val="tx1"/>
                    </a:solidFill>
                    <a:latin typeface="Arial" panose="020B0604020202020204" pitchFamily="34" charset="0"/>
                    <a:ea typeface="宋体" panose="02010600030101010101" pitchFamily="2" charset="-122"/>
                  </a:endParaRPr>
                </a:p>
              </p:txBody>
            </p:sp>
            <p:sp>
              <p:nvSpPr>
                <p:cNvPr id="140325" name="Rectangle 41"/>
                <p:cNvSpPr/>
                <p:nvPr/>
              </p:nvSpPr>
              <p:spPr>
                <a:xfrm>
                  <a:off x="0" y="1824"/>
                  <a:ext cx="1111" cy="384"/>
                </a:xfrm>
                <a:prstGeom prst="rect">
                  <a:avLst/>
                </a:prstGeom>
                <a:noFill/>
                <a:ln w="7" cap="flat" cmpd="sng">
                  <a:solidFill>
                    <a:srgbClr val="A0A0A0"/>
                  </a:solidFill>
                  <a:prstDash val="solid"/>
                  <a:miter/>
                  <a:headEnd type="none" w="med" len="med"/>
                  <a:tailEnd type="none" w="med" len="med"/>
                </a:ln>
              </p:spPr>
              <p:txBody>
                <a:bodyPr anchor="t"/>
                <a:lstStyle/>
                <a:p>
                  <a:pPr>
                    <a:spcBef>
                      <a:spcPct val="0"/>
                    </a:spcBef>
                  </a:pPr>
                  <a:endParaRPr lang="zh-CN" altLang="en-US" sz="1800" b="0" dirty="0">
                    <a:solidFill>
                      <a:schemeClr val="tx1"/>
                    </a:solidFill>
                    <a:latin typeface="Arial" panose="020B0604020202020204" pitchFamily="34" charset="0"/>
                    <a:ea typeface="宋体" panose="02010600030101010101" pitchFamily="2" charset="-122"/>
                  </a:endParaRPr>
                </a:p>
              </p:txBody>
            </p:sp>
          </p:grpSp>
          <p:grpSp>
            <p:nvGrpSpPr>
              <p:cNvPr id="140326" name="Group 44"/>
              <p:cNvGrpSpPr/>
              <p:nvPr/>
            </p:nvGrpSpPr>
            <p:grpSpPr>
              <a:xfrm>
                <a:off x="1111" y="1824"/>
                <a:ext cx="1192" cy="384"/>
                <a:chOff x="1111" y="1824"/>
                <a:chExt cx="1192" cy="384"/>
              </a:xfrm>
            </p:grpSpPr>
            <p:sp>
              <p:nvSpPr>
                <p:cNvPr id="140327" name="Rectangle 16"/>
                <p:cNvSpPr/>
                <p:nvPr/>
              </p:nvSpPr>
              <p:spPr>
                <a:xfrm>
                  <a:off x="1154" y="1824"/>
                  <a:ext cx="1106" cy="384"/>
                </a:xfrm>
                <a:prstGeom prst="rect">
                  <a:avLst/>
                </a:prstGeom>
                <a:noFill/>
                <a:ln w="9525">
                  <a:noFill/>
                </a:ln>
              </p:spPr>
              <p:txBody>
                <a:bodyPr anchor="t"/>
                <a:lstStyle/>
                <a:p>
                  <a:pPr algn="just">
                    <a:spcBef>
                      <a:spcPct val="0"/>
                    </a:spcBef>
                  </a:pPr>
                  <a:r>
                    <a:rPr lang="en-US" altLang="zh-CN" sz="1000" b="0">
                      <a:solidFill>
                        <a:schemeClr val="tx1"/>
                      </a:solidFill>
                      <a:latin typeface="Arial" panose="020B0604020202020204" pitchFamily="34" charset="0"/>
                      <a:ea typeface="宋体" panose="02010600030101010101" pitchFamily="2" charset="-122"/>
                    </a:rPr>
                    <a:t>Fortran,C,Cobol,4GL</a:t>
                  </a:r>
                </a:p>
                <a:p>
                  <a:pPr algn="just" eaLnBrk="0" hangingPunct="0">
                    <a:spcBef>
                      <a:spcPct val="0"/>
                    </a:spcBef>
                  </a:pPr>
                  <a:endParaRPr lang="en-US" altLang="zh-CN" sz="2400" b="0">
                    <a:solidFill>
                      <a:schemeClr val="tx1"/>
                    </a:solidFill>
                    <a:latin typeface="Arial" panose="020B0604020202020204" pitchFamily="34" charset="0"/>
                    <a:ea typeface="宋体" panose="02010600030101010101" pitchFamily="2" charset="-122"/>
                  </a:endParaRPr>
                </a:p>
              </p:txBody>
            </p:sp>
            <p:sp>
              <p:nvSpPr>
                <p:cNvPr id="140328" name="Rectangle 43"/>
                <p:cNvSpPr/>
                <p:nvPr/>
              </p:nvSpPr>
              <p:spPr>
                <a:xfrm>
                  <a:off x="1111" y="1824"/>
                  <a:ext cx="1192" cy="384"/>
                </a:xfrm>
                <a:prstGeom prst="rect">
                  <a:avLst/>
                </a:prstGeom>
                <a:noFill/>
                <a:ln w="7" cap="flat" cmpd="sng">
                  <a:solidFill>
                    <a:srgbClr val="A0A0A0"/>
                  </a:solidFill>
                  <a:prstDash val="solid"/>
                  <a:miter/>
                  <a:headEnd type="none" w="med" len="med"/>
                  <a:tailEnd type="none" w="med" len="med"/>
                </a:ln>
              </p:spPr>
              <p:txBody>
                <a:bodyPr anchor="t"/>
                <a:lstStyle/>
                <a:p>
                  <a:pPr>
                    <a:spcBef>
                      <a:spcPct val="0"/>
                    </a:spcBef>
                  </a:pPr>
                  <a:endParaRPr lang="zh-CN" altLang="en-US" sz="1800" b="0" dirty="0">
                    <a:solidFill>
                      <a:schemeClr val="tx1"/>
                    </a:solidFill>
                    <a:latin typeface="Arial" panose="020B0604020202020204" pitchFamily="34" charset="0"/>
                    <a:ea typeface="宋体" panose="02010600030101010101" pitchFamily="2" charset="-122"/>
                  </a:endParaRPr>
                </a:p>
              </p:txBody>
            </p:sp>
          </p:grpSp>
          <p:grpSp>
            <p:nvGrpSpPr>
              <p:cNvPr id="140329" name="Group 46"/>
              <p:cNvGrpSpPr/>
              <p:nvPr/>
            </p:nvGrpSpPr>
            <p:grpSpPr>
              <a:xfrm>
                <a:off x="2303" y="1824"/>
                <a:ext cx="1364" cy="384"/>
                <a:chOff x="2303" y="1824"/>
                <a:chExt cx="1364" cy="384"/>
              </a:xfrm>
            </p:grpSpPr>
            <p:sp>
              <p:nvSpPr>
                <p:cNvPr id="140330" name="Rectangle 17"/>
                <p:cNvSpPr/>
                <p:nvPr/>
              </p:nvSpPr>
              <p:spPr>
                <a:xfrm>
                  <a:off x="2346" y="1824"/>
                  <a:ext cx="1278" cy="384"/>
                </a:xfrm>
                <a:prstGeom prst="rect">
                  <a:avLst/>
                </a:prstGeom>
                <a:noFill/>
                <a:ln w="9525">
                  <a:noFill/>
                </a:ln>
              </p:spPr>
              <p:txBody>
                <a:bodyPr anchor="t"/>
                <a:lstStyle/>
                <a:p>
                  <a:pPr algn="just">
                    <a:spcBef>
                      <a:spcPct val="0"/>
                    </a:spcBef>
                  </a:pPr>
                  <a:r>
                    <a:rPr lang="en-US" altLang="zh-CN" sz="1000" b="0">
                      <a:solidFill>
                        <a:schemeClr val="tx1"/>
                      </a:solidFill>
                      <a:latin typeface="Arial" panose="020B0604020202020204" pitchFamily="34" charset="0"/>
                      <a:ea typeface="宋体" panose="02010600030101010101" pitchFamily="2" charset="-122"/>
                    </a:rPr>
                    <a:t>Fortran90,HPF,X3H5</a:t>
                  </a:r>
                  <a:r>
                    <a:rPr lang="zh-CN" altLang="en-US" sz="1000" b="0" dirty="0">
                      <a:solidFill>
                        <a:schemeClr val="tx1"/>
                      </a:solidFill>
                      <a:latin typeface="Arial" panose="020B0604020202020204" pitchFamily="34" charset="0"/>
                      <a:ea typeface="宋体" panose="02010600030101010101" pitchFamily="2" charset="-122"/>
                    </a:rPr>
                    <a:t>、</a:t>
                  </a:r>
                  <a:r>
                    <a:rPr lang="en-US" altLang="zh-CN" sz="1000" b="0">
                      <a:solidFill>
                        <a:schemeClr val="tx1"/>
                      </a:solidFill>
                      <a:latin typeface="Arial" panose="020B0604020202020204" pitchFamily="34" charset="0"/>
                      <a:ea typeface="宋体" panose="02010600030101010101" pitchFamily="2" charset="-122"/>
                    </a:rPr>
                    <a:t>PVM\MPI</a:t>
                  </a:r>
                </a:p>
                <a:p>
                  <a:pPr algn="just" eaLnBrk="0" hangingPunct="0">
                    <a:spcBef>
                      <a:spcPct val="0"/>
                    </a:spcBef>
                  </a:pPr>
                  <a:endParaRPr lang="en-US" altLang="zh-CN" sz="2400" b="0">
                    <a:solidFill>
                      <a:schemeClr val="tx1"/>
                    </a:solidFill>
                    <a:latin typeface="Arial" panose="020B0604020202020204" pitchFamily="34" charset="0"/>
                    <a:ea typeface="宋体" panose="02010600030101010101" pitchFamily="2" charset="-122"/>
                  </a:endParaRPr>
                </a:p>
              </p:txBody>
            </p:sp>
            <p:sp>
              <p:nvSpPr>
                <p:cNvPr id="140331" name="Rectangle 45"/>
                <p:cNvSpPr/>
                <p:nvPr/>
              </p:nvSpPr>
              <p:spPr>
                <a:xfrm>
                  <a:off x="2303" y="1824"/>
                  <a:ext cx="1364" cy="384"/>
                </a:xfrm>
                <a:prstGeom prst="rect">
                  <a:avLst/>
                </a:prstGeom>
                <a:noFill/>
                <a:ln w="7" cap="flat" cmpd="sng">
                  <a:solidFill>
                    <a:srgbClr val="A0A0A0"/>
                  </a:solidFill>
                  <a:prstDash val="solid"/>
                  <a:miter/>
                  <a:headEnd type="none" w="med" len="med"/>
                  <a:tailEnd type="none" w="med" len="med"/>
                </a:ln>
              </p:spPr>
              <p:txBody>
                <a:bodyPr anchor="t"/>
                <a:lstStyle/>
                <a:p>
                  <a:pPr>
                    <a:spcBef>
                      <a:spcPct val="0"/>
                    </a:spcBef>
                  </a:pPr>
                  <a:endParaRPr lang="zh-CN" altLang="en-US" sz="1800" b="0" dirty="0">
                    <a:solidFill>
                      <a:schemeClr val="tx1"/>
                    </a:solidFill>
                    <a:latin typeface="Arial" panose="020B0604020202020204" pitchFamily="34" charset="0"/>
                    <a:ea typeface="宋体" panose="02010600030101010101" pitchFamily="2" charset="-122"/>
                  </a:endParaRPr>
                </a:p>
              </p:txBody>
            </p:sp>
          </p:grpSp>
          <p:grpSp>
            <p:nvGrpSpPr>
              <p:cNvPr id="140332" name="Group 48"/>
              <p:cNvGrpSpPr/>
              <p:nvPr/>
            </p:nvGrpSpPr>
            <p:grpSpPr>
              <a:xfrm>
                <a:off x="0" y="2208"/>
                <a:ext cx="1111" cy="576"/>
                <a:chOff x="0" y="2208"/>
                <a:chExt cx="1111" cy="576"/>
              </a:xfrm>
            </p:grpSpPr>
            <p:sp>
              <p:nvSpPr>
                <p:cNvPr id="140333" name="Rectangle 18"/>
                <p:cNvSpPr/>
                <p:nvPr/>
              </p:nvSpPr>
              <p:spPr>
                <a:xfrm>
                  <a:off x="43" y="2208"/>
                  <a:ext cx="1025" cy="576"/>
                </a:xfrm>
                <a:prstGeom prst="rect">
                  <a:avLst/>
                </a:prstGeom>
                <a:noFill/>
                <a:ln w="9525">
                  <a:noFill/>
                </a:ln>
              </p:spPr>
              <p:txBody>
                <a:bodyPr anchor="t"/>
                <a:lstStyle/>
                <a:p>
                  <a:pPr algn="just">
                    <a:spcBef>
                      <a:spcPct val="0"/>
                    </a:spcBef>
                  </a:pPr>
                  <a:r>
                    <a:rPr lang="zh-CN" altLang="en-US" sz="1000" b="0" dirty="0">
                      <a:solidFill>
                        <a:schemeClr val="tx1"/>
                      </a:solidFill>
                      <a:latin typeface="Arial" panose="020B0604020202020204" pitchFamily="34" charset="0"/>
                      <a:ea typeface="宋体" panose="02010600030101010101" pitchFamily="2" charset="-122"/>
                    </a:rPr>
                    <a:t>体系结构</a:t>
                  </a:r>
                </a:p>
                <a:p>
                  <a:pPr algn="just" eaLnBrk="0" hangingPunct="0">
                    <a:spcBef>
                      <a:spcPct val="0"/>
                    </a:spcBef>
                  </a:pPr>
                  <a:endParaRPr lang="en-US" altLang="zh-CN" sz="2400" b="0">
                    <a:solidFill>
                      <a:schemeClr val="tx1"/>
                    </a:solidFill>
                    <a:latin typeface="Arial" panose="020B0604020202020204" pitchFamily="34" charset="0"/>
                    <a:ea typeface="宋体" panose="02010600030101010101" pitchFamily="2" charset="-122"/>
                  </a:endParaRPr>
                </a:p>
              </p:txBody>
            </p:sp>
            <p:sp>
              <p:nvSpPr>
                <p:cNvPr id="140334" name="Rectangle 47"/>
                <p:cNvSpPr/>
                <p:nvPr/>
              </p:nvSpPr>
              <p:spPr>
                <a:xfrm>
                  <a:off x="0" y="2208"/>
                  <a:ext cx="1111" cy="576"/>
                </a:xfrm>
                <a:prstGeom prst="rect">
                  <a:avLst/>
                </a:prstGeom>
                <a:noFill/>
                <a:ln w="7" cap="flat" cmpd="sng">
                  <a:solidFill>
                    <a:srgbClr val="A0A0A0"/>
                  </a:solidFill>
                  <a:prstDash val="solid"/>
                  <a:miter/>
                  <a:headEnd type="none" w="med" len="med"/>
                  <a:tailEnd type="none" w="med" len="med"/>
                </a:ln>
              </p:spPr>
              <p:txBody>
                <a:bodyPr anchor="t"/>
                <a:lstStyle/>
                <a:p>
                  <a:pPr>
                    <a:spcBef>
                      <a:spcPct val="0"/>
                    </a:spcBef>
                  </a:pPr>
                  <a:endParaRPr lang="zh-CN" altLang="en-US" sz="1800" b="0" dirty="0">
                    <a:solidFill>
                      <a:schemeClr val="tx1"/>
                    </a:solidFill>
                    <a:latin typeface="Arial" panose="020B0604020202020204" pitchFamily="34" charset="0"/>
                    <a:ea typeface="宋体" panose="02010600030101010101" pitchFamily="2" charset="-122"/>
                  </a:endParaRPr>
                </a:p>
              </p:txBody>
            </p:sp>
          </p:grpSp>
          <p:grpSp>
            <p:nvGrpSpPr>
              <p:cNvPr id="140335" name="Group 50"/>
              <p:cNvGrpSpPr/>
              <p:nvPr/>
            </p:nvGrpSpPr>
            <p:grpSpPr>
              <a:xfrm>
                <a:off x="1111" y="2208"/>
                <a:ext cx="1192" cy="576"/>
                <a:chOff x="1111" y="2208"/>
                <a:chExt cx="1192" cy="576"/>
              </a:xfrm>
            </p:grpSpPr>
            <p:sp>
              <p:nvSpPr>
                <p:cNvPr id="140336" name="Rectangle 19"/>
                <p:cNvSpPr/>
                <p:nvPr/>
              </p:nvSpPr>
              <p:spPr>
                <a:xfrm>
                  <a:off x="1154" y="2208"/>
                  <a:ext cx="1106" cy="576"/>
                </a:xfrm>
                <a:prstGeom prst="rect">
                  <a:avLst/>
                </a:prstGeom>
                <a:noFill/>
                <a:ln w="9525">
                  <a:noFill/>
                </a:ln>
              </p:spPr>
              <p:txBody>
                <a:bodyPr anchor="t"/>
                <a:lstStyle/>
                <a:p>
                  <a:pPr algn="just">
                    <a:spcBef>
                      <a:spcPct val="0"/>
                    </a:spcBef>
                  </a:pPr>
                  <a:r>
                    <a:rPr lang="zh-CN" altLang="en-US" sz="1000" b="0" dirty="0">
                      <a:solidFill>
                        <a:schemeClr val="tx1"/>
                      </a:solidFill>
                      <a:latin typeface="Arial" panose="020B0604020202020204" pitchFamily="34" charset="0"/>
                      <a:ea typeface="宋体" panose="02010600030101010101" pitchFamily="2" charset="-122"/>
                    </a:rPr>
                    <a:t>不同类型的单处理机</a:t>
                  </a:r>
                </a:p>
                <a:p>
                  <a:pPr algn="just" eaLnBrk="0" hangingPunct="0">
                    <a:spcBef>
                      <a:spcPct val="0"/>
                    </a:spcBef>
                  </a:pPr>
                  <a:endParaRPr lang="en-US" altLang="zh-CN" sz="2400" b="0">
                    <a:solidFill>
                      <a:schemeClr val="tx1"/>
                    </a:solidFill>
                    <a:latin typeface="Arial" panose="020B0604020202020204" pitchFamily="34" charset="0"/>
                    <a:ea typeface="宋体" panose="02010600030101010101" pitchFamily="2" charset="-122"/>
                  </a:endParaRPr>
                </a:p>
              </p:txBody>
            </p:sp>
            <p:sp>
              <p:nvSpPr>
                <p:cNvPr id="140337" name="Rectangle 49"/>
                <p:cNvSpPr/>
                <p:nvPr/>
              </p:nvSpPr>
              <p:spPr>
                <a:xfrm>
                  <a:off x="1111" y="2208"/>
                  <a:ext cx="1192" cy="576"/>
                </a:xfrm>
                <a:prstGeom prst="rect">
                  <a:avLst/>
                </a:prstGeom>
                <a:noFill/>
                <a:ln w="7" cap="flat" cmpd="sng">
                  <a:solidFill>
                    <a:srgbClr val="A0A0A0"/>
                  </a:solidFill>
                  <a:prstDash val="solid"/>
                  <a:miter/>
                  <a:headEnd type="none" w="med" len="med"/>
                  <a:tailEnd type="none" w="med" len="med"/>
                </a:ln>
              </p:spPr>
              <p:txBody>
                <a:bodyPr anchor="t"/>
                <a:lstStyle/>
                <a:p>
                  <a:pPr>
                    <a:spcBef>
                      <a:spcPct val="0"/>
                    </a:spcBef>
                  </a:pPr>
                  <a:endParaRPr lang="zh-CN" altLang="en-US" sz="1800" b="0" dirty="0">
                    <a:solidFill>
                      <a:schemeClr val="tx1"/>
                    </a:solidFill>
                    <a:latin typeface="Arial" panose="020B0604020202020204" pitchFamily="34" charset="0"/>
                    <a:ea typeface="宋体" panose="02010600030101010101" pitchFamily="2" charset="-122"/>
                  </a:endParaRPr>
                </a:p>
              </p:txBody>
            </p:sp>
          </p:grpSp>
          <p:grpSp>
            <p:nvGrpSpPr>
              <p:cNvPr id="140338" name="Group 52"/>
              <p:cNvGrpSpPr/>
              <p:nvPr/>
            </p:nvGrpSpPr>
            <p:grpSpPr>
              <a:xfrm>
                <a:off x="2303" y="2208"/>
                <a:ext cx="1364" cy="576"/>
                <a:chOff x="2303" y="2208"/>
                <a:chExt cx="1364" cy="576"/>
              </a:xfrm>
            </p:grpSpPr>
            <p:sp>
              <p:nvSpPr>
                <p:cNvPr id="140339" name="Rectangle 20"/>
                <p:cNvSpPr/>
                <p:nvPr/>
              </p:nvSpPr>
              <p:spPr>
                <a:xfrm>
                  <a:off x="2346" y="2208"/>
                  <a:ext cx="1278" cy="576"/>
                </a:xfrm>
                <a:prstGeom prst="rect">
                  <a:avLst/>
                </a:prstGeom>
                <a:noFill/>
                <a:ln w="9525">
                  <a:noFill/>
                </a:ln>
              </p:spPr>
              <p:txBody>
                <a:bodyPr anchor="t"/>
                <a:lstStyle/>
                <a:p>
                  <a:pPr algn="just">
                    <a:spcBef>
                      <a:spcPct val="0"/>
                    </a:spcBef>
                  </a:pPr>
                  <a:r>
                    <a:rPr lang="zh-CN" altLang="en-US" sz="1000" b="0" dirty="0">
                      <a:solidFill>
                        <a:schemeClr val="tx1"/>
                      </a:solidFill>
                      <a:latin typeface="Arial" panose="020B0604020202020204" pitchFamily="34" charset="0"/>
                      <a:ea typeface="宋体" panose="02010600030101010101" pitchFamily="2" charset="-122"/>
                    </a:rPr>
                    <a:t>共享内存（</a:t>
                  </a:r>
                  <a:r>
                    <a:rPr lang="en-US" altLang="zh-CN" sz="1000" b="0">
                      <a:solidFill>
                        <a:schemeClr val="tx1"/>
                      </a:solidFill>
                      <a:latin typeface="Arial" panose="020B0604020202020204" pitchFamily="34" charset="0"/>
                      <a:ea typeface="宋体" panose="02010600030101010101" pitchFamily="2" charset="-122"/>
                    </a:rPr>
                    <a:t>PVP</a:t>
                  </a:r>
                  <a:r>
                    <a:rPr lang="zh-CN" altLang="en-US" sz="1000" b="0" dirty="0">
                      <a:solidFill>
                        <a:schemeClr val="tx1"/>
                      </a:solidFill>
                      <a:latin typeface="Arial" panose="020B0604020202020204" pitchFamily="34" charset="0"/>
                      <a:ea typeface="宋体" panose="02010600030101010101" pitchFamily="2" charset="-122"/>
                    </a:rPr>
                    <a:t>、</a:t>
                  </a:r>
                  <a:r>
                    <a:rPr lang="en-US" altLang="zh-CN" sz="1000" b="0">
                      <a:solidFill>
                        <a:schemeClr val="tx1"/>
                      </a:solidFill>
                      <a:latin typeface="Arial" panose="020B0604020202020204" pitchFamily="34" charset="0"/>
                      <a:ea typeface="宋体" panose="02010600030101010101" pitchFamily="2" charset="-122"/>
                    </a:rPr>
                    <a:t>SMP</a:t>
                  </a:r>
                  <a:r>
                    <a:rPr lang="zh-CN" altLang="en-US" sz="1000" b="0" dirty="0">
                      <a:solidFill>
                        <a:schemeClr val="tx1"/>
                      </a:solidFill>
                      <a:latin typeface="Arial" panose="020B0604020202020204" pitchFamily="34" charset="0"/>
                      <a:ea typeface="宋体" panose="02010600030101010101" pitchFamily="2" charset="-122"/>
                    </a:rPr>
                    <a:t>、</a:t>
                  </a:r>
                  <a:r>
                    <a:rPr lang="en-US" altLang="zh-CN" sz="1000" b="0">
                      <a:solidFill>
                        <a:schemeClr val="tx1"/>
                      </a:solidFill>
                      <a:latin typeface="Arial" panose="020B0604020202020204" pitchFamily="34" charset="0"/>
                      <a:ea typeface="宋体" panose="02010600030101010101" pitchFamily="2" charset="-122"/>
                    </a:rPr>
                    <a:t>DSM</a:t>
                  </a:r>
                  <a:r>
                    <a:rPr lang="zh-CN" altLang="en-US" sz="1000" b="0" dirty="0">
                      <a:solidFill>
                        <a:schemeClr val="tx1"/>
                      </a:solidFill>
                      <a:latin typeface="Arial" panose="020B0604020202020204" pitchFamily="34" charset="0"/>
                      <a:ea typeface="宋体" panose="02010600030101010101" pitchFamily="2" charset="-122"/>
                    </a:rPr>
                    <a:t>）</a:t>
                  </a:r>
                </a:p>
                <a:p>
                  <a:pPr algn="just" eaLnBrk="0" hangingPunct="0">
                    <a:spcBef>
                      <a:spcPct val="0"/>
                    </a:spcBef>
                  </a:pPr>
                  <a:r>
                    <a:rPr lang="zh-CN" altLang="en-US" sz="1000" b="0" dirty="0">
                      <a:solidFill>
                        <a:schemeClr val="tx1"/>
                      </a:solidFill>
                      <a:latin typeface="Arial" panose="020B0604020202020204" pitchFamily="34" charset="0"/>
                      <a:ea typeface="宋体" panose="02010600030101010101" pitchFamily="2" charset="-122"/>
                    </a:rPr>
                    <a:t>数据并行</a:t>
                  </a:r>
                  <a:r>
                    <a:rPr lang="en-US" altLang="zh-CN" sz="1000" b="0">
                      <a:solidFill>
                        <a:schemeClr val="tx1"/>
                      </a:solidFill>
                      <a:latin typeface="Arial" panose="020B0604020202020204" pitchFamily="34" charset="0"/>
                      <a:ea typeface="宋体" panose="02010600030101010101" pitchFamily="2" charset="-122"/>
                    </a:rPr>
                    <a:t>(SIMD)</a:t>
                  </a:r>
                  <a:r>
                    <a:rPr lang="zh-CN" altLang="en-US" sz="1000" b="0" dirty="0">
                      <a:solidFill>
                        <a:schemeClr val="tx1"/>
                      </a:solidFill>
                      <a:latin typeface="Arial" panose="020B0604020202020204" pitchFamily="34" charset="0"/>
                      <a:ea typeface="宋体" panose="02010600030101010101" pitchFamily="2" charset="-122"/>
                    </a:rPr>
                    <a:t>、</a:t>
                  </a:r>
                </a:p>
                <a:p>
                  <a:pPr algn="just" eaLnBrk="0" hangingPunct="0">
                    <a:spcBef>
                      <a:spcPct val="0"/>
                    </a:spcBef>
                  </a:pPr>
                  <a:r>
                    <a:rPr lang="zh-CN" altLang="en-US" sz="1000" b="0" dirty="0">
                      <a:solidFill>
                        <a:schemeClr val="tx1"/>
                      </a:solidFill>
                      <a:latin typeface="Arial" panose="020B0604020202020204" pitchFamily="34" charset="0"/>
                      <a:ea typeface="宋体" panose="02010600030101010101" pitchFamily="2" charset="-122"/>
                    </a:rPr>
                    <a:t>消息传递（</a:t>
                  </a:r>
                  <a:r>
                    <a:rPr lang="en-US" altLang="zh-CN" sz="1000" b="0">
                      <a:solidFill>
                        <a:schemeClr val="tx1"/>
                      </a:solidFill>
                      <a:latin typeface="Arial" panose="020B0604020202020204" pitchFamily="34" charset="0"/>
                      <a:ea typeface="宋体" panose="02010600030101010101" pitchFamily="2" charset="-122"/>
                    </a:rPr>
                    <a:t>MPP</a:t>
                  </a:r>
                  <a:r>
                    <a:rPr lang="zh-CN" altLang="en-US" sz="1000" b="0" dirty="0">
                      <a:solidFill>
                        <a:schemeClr val="tx1"/>
                      </a:solidFill>
                      <a:latin typeface="Arial" panose="020B0604020202020204" pitchFamily="34" charset="0"/>
                      <a:ea typeface="宋体" panose="02010600030101010101" pitchFamily="2" charset="-122"/>
                    </a:rPr>
                    <a:t>、</a:t>
                  </a:r>
                  <a:r>
                    <a:rPr lang="en-US" altLang="zh-CN" sz="1000" b="0">
                      <a:solidFill>
                        <a:schemeClr val="tx1"/>
                      </a:solidFill>
                      <a:latin typeface="Arial" panose="020B0604020202020204" pitchFamily="34" charset="0"/>
                      <a:ea typeface="宋体" panose="02010600030101010101" pitchFamily="2" charset="-122"/>
                    </a:rPr>
                    <a:t>Clusters</a:t>
                  </a:r>
                  <a:r>
                    <a:rPr lang="zh-CN" altLang="en-US" sz="1000" b="0" dirty="0">
                      <a:solidFill>
                        <a:schemeClr val="tx1"/>
                      </a:solidFill>
                      <a:latin typeface="Arial" panose="020B0604020202020204" pitchFamily="34" charset="0"/>
                      <a:ea typeface="宋体" panose="02010600030101010101" pitchFamily="2" charset="-122"/>
                    </a:rPr>
                    <a:t>）</a:t>
                  </a:r>
                </a:p>
                <a:p>
                  <a:pPr algn="just" eaLnBrk="0" hangingPunct="0">
                    <a:spcBef>
                      <a:spcPct val="0"/>
                    </a:spcBef>
                  </a:pPr>
                  <a:endParaRPr lang="en-US" altLang="zh-CN" sz="2400" b="0">
                    <a:solidFill>
                      <a:schemeClr val="tx1"/>
                    </a:solidFill>
                    <a:latin typeface="Arial" panose="020B0604020202020204" pitchFamily="34" charset="0"/>
                    <a:ea typeface="宋体" panose="02010600030101010101" pitchFamily="2" charset="-122"/>
                  </a:endParaRPr>
                </a:p>
              </p:txBody>
            </p:sp>
            <p:sp>
              <p:nvSpPr>
                <p:cNvPr id="140340" name="Rectangle 51"/>
                <p:cNvSpPr/>
                <p:nvPr/>
              </p:nvSpPr>
              <p:spPr>
                <a:xfrm>
                  <a:off x="2303" y="2208"/>
                  <a:ext cx="1364" cy="576"/>
                </a:xfrm>
                <a:prstGeom prst="rect">
                  <a:avLst/>
                </a:prstGeom>
                <a:noFill/>
                <a:ln w="7" cap="flat" cmpd="sng">
                  <a:solidFill>
                    <a:srgbClr val="A0A0A0"/>
                  </a:solidFill>
                  <a:prstDash val="solid"/>
                  <a:miter/>
                  <a:headEnd type="none" w="med" len="med"/>
                  <a:tailEnd type="none" w="med" len="med"/>
                </a:ln>
              </p:spPr>
              <p:txBody>
                <a:bodyPr anchor="t"/>
                <a:lstStyle/>
                <a:p>
                  <a:pPr>
                    <a:spcBef>
                      <a:spcPct val="0"/>
                    </a:spcBef>
                  </a:pPr>
                  <a:endParaRPr lang="zh-CN" altLang="en-US" sz="1800" b="0" dirty="0">
                    <a:solidFill>
                      <a:schemeClr val="tx1"/>
                    </a:solidFill>
                    <a:latin typeface="Arial" panose="020B0604020202020204" pitchFamily="34" charset="0"/>
                    <a:ea typeface="宋体" panose="02010600030101010101" pitchFamily="2" charset="-122"/>
                  </a:endParaRPr>
                </a:p>
              </p:txBody>
            </p:sp>
          </p:grpSp>
        </p:grpSp>
        <p:sp>
          <p:nvSpPr>
            <p:cNvPr id="140341" name="Rectangle 54"/>
            <p:cNvSpPr/>
            <p:nvPr/>
          </p:nvSpPr>
          <p:spPr>
            <a:xfrm>
              <a:off x="-3" y="-3"/>
              <a:ext cx="3673" cy="2790"/>
            </a:xfrm>
            <a:prstGeom prst="rect">
              <a:avLst/>
            </a:prstGeom>
            <a:noFill/>
            <a:ln w="11112" cap="flat" cmpd="sng">
              <a:solidFill>
                <a:srgbClr val="A0A0A0"/>
              </a:solidFill>
              <a:prstDash val="solid"/>
              <a:miter/>
              <a:headEnd type="none" w="med" len="med"/>
              <a:tailEnd type="none" w="med" len="med"/>
            </a:ln>
          </p:spPr>
          <p:txBody>
            <a:bodyPr anchor="t"/>
            <a:lstStyle/>
            <a:p>
              <a:pPr>
                <a:spcBef>
                  <a:spcPct val="0"/>
                </a:spcBef>
              </a:pPr>
              <a:endParaRPr lang="zh-CN" altLang="en-US" sz="1800" b="0" dirty="0">
                <a:solidFill>
                  <a:schemeClr val="tx1"/>
                </a:solidFill>
                <a:latin typeface="Arial" panose="020B0604020202020204" pitchFamily="34" charset="0"/>
                <a:ea typeface="宋体" panose="02010600030101010101" pitchFamily="2" charset="-122"/>
              </a:endParaRPr>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内容占位符 1"/>
          <p:cNvSpPr>
            <a:spLocks noGrp="1"/>
          </p:cNvSpPr>
          <p:nvPr>
            <p:ph sz="quarter" idx="4294967295"/>
          </p:nvPr>
        </p:nvSpPr>
        <p:spPr>
          <a:xfrm>
            <a:off x="468313" y="1196975"/>
            <a:ext cx="8207375" cy="5256213"/>
          </a:xfrm>
          <a:ln/>
        </p:spPr>
        <p:txBody>
          <a:bodyPr anchor="t"/>
          <a:lstStyle>
            <a:lvl1pPr lvl="0">
              <a:buClrTx/>
              <a:buSzTx/>
              <a:buFontTx/>
              <a:defRPr sz="2400"/>
            </a:lvl1pPr>
            <a:lvl2pPr lvl="1">
              <a:buClrTx/>
              <a:buSzTx/>
              <a:buFontTx/>
              <a:defRPr sz="2000"/>
            </a:lvl2pPr>
            <a:lvl3pPr lvl="2">
              <a:buClrTx/>
              <a:buSzTx/>
              <a:buFontTx/>
              <a:defRPr sz="1800"/>
            </a:lvl3pPr>
            <a:lvl4pPr lvl="3">
              <a:buClrTx/>
              <a:buSzTx/>
              <a:buFontTx/>
              <a:defRPr sz="1600"/>
            </a:lvl4pPr>
            <a:lvl5pPr lvl="4">
              <a:buClrTx/>
              <a:buSzTx/>
              <a:buFontTx/>
              <a:defRPr sz="1600"/>
            </a:lvl5pPr>
          </a:lstStyle>
          <a:p>
            <a:pPr lvl="0" indent="-342900">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隐式并行程序设计</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1)</a:t>
            </a:r>
            <a:r>
              <a:rPr lang="zh-CN" altLang="en-US" sz="2400" dirty="0">
                <a:latin typeface="微软雅黑" panose="020B0503020204020204" pitchFamily="34" charset="-122"/>
                <a:ea typeface="微软雅黑" panose="020B0503020204020204" pitchFamily="34" charset="-122"/>
              </a:rPr>
              <a:t>常用传统的语言编程成顺序源码</a:t>
            </a:r>
            <a:r>
              <a:rPr lang="en-US" altLang="zh-CN" sz="240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把</a:t>
            </a:r>
            <a:r>
              <a:rPr lang="en-US" altLang="zh-CN" sz="240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并行</a:t>
            </a:r>
            <a:r>
              <a:rPr lang="en-US" altLang="zh-CN" sz="240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交给编译器实现自动并行</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2)</a:t>
            </a:r>
            <a:r>
              <a:rPr lang="zh-CN" altLang="en-US" sz="2400" dirty="0">
                <a:latin typeface="微软雅黑" panose="020B0503020204020204" pitchFamily="34" charset="-122"/>
                <a:ea typeface="微软雅黑" panose="020B0503020204020204" pitchFamily="34" charset="-122"/>
              </a:rPr>
              <a:t>程序的自动并行化是一个理想目标</a:t>
            </a:r>
            <a:r>
              <a:rPr lang="en-US" altLang="zh-CN" sz="240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存在难以克服的困难</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3)</a:t>
            </a:r>
            <a:r>
              <a:rPr lang="zh-CN" altLang="en-US" sz="2400" dirty="0">
                <a:latin typeface="微软雅黑" panose="020B0503020204020204" pitchFamily="34" charset="-122"/>
                <a:ea typeface="微软雅黑" panose="020B0503020204020204" pitchFamily="34" charset="-122"/>
              </a:rPr>
              <a:t>语言容易</a:t>
            </a:r>
            <a:r>
              <a:rPr lang="en-US" altLang="zh-CN" sz="240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编译器难</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Char char="n"/>
            </a:pP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显示并行程序设计</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1)</a:t>
            </a:r>
            <a:r>
              <a:rPr lang="zh-CN" altLang="en-US" sz="2400" dirty="0">
                <a:latin typeface="微软雅黑" panose="020B0503020204020204" pitchFamily="34" charset="-122"/>
                <a:ea typeface="微软雅黑" panose="020B0503020204020204" pitchFamily="34" charset="-122"/>
              </a:rPr>
              <a:t>在用户程序中出现</a:t>
            </a:r>
            <a:r>
              <a:rPr lang="en-US" altLang="zh-CN" sz="240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并行</a:t>
            </a:r>
            <a:r>
              <a:rPr lang="en-US" altLang="zh-CN" sz="240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的调度语句</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2)</a:t>
            </a:r>
            <a:r>
              <a:rPr lang="zh-CN" altLang="en-US" sz="2400" dirty="0">
                <a:latin typeface="微软雅黑" panose="020B0503020204020204" pitchFamily="34" charset="-122"/>
                <a:ea typeface="微软雅黑" panose="020B0503020204020204" pitchFamily="34" charset="-122"/>
              </a:rPr>
              <a:t>显示的并行程序开发是解决并行程序开发困难的切实可行的方法</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3)</a:t>
            </a:r>
            <a:r>
              <a:rPr lang="zh-CN" altLang="en-US" sz="2400" dirty="0">
                <a:latin typeface="微软雅黑" panose="020B0503020204020204" pitchFamily="34" charset="-122"/>
                <a:ea typeface="微软雅黑" panose="020B0503020204020204" pitchFamily="34" charset="-122"/>
              </a:rPr>
              <a:t>语言难</a:t>
            </a:r>
            <a:r>
              <a:rPr lang="en-US" altLang="zh-CN" sz="240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编译器容易</a:t>
            </a:r>
          </a:p>
        </p:txBody>
      </p:sp>
      <p:sp>
        <p:nvSpPr>
          <p:cNvPr id="141314" name="文本占位符 2"/>
          <p:cNvSpPr>
            <a:spLocks noGrp="1"/>
          </p:cNvSpPr>
          <p:nvPr>
            <p:ph type="body" sz="quarter"/>
          </p:nvPr>
        </p:nvSpPr>
        <p:spPr>
          <a:xfrm>
            <a:off x="428625" y="357188"/>
            <a:ext cx="5072063" cy="571500"/>
          </a:xfrm>
          <a:ln/>
        </p:spPr>
        <p:txBody>
          <a:bodyPr anchor="t"/>
          <a:lstStyle>
            <a:lvl1pPr lvl="0">
              <a:buClrTx/>
              <a:buSzTx/>
              <a:buFontTx/>
              <a:defRPr sz="2400"/>
            </a:lvl1pPr>
            <a:lvl2pPr lvl="1">
              <a:buClrTx/>
              <a:buSzTx/>
              <a:buFontTx/>
              <a:defRPr sz="2000"/>
            </a:lvl2pPr>
            <a:lvl3pPr lvl="2">
              <a:buClrTx/>
              <a:buSzTx/>
              <a:buFontTx/>
              <a:defRPr sz="1800"/>
            </a:lvl3pPr>
            <a:lvl4pPr lvl="3">
              <a:buClrTx/>
              <a:buSzTx/>
              <a:buFontTx/>
              <a:defRPr sz="1600"/>
            </a:lvl4pPr>
            <a:lvl5pPr lvl="4">
              <a:buClrTx/>
              <a:buSzTx/>
              <a:buFontTx/>
              <a:defRPr sz="1600"/>
            </a:lvl5pPr>
          </a:lstStyle>
          <a:p>
            <a:pPr lvl="0" indent="-342900">
              <a:buNone/>
            </a:pPr>
            <a:r>
              <a:rPr lang="zh-CN" altLang="en-US" sz="3200" b="1" dirty="0">
                <a:solidFill>
                  <a:srgbClr val="595959"/>
                </a:solidFill>
                <a:latin typeface="微软雅黑" panose="020B0503020204020204" pitchFamily="34" charset="-122"/>
                <a:ea typeface="微软雅黑" panose="020B0503020204020204" pitchFamily="34" charset="-122"/>
              </a:rPr>
              <a:t>并行程序设计方法</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内容占位符 1"/>
          <p:cNvSpPr>
            <a:spLocks noGrp="1"/>
          </p:cNvSpPr>
          <p:nvPr>
            <p:ph sz="quarter" idx="4294967295"/>
          </p:nvPr>
        </p:nvSpPr>
        <p:spPr>
          <a:xfrm>
            <a:off x="971550" y="1484313"/>
            <a:ext cx="8208963" cy="5257800"/>
          </a:xfrm>
          <a:ln/>
        </p:spPr>
        <p:txBody>
          <a:bodyPr anchor="t"/>
          <a:lstStyle>
            <a:lvl1pPr lvl="0">
              <a:buClrTx/>
              <a:buSzTx/>
              <a:buFontTx/>
              <a:defRPr sz="2400"/>
            </a:lvl1pPr>
            <a:lvl2pPr lvl="1">
              <a:buClrTx/>
              <a:buSzTx/>
              <a:buFontTx/>
              <a:defRPr sz="2000"/>
            </a:lvl2pPr>
            <a:lvl3pPr lvl="2">
              <a:buClrTx/>
              <a:buSzTx/>
              <a:buFontTx/>
              <a:defRPr sz="1800"/>
            </a:lvl3pPr>
            <a:lvl4pPr lvl="3">
              <a:buClrTx/>
              <a:buSzTx/>
              <a:buFontTx/>
              <a:defRPr sz="1600"/>
            </a:lvl4pPr>
            <a:lvl5pPr lvl="4">
              <a:buClrTx/>
              <a:buSzTx/>
              <a:buFontTx/>
              <a:defRPr sz="1600"/>
            </a:lvl5pPr>
          </a:lstStyle>
          <a:p>
            <a:pPr lvl="0" indent="-342900">
              <a:buFont typeface="Wingdings" panose="05000000000000000000" pitchFamily="2" charset="2"/>
              <a:buChar char="n"/>
            </a:pPr>
            <a:r>
              <a:rPr lang="zh-CN" altLang="en-US" sz="3200" dirty="0">
                <a:latin typeface="微软雅黑" panose="020B0503020204020204" pitchFamily="34" charset="-122"/>
                <a:ea typeface="微软雅黑" panose="020B0503020204020204" pitchFamily="34" charset="-122"/>
              </a:rPr>
              <a:t>隐式并行</a:t>
            </a:r>
            <a:endParaRPr lang="en-US" altLang="zh-CN" sz="3200">
              <a:latin typeface="微软雅黑" panose="020B0503020204020204" pitchFamily="34" charset="-122"/>
              <a:ea typeface="微软雅黑" panose="020B0503020204020204" pitchFamily="34" charset="-122"/>
            </a:endParaRPr>
          </a:p>
          <a:p>
            <a:pPr lvl="0" indent="-342900">
              <a:buFont typeface="Wingdings" panose="05000000000000000000" pitchFamily="2" charset="2"/>
              <a:buChar char="n"/>
            </a:pPr>
            <a:endParaRPr lang="en-US" altLang="zh-CN" sz="3200">
              <a:latin typeface="微软雅黑" panose="020B0503020204020204" pitchFamily="34" charset="-122"/>
              <a:ea typeface="微软雅黑" panose="020B0503020204020204" pitchFamily="34" charset="-122"/>
            </a:endParaRPr>
          </a:p>
          <a:p>
            <a:pPr lvl="0" indent="-342900">
              <a:buFont typeface="Wingdings" panose="05000000000000000000" pitchFamily="2" charset="2"/>
              <a:buChar char="n"/>
            </a:pPr>
            <a:r>
              <a:rPr lang="zh-CN" altLang="en-US" sz="3200" dirty="0">
                <a:latin typeface="微软雅黑" panose="020B0503020204020204" pitchFamily="34" charset="-122"/>
                <a:ea typeface="微软雅黑" panose="020B0503020204020204" pitchFamily="34" charset="-122"/>
              </a:rPr>
              <a:t>数据并行</a:t>
            </a:r>
            <a:endParaRPr lang="en-US" altLang="zh-CN" sz="3200">
              <a:latin typeface="微软雅黑" panose="020B0503020204020204" pitchFamily="34" charset="-122"/>
              <a:ea typeface="微软雅黑" panose="020B0503020204020204" pitchFamily="34" charset="-122"/>
            </a:endParaRPr>
          </a:p>
          <a:p>
            <a:pPr lvl="0" indent="-342900">
              <a:buFont typeface="Wingdings" panose="05000000000000000000" pitchFamily="2" charset="2"/>
              <a:buChar char="n"/>
            </a:pPr>
            <a:endParaRPr lang="en-US" altLang="zh-CN" sz="3200">
              <a:latin typeface="微软雅黑" panose="020B0503020204020204" pitchFamily="34" charset="-122"/>
              <a:ea typeface="微软雅黑" panose="020B0503020204020204" pitchFamily="34" charset="-122"/>
            </a:endParaRPr>
          </a:p>
          <a:p>
            <a:pPr lvl="0" indent="-342900">
              <a:buFont typeface="Wingdings" panose="05000000000000000000" pitchFamily="2" charset="2"/>
              <a:buChar char="n"/>
            </a:pPr>
            <a:r>
              <a:rPr lang="zh-CN" altLang="en-US" sz="3200" dirty="0">
                <a:latin typeface="微软雅黑" panose="020B0503020204020204" pitchFamily="34" charset="-122"/>
                <a:ea typeface="微软雅黑" panose="020B0503020204020204" pitchFamily="34" charset="-122"/>
              </a:rPr>
              <a:t>共享变量</a:t>
            </a:r>
            <a:endParaRPr lang="en-US" altLang="zh-CN" sz="3200">
              <a:latin typeface="微软雅黑" panose="020B0503020204020204" pitchFamily="34" charset="-122"/>
              <a:ea typeface="微软雅黑" panose="020B0503020204020204" pitchFamily="34" charset="-122"/>
            </a:endParaRPr>
          </a:p>
          <a:p>
            <a:pPr lvl="0" indent="-342900">
              <a:buFont typeface="Wingdings" panose="05000000000000000000" pitchFamily="2" charset="2"/>
              <a:buChar char="n"/>
            </a:pPr>
            <a:endParaRPr lang="en-US" altLang="zh-CN" sz="3200">
              <a:latin typeface="微软雅黑" panose="020B0503020204020204" pitchFamily="34" charset="-122"/>
              <a:ea typeface="微软雅黑" panose="020B0503020204020204" pitchFamily="34" charset="-122"/>
            </a:endParaRPr>
          </a:p>
          <a:p>
            <a:pPr lvl="0" indent="-342900">
              <a:buFont typeface="Wingdings" panose="05000000000000000000" pitchFamily="2" charset="2"/>
              <a:buChar char="n"/>
            </a:pPr>
            <a:r>
              <a:rPr lang="zh-CN" altLang="en-US" sz="3200" dirty="0">
                <a:latin typeface="微软雅黑" panose="020B0503020204020204" pitchFamily="34" charset="-122"/>
                <a:ea typeface="微软雅黑" panose="020B0503020204020204" pitchFamily="34" charset="-122"/>
              </a:rPr>
              <a:t>消息传递</a:t>
            </a:r>
          </a:p>
        </p:txBody>
      </p:sp>
      <p:sp>
        <p:nvSpPr>
          <p:cNvPr id="142338" name="文本占位符 2"/>
          <p:cNvSpPr>
            <a:spLocks noGrp="1"/>
          </p:cNvSpPr>
          <p:nvPr>
            <p:ph type="body" sz="quarter"/>
          </p:nvPr>
        </p:nvSpPr>
        <p:spPr>
          <a:xfrm>
            <a:off x="428625" y="357188"/>
            <a:ext cx="5072063" cy="571500"/>
          </a:xfrm>
          <a:ln/>
        </p:spPr>
        <p:txBody>
          <a:bodyPr anchor="t"/>
          <a:lstStyle>
            <a:lvl1pPr lvl="0">
              <a:buClrTx/>
              <a:buSzTx/>
              <a:buFontTx/>
              <a:defRPr sz="2400"/>
            </a:lvl1pPr>
            <a:lvl2pPr lvl="1">
              <a:buClrTx/>
              <a:buSzTx/>
              <a:buFontTx/>
              <a:defRPr sz="2000"/>
            </a:lvl2pPr>
            <a:lvl3pPr lvl="2">
              <a:buClrTx/>
              <a:buSzTx/>
              <a:buFontTx/>
              <a:defRPr sz="1800"/>
            </a:lvl3pPr>
            <a:lvl4pPr lvl="3">
              <a:buClrTx/>
              <a:buSzTx/>
              <a:buFontTx/>
              <a:defRPr sz="1600"/>
            </a:lvl4pPr>
            <a:lvl5pPr lvl="4">
              <a:buClrTx/>
              <a:buSzTx/>
              <a:buFontTx/>
              <a:defRPr sz="1600"/>
            </a:lvl5pPr>
          </a:lstStyle>
          <a:p>
            <a:pPr lvl="0" indent="-342900">
              <a:buNone/>
            </a:pPr>
            <a:r>
              <a:rPr lang="zh-CN" altLang="en-US" sz="3200" b="1" dirty="0">
                <a:solidFill>
                  <a:srgbClr val="595959"/>
                </a:solidFill>
                <a:latin typeface="微软雅黑" panose="020B0503020204020204" pitchFamily="34" charset="-122"/>
                <a:ea typeface="微软雅黑" panose="020B0503020204020204" pitchFamily="34" charset="-122"/>
              </a:rPr>
              <a:t>并行程序设计模型</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内容占位符 1"/>
          <p:cNvSpPr>
            <a:spLocks noGrp="1"/>
          </p:cNvSpPr>
          <p:nvPr>
            <p:ph sz="quarter" idx="4294967295"/>
          </p:nvPr>
        </p:nvSpPr>
        <p:spPr>
          <a:xfrm>
            <a:off x="468313" y="1196975"/>
            <a:ext cx="8207375" cy="5256213"/>
          </a:xfrm>
          <a:ln/>
        </p:spPr>
        <p:txBody>
          <a:bodyPr anchor="t"/>
          <a:lstStyle>
            <a:lvl1pPr lvl="0">
              <a:buClrTx/>
              <a:buSzTx/>
              <a:buFontTx/>
              <a:defRPr sz="2400"/>
            </a:lvl1pPr>
            <a:lvl2pPr lvl="1">
              <a:buClrTx/>
              <a:buSzTx/>
              <a:buFontTx/>
              <a:defRPr sz="2000"/>
            </a:lvl2pPr>
            <a:lvl3pPr lvl="2">
              <a:buClrTx/>
              <a:buSzTx/>
              <a:buFontTx/>
              <a:defRPr sz="1800"/>
            </a:lvl3pPr>
            <a:lvl4pPr lvl="3">
              <a:buClrTx/>
              <a:buSzTx/>
              <a:buFontTx/>
              <a:defRPr sz="1600"/>
            </a:lvl4pPr>
            <a:lvl5pPr lvl="4">
              <a:buClrTx/>
              <a:buSzTx/>
              <a:buFontTx/>
              <a:defRPr sz="1600"/>
            </a:lvl5pPr>
          </a:lstStyle>
          <a:p>
            <a:pPr lvl="0" indent="-342900">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概况</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1) </a:t>
            </a:r>
            <a:r>
              <a:rPr lang="zh-CN" altLang="en-US" sz="2400" dirty="0">
                <a:latin typeface="微软雅黑" panose="020B0503020204020204" pitchFamily="34" charset="-122"/>
                <a:ea typeface="微软雅黑" panose="020B0503020204020204" pitchFamily="34" charset="-122"/>
              </a:rPr>
              <a:t>程序员用熟悉的串行语言编程</a:t>
            </a:r>
            <a:r>
              <a:rPr lang="en-US" altLang="zh-CN" sz="240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未作明确的指定并行性</a:t>
            </a:r>
            <a:r>
              <a:rPr lang="en-US" altLang="zh-CN" sz="2400">
                <a:latin typeface="微软雅黑" panose="020B0503020204020204" pitchFamily="34" charset="-122"/>
                <a:ea typeface="微软雅黑" panose="020B0503020204020204" pitchFamily="34" charset="-122"/>
              </a:rPr>
              <a:t>)</a:t>
            </a:r>
          </a:p>
          <a:p>
            <a:pPr lvl="0" indent="-342900">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2) </a:t>
            </a:r>
            <a:r>
              <a:rPr lang="zh-CN" altLang="en-US" sz="2400" dirty="0">
                <a:latin typeface="微软雅黑" panose="020B0503020204020204" pitchFamily="34" charset="-122"/>
                <a:ea typeface="微软雅黑" panose="020B0503020204020204" pitchFamily="34" charset="-122"/>
              </a:rPr>
              <a:t>编译器和运行支持系统自动转化为并行代码</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Char char="n"/>
            </a:pP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特点</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1) </a:t>
            </a:r>
            <a:r>
              <a:rPr lang="zh-CN" altLang="en-US" sz="2400" dirty="0">
                <a:latin typeface="微软雅黑" panose="020B0503020204020204" pitchFamily="34" charset="-122"/>
                <a:ea typeface="微软雅黑" panose="020B0503020204020204" pitchFamily="34" charset="-122"/>
              </a:rPr>
              <a:t>语义简单</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2) </a:t>
            </a:r>
            <a:r>
              <a:rPr lang="zh-CN" altLang="en-US" sz="2400" dirty="0">
                <a:latin typeface="微软雅黑" panose="020B0503020204020204" pitchFamily="34" charset="-122"/>
                <a:ea typeface="微软雅黑" panose="020B0503020204020204" pitchFamily="34" charset="-122"/>
              </a:rPr>
              <a:t>可移植性好</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3) </a:t>
            </a:r>
            <a:r>
              <a:rPr lang="zh-CN" altLang="en-US" sz="2400" dirty="0">
                <a:latin typeface="微软雅黑" panose="020B0503020204020204" pitchFamily="34" charset="-122"/>
                <a:ea typeface="微软雅黑" panose="020B0503020204020204" pitchFamily="34" charset="-122"/>
              </a:rPr>
              <a:t>单线程</a:t>
            </a:r>
            <a:r>
              <a:rPr lang="en-US" altLang="zh-CN" sz="240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易于调试和验证正确性</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4) </a:t>
            </a:r>
            <a:r>
              <a:rPr lang="zh-CN" altLang="en-US" sz="2400" dirty="0">
                <a:latin typeface="微软雅黑" panose="020B0503020204020204" pitchFamily="34" charset="-122"/>
                <a:ea typeface="微软雅黑" panose="020B0503020204020204" pitchFamily="34" charset="-122"/>
              </a:rPr>
              <a:t>细粒度并行</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5) </a:t>
            </a:r>
            <a:r>
              <a:rPr lang="zh-CN" altLang="en-US" sz="2400" dirty="0">
                <a:latin typeface="微软雅黑" panose="020B0503020204020204" pitchFamily="34" charset="-122"/>
                <a:ea typeface="微软雅黑" panose="020B0503020204020204" pitchFamily="34" charset="-122"/>
              </a:rPr>
              <a:t>效率很低</a:t>
            </a:r>
          </a:p>
        </p:txBody>
      </p:sp>
      <p:sp>
        <p:nvSpPr>
          <p:cNvPr id="143362" name="文本占位符 2"/>
          <p:cNvSpPr>
            <a:spLocks noGrp="1"/>
          </p:cNvSpPr>
          <p:nvPr>
            <p:ph type="body" sz="quarter"/>
          </p:nvPr>
        </p:nvSpPr>
        <p:spPr>
          <a:xfrm>
            <a:off x="428625" y="357188"/>
            <a:ext cx="5072063" cy="571500"/>
          </a:xfrm>
          <a:ln/>
        </p:spPr>
        <p:txBody>
          <a:bodyPr anchor="t"/>
          <a:lstStyle>
            <a:lvl1pPr lvl="0">
              <a:buClrTx/>
              <a:buSzTx/>
              <a:buFontTx/>
              <a:defRPr sz="2400"/>
            </a:lvl1pPr>
            <a:lvl2pPr lvl="1">
              <a:buClrTx/>
              <a:buSzTx/>
              <a:buFontTx/>
              <a:defRPr sz="2000"/>
            </a:lvl2pPr>
            <a:lvl3pPr lvl="2">
              <a:buClrTx/>
              <a:buSzTx/>
              <a:buFontTx/>
              <a:defRPr sz="1800"/>
            </a:lvl3pPr>
            <a:lvl4pPr lvl="3">
              <a:buClrTx/>
              <a:buSzTx/>
              <a:buFontTx/>
              <a:defRPr sz="1600"/>
            </a:lvl4pPr>
            <a:lvl5pPr lvl="4">
              <a:buClrTx/>
              <a:buSzTx/>
              <a:buFontTx/>
              <a:defRPr sz="1600"/>
            </a:lvl5pPr>
          </a:lstStyle>
          <a:p>
            <a:pPr lvl="0" indent="-342900">
              <a:buNone/>
            </a:pPr>
            <a:r>
              <a:rPr lang="zh-CN" altLang="en-US" sz="3200" b="1" dirty="0">
                <a:solidFill>
                  <a:srgbClr val="595959"/>
                </a:solidFill>
                <a:latin typeface="微软雅黑" panose="020B0503020204020204" pitchFamily="34" charset="-122"/>
                <a:ea typeface="微软雅黑" panose="020B0503020204020204" pitchFamily="34" charset="-122"/>
              </a:rPr>
              <a:t>隐式并行</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内容占位符 1"/>
          <p:cNvSpPr>
            <a:spLocks noGrp="1"/>
          </p:cNvSpPr>
          <p:nvPr>
            <p:ph sz="quarter" idx="4294967295"/>
          </p:nvPr>
        </p:nvSpPr>
        <p:spPr>
          <a:xfrm>
            <a:off x="468313" y="981075"/>
            <a:ext cx="8207375" cy="5761038"/>
          </a:xfrm>
          <a:ln/>
        </p:spPr>
        <p:txBody>
          <a:bodyPr anchor="t"/>
          <a:lstStyle>
            <a:lvl1pPr lvl="0">
              <a:buClrTx/>
              <a:buSzTx/>
              <a:buFontTx/>
              <a:defRPr sz="2400"/>
            </a:lvl1pPr>
            <a:lvl2pPr lvl="1">
              <a:buClrTx/>
              <a:buSzTx/>
              <a:buFontTx/>
              <a:defRPr sz="2000"/>
            </a:lvl2pPr>
            <a:lvl3pPr lvl="2">
              <a:buClrTx/>
              <a:buSzTx/>
              <a:buFontTx/>
              <a:defRPr sz="1800"/>
            </a:lvl3pPr>
            <a:lvl4pPr lvl="3">
              <a:buClrTx/>
              <a:buSzTx/>
              <a:buFontTx/>
              <a:defRPr sz="1600"/>
            </a:lvl4pPr>
            <a:lvl5pPr lvl="4">
              <a:buClrTx/>
              <a:buSzTx/>
              <a:buFontTx/>
              <a:defRPr sz="1600"/>
            </a:lvl5pPr>
          </a:lstStyle>
          <a:p>
            <a:pPr lvl="0" indent="-342900">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概况</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1) SIMD</a:t>
            </a:r>
            <a:r>
              <a:rPr lang="zh-CN" altLang="en-US" sz="2400" dirty="0">
                <a:latin typeface="微软雅黑" panose="020B0503020204020204" pitchFamily="34" charset="-122"/>
                <a:ea typeface="微软雅黑" panose="020B0503020204020204" pitchFamily="34" charset="-122"/>
              </a:rPr>
              <a:t>的自然模型</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2) </a:t>
            </a:r>
            <a:r>
              <a:rPr lang="zh-CN" altLang="en-US" sz="2400" dirty="0">
                <a:latin typeface="微软雅黑" panose="020B0503020204020204" pitchFamily="34" charset="-122"/>
                <a:ea typeface="微软雅黑" panose="020B0503020204020204" pitchFamily="34" charset="-122"/>
              </a:rPr>
              <a:t>局部计算和数据选路操作</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特点</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1) </a:t>
            </a:r>
            <a:r>
              <a:rPr lang="zh-CN" altLang="en-US" sz="2400" dirty="0">
                <a:latin typeface="微软雅黑" panose="020B0503020204020204" pitchFamily="34" charset="-122"/>
                <a:ea typeface="微软雅黑" panose="020B0503020204020204" pitchFamily="34" charset="-122"/>
              </a:rPr>
              <a:t>单线程</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2) </a:t>
            </a:r>
            <a:r>
              <a:rPr lang="zh-CN" altLang="en-US" sz="2400" dirty="0">
                <a:latin typeface="微软雅黑" panose="020B0503020204020204" pitchFamily="34" charset="-122"/>
                <a:ea typeface="微软雅黑" panose="020B0503020204020204" pitchFamily="34" charset="-122"/>
              </a:rPr>
              <a:t>并行操作于聚合数据结构</a:t>
            </a:r>
            <a:r>
              <a:rPr lang="en-US" altLang="zh-CN" sz="240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数组</a:t>
            </a:r>
            <a:r>
              <a:rPr lang="en-US" altLang="zh-CN" sz="2400">
                <a:latin typeface="微软雅黑" panose="020B0503020204020204" pitchFamily="34" charset="-122"/>
                <a:ea typeface="微软雅黑" panose="020B0503020204020204" pitchFamily="34" charset="-122"/>
              </a:rPr>
              <a:t>)</a:t>
            </a:r>
          </a:p>
          <a:p>
            <a:pPr lvl="0" indent="-342900">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3) </a:t>
            </a:r>
            <a:r>
              <a:rPr lang="zh-CN" altLang="en-US" sz="2400" dirty="0">
                <a:latin typeface="微软雅黑" panose="020B0503020204020204" pitchFamily="34" charset="-122"/>
                <a:ea typeface="微软雅黑" panose="020B0503020204020204" pitchFamily="34" charset="-122"/>
              </a:rPr>
              <a:t>松散的同步</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4) </a:t>
            </a:r>
            <a:r>
              <a:rPr lang="zh-CN" altLang="en-US" sz="2400" dirty="0">
                <a:latin typeface="微软雅黑" panose="020B0503020204020204" pitchFamily="34" charset="-122"/>
                <a:ea typeface="微软雅黑" panose="020B0503020204020204" pitchFamily="34" charset="-122"/>
              </a:rPr>
              <a:t>单一地址空间</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5) </a:t>
            </a:r>
            <a:r>
              <a:rPr lang="zh-CN" altLang="en-US" sz="2400" dirty="0">
                <a:latin typeface="微软雅黑" panose="020B0503020204020204" pitchFamily="34" charset="-122"/>
                <a:ea typeface="微软雅黑" panose="020B0503020204020204" pitchFamily="34" charset="-122"/>
              </a:rPr>
              <a:t>隐式交互作用</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6) </a:t>
            </a:r>
            <a:r>
              <a:rPr lang="zh-CN" altLang="en-US" sz="2400" dirty="0">
                <a:latin typeface="微软雅黑" panose="020B0503020204020204" pitchFamily="34" charset="-122"/>
                <a:ea typeface="微软雅黑" panose="020B0503020204020204" pitchFamily="34" charset="-122"/>
              </a:rPr>
              <a:t>显示数据分布</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优点</a:t>
            </a:r>
            <a:r>
              <a:rPr lang="en-US" altLang="zh-CN" sz="240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编程相对简单</a:t>
            </a:r>
            <a:r>
              <a:rPr lang="en-US" altLang="zh-CN" sz="240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串并行程序一致</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缺点</a:t>
            </a:r>
            <a:r>
              <a:rPr lang="en-US" altLang="zh-CN" sz="240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程序的性能依赖于所用的编译系统及用户对编译系统的了解</a:t>
            </a:r>
            <a:r>
              <a:rPr lang="en-US" altLang="zh-CN" sz="240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并行粒度局限于数据级并行</a:t>
            </a:r>
            <a:r>
              <a:rPr lang="en-US" altLang="zh-CN" sz="240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粒度较小</a:t>
            </a:r>
          </a:p>
        </p:txBody>
      </p:sp>
      <p:sp>
        <p:nvSpPr>
          <p:cNvPr id="144386" name="文本占位符 2"/>
          <p:cNvSpPr>
            <a:spLocks noGrp="1"/>
          </p:cNvSpPr>
          <p:nvPr>
            <p:ph type="body" sz="quarter"/>
          </p:nvPr>
        </p:nvSpPr>
        <p:spPr>
          <a:xfrm>
            <a:off x="428625" y="357188"/>
            <a:ext cx="5072063" cy="571500"/>
          </a:xfrm>
          <a:ln/>
        </p:spPr>
        <p:txBody>
          <a:bodyPr anchor="t"/>
          <a:lstStyle>
            <a:lvl1pPr lvl="0">
              <a:buClrTx/>
              <a:buSzTx/>
              <a:buFontTx/>
              <a:defRPr sz="2400"/>
            </a:lvl1pPr>
            <a:lvl2pPr lvl="1">
              <a:buClrTx/>
              <a:buSzTx/>
              <a:buFontTx/>
              <a:defRPr sz="2000"/>
            </a:lvl2pPr>
            <a:lvl3pPr lvl="2">
              <a:buClrTx/>
              <a:buSzTx/>
              <a:buFontTx/>
              <a:defRPr sz="1800"/>
            </a:lvl3pPr>
            <a:lvl4pPr lvl="3">
              <a:buClrTx/>
              <a:buSzTx/>
              <a:buFontTx/>
              <a:defRPr sz="1600"/>
            </a:lvl4pPr>
            <a:lvl5pPr lvl="4">
              <a:buClrTx/>
              <a:buSzTx/>
              <a:buFontTx/>
              <a:defRPr sz="1600"/>
            </a:lvl5pPr>
          </a:lstStyle>
          <a:p>
            <a:pPr lvl="0" indent="-342900">
              <a:buNone/>
            </a:pPr>
            <a:r>
              <a:rPr lang="zh-CN" altLang="en-US" sz="3200" b="1" dirty="0">
                <a:solidFill>
                  <a:srgbClr val="595959"/>
                </a:solidFill>
                <a:latin typeface="微软雅黑" panose="020B0503020204020204" pitchFamily="34" charset="-122"/>
                <a:ea typeface="微软雅黑" panose="020B0503020204020204" pitchFamily="34" charset="-122"/>
              </a:rPr>
              <a:t>数据并行</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内容占位符 1"/>
          <p:cNvSpPr>
            <a:spLocks noGrp="1"/>
          </p:cNvSpPr>
          <p:nvPr>
            <p:ph sz="quarter" idx="4294967295"/>
          </p:nvPr>
        </p:nvSpPr>
        <p:spPr>
          <a:xfrm>
            <a:off x="468313" y="1196975"/>
            <a:ext cx="8207375" cy="5256213"/>
          </a:xfrm>
          <a:ln/>
        </p:spPr>
        <p:txBody>
          <a:bodyPr anchor="t"/>
          <a:lstStyle>
            <a:lvl1pPr lvl="0">
              <a:buClrTx/>
              <a:buSzTx/>
              <a:buFontTx/>
              <a:defRPr sz="2400"/>
            </a:lvl1pPr>
            <a:lvl2pPr lvl="1">
              <a:buClrTx/>
              <a:buSzTx/>
              <a:buFontTx/>
              <a:defRPr sz="2000"/>
            </a:lvl2pPr>
            <a:lvl3pPr lvl="2">
              <a:buClrTx/>
              <a:buSzTx/>
              <a:buFontTx/>
              <a:defRPr sz="1800"/>
            </a:lvl3pPr>
            <a:lvl4pPr lvl="3">
              <a:buClrTx/>
              <a:buSzTx/>
              <a:buFontTx/>
              <a:defRPr sz="1600"/>
            </a:lvl4pPr>
            <a:lvl5pPr lvl="4">
              <a:buClrTx/>
              <a:buSzTx/>
              <a:buFontTx/>
              <a:defRPr sz="1600"/>
            </a:lvl5pPr>
          </a:lstStyle>
          <a:p>
            <a:pPr lvl="0" indent="-342900">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概况</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PVP,SMP,DSM</a:t>
            </a:r>
            <a:r>
              <a:rPr lang="zh-CN" altLang="en-US" sz="2400" dirty="0">
                <a:latin typeface="微软雅黑" panose="020B0503020204020204" pitchFamily="34" charset="-122"/>
                <a:ea typeface="微软雅黑" panose="020B0503020204020204" pitchFamily="34" charset="-122"/>
              </a:rPr>
              <a:t>的自然模型</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特点</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1) </a:t>
            </a:r>
            <a:r>
              <a:rPr lang="zh-CN" altLang="en-US" sz="2400" dirty="0">
                <a:latin typeface="微软雅黑" panose="020B0503020204020204" pitchFamily="34" charset="-122"/>
                <a:ea typeface="微软雅黑" panose="020B0503020204020204" pitchFamily="34" charset="-122"/>
              </a:rPr>
              <a:t>多线程</a:t>
            </a:r>
            <a:r>
              <a:rPr lang="en-US" altLang="zh-CN" sz="2400">
                <a:latin typeface="微软雅黑" panose="020B0503020204020204" pitchFamily="34" charset="-122"/>
                <a:ea typeface="微软雅黑" panose="020B0503020204020204" pitchFamily="34" charset="-122"/>
              </a:rPr>
              <a:t>:SPMD,MPMD</a:t>
            </a:r>
          </a:p>
          <a:p>
            <a:pPr lvl="0" indent="-342900">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2) </a:t>
            </a:r>
            <a:r>
              <a:rPr lang="zh-CN" altLang="en-US" sz="2400" dirty="0">
                <a:latin typeface="微软雅黑" panose="020B0503020204020204" pitchFamily="34" charset="-122"/>
                <a:ea typeface="微软雅黑" panose="020B0503020204020204" pitchFamily="34" charset="-122"/>
              </a:rPr>
              <a:t>异步</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3) </a:t>
            </a:r>
            <a:r>
              <a:rPr lang="zh-CN" altLang="en-US" sz="2400" dirty="0">
                <a:latin typeface="微软雅黑" panose="020B0503020204020204" pitchFamily="34" charset="-122"/>
                <a:ea typeface="微软雅黑" panose="020B0503020204020204" pitchFamily="34" charset="-122"/>
              </a:rPr>
              <a:t>单一地址空间</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4) </a:t>
            </a:r>
            <a:r>
              <a:rPr lang="zh-CN" altLang="en-US" sz="2400" dirty="0">
                <a:latin typeface="微软雅黑" panose="020B0503020204020204" pitchFamily="34" charset="-122"/>
                <a:ea typeface="微软雅黑" panose="020B0503020204020204" pitchFamily="34" charset="-122"/>
              </a:rPr>
              <a:t>显示同步</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5) </a:t>
            </a:r>
            <a:r>
              <a:rPr lang="zh-CN" altLang="en-US" sz="2400" dirty="0">
                <a:latin typeface="微软雅黑" panose="020B0503020204020204" pitchFamily="34" charset="-122"/>
                <a:ea typeface="微软雅黑" panose="020B0503020204020204" pitchFamily="34" charset="-122"/>
              </a:rPr>
              <a:t>隐式数据分布</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6) </a:t>
            </a:r>
            <a:r>
              <a:rPr lang="zh-CN" altLang="en-US" sz="2400" dirty="0">
                <a:latin typeface="微软雅黑" panose="020B0503020204020204" pitchFamily="34" charset="-122"/>
                <a:ea typeface="微软雅黑" panose="020B0503020204020204" pitchFamily="34" charset="-122"/>
              </a:rPr>
              <a:t>隐式通信</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典型代表</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a:t>
            </a:r>
            <a:r>
              <a:rPr lang="en-US" altLang="zh-CN" sz="2400" err="1">
                <a:latin typeface="微软雅黑" panose="020B0503020204020204" pitchFamily="34" charset="-122"/>
                <a:ea typeface="微软雅黑" panose="020B0503020204020204" pitchFamily="34" charset="-122"/>
              </a:rPr>
              <a:t>OpenMP</a:t>
            </a:r>
            <a:endParaRPr lang="zh-CN" altLang="en-US" sz="2400" dirty="0">
              <a:latin typeface="微软雅黑" panose="020B0503020204020204" pitchFamily="34" charset="-122"/>
              <a:ea typeface="微软雅黑" panose="020B0503020204020204" pitchFamily="34" charset="-122"/>
            </a:endParaRPr>
          </a:p>
        </p:txBody>
      </p:sp>
      <p:sp>
        <p:nvSpPr>
          <p:cNvPr id="145410" name="文本占位符 2"/>
          <p:cNvSpPr>
            <a:spLocks noGrp="1"/>
          </p:cNvSpPr>
          <p:nvPr>
            <p:ph type="body" sz="quarter"/>
          </p:nvPr>
        </p:nvSpPr>
        <p:spPr>
          <a:xfrm>
            <a:off x="428625" y="357188"/>
            <a:ext cx="5072063" cy="571500"/>
          </a:xfrm>
          <a:ln/>
        </p:spPr>
        <p:txBody>
          <a:bodyPr anchor="t"/>
          <a:lstStyle>
            <a:lvl1pPr lvl="0">
              <a:buClrTx/>
              <a:buSzTx/>
              <a:buFontTx/>
              <a:defRPr sz="2400"/>
            </a:lvl1pPr>
            <a:lvl2pPr lvl="1">
              <a:buClrTx/>
              <a:buSzTx/>
              <a:buFontTx/>
              <a:defRPr sz="2000"/>
            </a:lvl2pPr>
            <a:lvl3pPr lvl="2">
              <a:buClrTx/>
              <a:buSzTx/>
              <a:buFontTx/>
              <a:defRPr sz="1800"/>
            </a:lvl3pPr>
            <a:lvl4pPr lvl="3">
              <a:buClrTx/>
              <a:buSzTx/>
              <a:buFontTx/>
              <a:defRPr sz="1600"/>
            </a:lvl4pPr>
            <a:lvl5pPr lvl="4">
              <a:buClrTx/>
              <a:buSzTx/>
              <a:buFontTx/>
              <a:defRPr sz="1600"/>
            </a:lvl5pPr>
          </a:lstStyle>
          <a:p>
            <a:pPr lvl="0" indent="-342900">
              <a:buNone/>
            </a:pPr>
            <a:r>
              <a:rPr lang="zh-CN" altLang="en-US" sz="3200" b="1" dirty="0">
                <a:solidFill>
                  <a:srgbClr val="595959"/>
                </a:solidFill>
                <a:latin typeface="微软雅黑" panose="020B0503020204020204" pitchFamily="34" charset="-122"/>
                <a:ea typeface="微软雅黑" panose="020B0503020204020204" pitchFamily="34" charset="-122"/>
              </a:rPr>
              <a:t>共享变量</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09569"/>
          <p:cNvSpPr>
            <a:spLocks noGrp="1"/>
          </p:cNvSpPr>
          <p:nvPr>
            <p:ph type="title"/>
          </p:nvPr>
        </p:nvSpPr>
        <p:spPr>
          <a:ln/>
        </p:spPr>
        <p:txBody>
          <a:bodyPr anchor="ctr"/>
          <a:lstStyle/>
          <a:p>
            <a:r>
              <a:rPr lang="zh-CN" altLang="en-US" dirty="0"/>
              <a:t>并行算法的定义和分类</a:t>
            </a:r>
          </a:p>
        </p:txBody>
      </p:sp>
      <p:sp>
        <p:nvSpPr>
          <p:cNvPr id="12290" name="文本占位符 109570"/>
          <p:cNvSpPr>
            <a:spLocks noGrp="1"/>
          </p:cNvSpPr>
          <p:nvPr>
            <p:ph idx="1"/>
          </p:nvPr>
        </p:nvSpPr>
        <p:spPr>
          <a:ln/>
        </p:spPr>
        <p:txBody>
          <a:bodyPr anchor="t"/>
          <a:lstStyle/>
          <a:p>
            <a:pPr>
              <a:lnSpc>
                <a:spcPct val="120000"/>
              </a:lnSpc>
            </a:pPr>
            <a:r>
              <a:rPr lang="zh-CN" altLang="en-US" sz="2000" b="1" dirty="0"/>
              <a:t>同步算法（</a:t>
            </a:r>
            <a:r>
              <a:rPr lang="en-US" altLang="zh-CN" sz="2000" b="1"/>
              <a:t>Synchronized Algorithm</a:t>
            </a:r>
            <a:r>
              <a:rPr lang="zh-CN" altLang="en-US" sz="2000" b="1" dirty="0"/>
              <a:t>）</a:t>
            </a:r>
            <a:r>
              <a:rPr lang="zh-CN" altLang="en-US" sz="2000" dirty="0"/>
              <a:t>是指算法的各个进程的执行必须相互等待的一类算法。</a:t>
            </a:r>
            <a:br>
              <a:rPr lang="zh-CN" altLang="en-US" sz="2000" dirty="0"/>
            </a:br>
            <a:endParaRPr lang="zh-CN" altLang="en-US" sz="2000" dirty="0"/>
          </a:p>
          <a:p>
            <a:pPr>
              <a:lnSpc>
                <a:spcPct val="120000"/>
              </a:lnSpc>
            </a:pPr>
            <a:r>
              <a:rPr lang="zh-CN" altLang="en-US" sz="2000" b="1" dirty="0"/>
              <a:t>异步算法（</a:t>
            </a:r>
            <a:r>
              <a:rPr lang="en-US" altLang="zh-CN" sz="2000" b="1" err="1"/>
              <a:t>Asynchronized</a:t>
            </a:r>
            <a:r>
              <a:rPr lang="en-US" altLang="zh-CN" sz="2000" b="1"/>
              <a:t> Algorithm</a:t>
            </a:r>
            <a:r>
              <a:rPr lang="zh-CN" altLang="en-US" sz="2000" b="1" dirty="0"/>
              <a:t>）</a:t>
            </a:r>
            <a:r>
              <a:rPr lang="zh-CN" altLang="en-US" sz="2000" dirty="0"/>
              <a:t>是指算法的各个进程的执行不必相互等待的一类算法。</a:t>
            </a:r>
            <a:br>
              <a:rPr lang="zh-CN" altLang="en-US" sz="2000" dirty="0"/>
            </a:br>
            <a:endParaRPr lang="zh-CN" altLang="en-US" sz="2000" dirty="0"/>
          </a:p>
          <a:p>
            <a:pPr>
              <a:lnSpc>
                <a:spcPct val="120000"/>
              </a:lnSpc>
            </a:pPr>
            <a:r>
              <a:rPr lang="zh-CN" altLang="en-US" sz="2000" b="1" dirty="0"/>
              <a:t>分布算法（</a:t>
            </a:r>
            <a:r>
              <a:rPr lang="en-US" altLang="zh-CN" sz="2000" b="1"/>
              <a:t>Distributed Algorithm</a:t>
            </a:r>
            <a:r>
              <a:rPr lang="zh-CN" altLang="en-US" sz="2000" b="1" dirty="0"/>
              <a:t>）</a:t>
            </a:r>
            <a:r>
              <a:rPr lang="zh-CN" altLang="en-US" sz="2000" dirty="0"/>
              <a:t>是指由通信链路连接的多个节点协同完成问题求解的一类算法。</a:t>
            </a:r>
            <a:br>
              <a:rPr lang="zh-CN" altLang="en-US" sz="2000" dirty="0"/>
            </a:br>
            <a:endParaRPr lang="zh-CN" altLang="en-US" sz="20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内容占位符 1"/>
          <p:cNvSpPr>
            <a:spLocks noGrp="1"/>
          </p:cNvSpPr>
          <p:nvPr>
            <p:ph sz="quarter" idx="4294967295"/>
          </p:nvPr>
        </p:nvSpPr>
        <p:spPr>
          <a:xfrm>
            <a:off x="468313" y="1196975"/>
            <a:ext cx="8207375" cy="5256213"/>
          </a:xfrm>
          <a:ln/>
        </p:spPr>
        <p:txBody>
          <a:bodyPr anchor="t"/>
          <a:lstStyle>
            <a:lvl1pPr lvl="0">
              <a:buClrTx/>
              <a:buSzTx/>
              <a:buFontTx/>
              <a:defRPr sz="2400"/>
            </a:lvl1pPr>
            <a:lvl2pPr lvl="1">
              <a:buClrTx/>
              <a:buSzTx/>
              <a:buFontTx/>
              <a:defRPr sz="2000"/>
            </a:lvl2pPr>
            <a:lvl3pPr lvl="2">
              <a:buClrTx/>
              <a:buSzTx/>
              <a:buFontTx/>
              <a:defRPr sz="1800"/>
            </a:lvl3pPr>
            <a:lvl4pPr lvl="3">
              <a:buClrTx/>
              <a:buSzTx/>
              <a:buFontTx/>
              <a:defRPr sz="1600"/>
            </a:lvl4pPr>
            <a:lvl5pPr lvl="4">
              <a:buClrTx/>
              <a:buSzTx/>
              <a:buFontTx/>
              <a:defRPr sz="1600"/>
            </a:lvl5pPr>
          </a:lstStyle>
          <a:p>
            <a:pPr lvl="0" indent="-342900">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概况</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MPP</a:t>
            </a:r>
            <a:r>
              <a:rPr lang="zh-CN" altLang="en-US" sz="2400" dirty="0">
                <a:latin typeface="微软雅黑" panose="020B0503020204020204" pitchFamily="34" charset="-122"/>
                <a:ea typeface="微软雅黑" panose="020B0503020204020204" pitchFamily="34" charset="-122"/>
              </a:rPr>
              <a:t>的自然模型</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特点</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1) </a:t>
            </a:r>
            <a:r>
              <a:rPr lang="zh-CN" altLang="en-US" sz="2400" dirty="0">
                <a:latin typeface="微软雅黑" panose="020B0503020204020204" pitchFamily="34" charset="-122"/>
                <a:ea typeface="微软雅黑" panose="020B0503020204020204" pitchFamily="34" charset="-122"/>
              </a:rPr>
              <a:t>多线程</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2) </a:t>
            </a:r>
            <a:r>
              <a:rPr lang="zh-CN" altLang="en-US" sz="2400" dirty="0">
                <a:latin typeface="微软雅黑" panose="020B0503020204020204" pitchFamily="34" charset="-122"/>
                <a:ea typeface="微软雅黑" panose="020B0503020204020204" pitchFamily="34" charset="-122"/>
              </a:rPr>
              <a:t>异步</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3) </a:t>
            </a:r>
            <a:r>
              <a:rPr lang="zh-CN" altLang="en-US" sz="2400" dirty="0">
                <a:latin typeface="微软雅黑" panose="020B0503020204020204" pitchFamily="34" charset="-122"/>
                <a:ea typeface="微软雅黑" panose="020B0503020204020204" pitchFamily="34" charset="-122"/>
              </a:rPr>
              <a:t>多地址空间</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4) </a:t>
            </a:r>
            <a:r>
              <a:rPr lang="zh-CN" altLang="en-US" sz="2400" dirty="0">
                <a:latin typeface="微软雅黑" panose="020B0503020204020204" pitchFamily="34" charset="-122"/>
                <a:ea typeface="微软雅黑" panose="020B0503020204020204" pitchFamily="34" charset="-122"/>
              </a:rPr>
              <a:t>显示同步</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5) </a:t>
            </a:r>
            <a:r>
              <a:rPr lang="zh-CN" altLang="en-US" sz="2400" dirty="0">
                <a:latin typeface="微软雅黑" panose="020B0503020204020204" pitchFamily="34" charset="-122"/>
                <a:ea typeface="微软雅黑" panose="020B0503020204020204" pitchFamily="34" charset="-122"/>
              </a:rPr>
              <a:t>显式数据映射和负载分配</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6) </a:t>
            </a:r>
            <a:r>
              <a:rPr lang="zh-CN" altLang="en-US" sz="2400" dirty="0">
                <a:latin typeface="微软雅黑" panose="020B0503020204020204" pitchFamily="34" charset="-122"/>
                <a:ea typeface="微软雅黑" panose="020B0503020204020204" pitchFamily="34" charset="-122"/>
              </a:rPr>
              <a:t>显示通信</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典型代表</a:t>
            </a:r>
            <a:endParaRPr lang="en-US" altLang="zh-CN" sz="2400">
              <a:latin typeface="微软雅黑" panose="020B0503020204020204" pitchFamily="34" charset="-122"/>
              <a:ea typeface="微软雅黑" panose="020B0503020204020204" pitchFamily="34" charset="-122"/>
            </a:endParaRPr>
          </a:p>
          <a:p>
            <a:pPr lvl="0" indent="-342900">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MPI,PVM</a:t>
            </a:r>
            <a:endParaRPr lang="zh-CN" altLang="en-US" sz="2400" dirty="0">
              <a:latin typeface="微软雅黑" panose="020B0503020204020204" pitchFamily="34" charset="-122"/>
              <a:ea typeface="微软雅黑" panose="020B0503020204020204" pitchFamily="34" charset="-122"/>
            </a:endParaRPr>
          </a:p>
        </p:txBody>
      </p:sp>
      <p:sp>
        <p:nvSpPr>
          <p:cNvPr id="146434" name="文本占位符 2"/>
          <p:cNvSpPr>
            <a:spLocks noGrp="1"/>
          </p:cNvSpPr>
          <p:nvPr>
            <p:ph type="body" sz="quarter"/>
          </p:nvPr>
        </p:nvSpPr>
        <p:spPr>
          <a:xfrm>
            <a:off x="428625" y="357188"/>
            <a:ext cx="5072063" cy="571500"/>
          </a:xfrm>
          <a:ln/>
        </p:spPr>
        <p:txBody>
          <a:bodyPr anchor="t"/>
          <a:lstStyle>
            <a:lvl1pPr lvl="0">
              <a:buClrTx/>
              <a:buSzTx/>
              <a:buFontTx/>
              <a:defRPr sz="2400"/>
            </a:lvl1pPr>
            <a:lvl2pPr lvl="1">
              <a:buClrTx/>
              <a:buSzTx/>
              <a:buFontTx/>
              <a:defRPr sz="2000"/>
            </a:lvl2pPr>
            <a:lvl3pPr lvl="2">
              <a:buClrTx/>
              <a:buSzTx/>
              <a:buFontTx/>
              <a:defRPr sz="1800"/>
            </a:lvl3pPr>
            <a:lvl4pPr lvl="3">
              <a:buClrTx/>
              <a:buSzTx/>
              <a:buFontTx/>
              <a:defRPr sz="1600"/>
            </a:lvl4pPr>
            <a:lvl5pPr lvl="4">
              <a:buClrTx/>
              <a:buSzTx/>
              <a:buFontTx/>
              <a:defRPr sz="1600"/>
            </a:lvl5pPr>
          </a:lstStyle>
          <a:p>
            <a:pPr lvl="0" indent="-342900">
              <a:buNone/>
            </a:pPr>
            <a:r>
              <a:rPr lang="zh-CN" altLang="en-US" sz="3200" b="1" dirty="0">
                <a:solidFill>
                  <a:srgbClr val="595959"/>
                </a:solidFill>
                <a:latin typeface="微软雅黑" panose="020B0503020204020204" pitchFamily="34" charset="-122"/>
                <a:ea typeface="微软雅黑" panose="020B0503020204020204" pitchFamily="34" charset="-122"/>
              </a:rPr>
              <a:t>消息传递</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标题 1"/>
          <p:cNvSpPr>
            <a:spLocks noGrp="1"/>
          </p:cNvSpPr>
          <p:nvPr>
            <p:ph type="title"/>
          </p:nvPr>
        </p:nvSpPr>
        <p:spPr>
          <a:ln/>
        </p:spPr>
        <p:txBody>
          <a:bodyPr anchor="ctr"/>
          <a:lstStyle/>
          <a:p>
            <a:pPr eaLnBrk="1" hangingPunct="1"/>
            <a:r>
              <a:rPr lang="zh-CN" altLang="en-US" dirty="0"/>
              <a:t>相平行</a:t>
            </a:r>
          </a:p>
        </p:txBody>
      </p:sp>
      <p:sp>
        <p:nvSpPr>
          <p:cNvPr id="148482" name="内容占位符 2"/>
          <p:cNvSpPr>
            <a:spLocks noGrp="1"/>
          </p:cNvSpPr>
          <p:nvPr>
            <p:ph idx="4294967295"/>
          </p:nvPr>
        </p:nvSpPr>
        <p:spPr>
          <a:xfrm>
            <a:off x="685800" y="1981200"/>
            <a:ext cx="3614738" cy="4114800"/>
          </a:xfrm>
          <a:ln/>
        </p:spPr>
        <p:txBody>
          <a:bodyPr anchor="t"/>
          <a:lstStyle/>
          <a:p>
            <a:pPr eaLnBrk="1" hangingPunct="1"/>
            <a:r>
              <a:rPr lang="zh-CN" altLang="en-US" dirty="0">
                <a:latin typeface="宋体" panose="02010600030101010101" pitchFamily="2" charset="-122"/>
              </a:rPr>
              <a:t>一组超级步</a:t>
            </a:r>
            <a:r>
              <a:rPr lang="en-US" altLang="zh-CN">
                <a:latin typeface="宋体" panose="02010600030101010101" pitchFamily="2" charset="-122"/>
              </a:rPr>
              <a:t>(</a:t>
            </a:r>
            <a:r>
              <a:rPr lang="zh-CN" altLang="en-US" dirty="0">
                <a:latin typeface="宋体" panose="02010600030101010101" pitchFamily="2" charset="-122"/>
              </a:rPr>
              <a:t>相</a:t>
            </a:r>
            <a:r>
              <a:rPr lang="en-US" altLang="zh-CN">
                <a:latin typeface="宋体" panose="02010600030101010101" pitchFamily="2" charset="-122"/>
              </a:rPr>
              <a:t>)</a:t>
            </a:r>
          </a:p>
          <a:p>
            <a:pPr eaLnBrk="1" hangingPunct="1"/>
            <a:r>
              <a:rPr lang="zh-CN" altLang="en-US" dirty="0">
                <a:latin typeface="宋体" panose="02010600030101010101" pitchFamily="2" charset="-122"/>
              </a:rPr>
              <a:t>步内各自计算</a:t>
            </a:r>
            <a:endParaRPr lang="en-US" altLang="zh-CN">
              <a:latin typeface="宋体" panose="02010600030101010101" pitchFamily="2" charset="-122"/>
            </a:endParaRPr>
          </a:p>
          <a:p>
            <a:pPr eaLnBrk="1" hangingPunct="1"/>
            <a:r>
              <a:rPr lang="zh-CN" altLang="en-US" dirty="0">
                <a:latin typeface="宋体" panose="02010600030101010101" pitchFamily="2" charset="-122"/>
              </a:rPr>
              <a:t>步间通信同步</a:t>
            </a:r>
            <a:endParaRPr lang="en-US" altLang="zh-CN">
              <a:latin typeface="宋体" panose="02010600030101010101" pitchFamily="2" charset="-122"/>
            </a:endParaRPr>
          </a:p>
          <a:p>
            <a:pPr eaLnBrk="1" hangingPunct="1"/>
            <a:r>
              <a:rPr lang="zh-CN" altLang="en-US" dirty="0">
                <a:latin typeface="宋体" panose="02010600030101010101" pitchFamily="2" charset="-122"/>
              </a:rPr>
              <a:t>方便差错和性能分析</a:t>
            </a:r>
            <a:endParaRPr lang="en-US" altLang="zh-CN">
              <a:latin typeface="宋体" panose="02010600030101010101" pitchFamily="2" charset="-122"/>
            </a:endParaRPr>
          </a:p>
          <a:p>
            <a:pPr eaLnBrk="1" hangingPunct="1"/>
            <a:r>
              <a:rPr lang="zh-CN" altLang="en-US" dirty="0">
                <a:latin typeface="宋体" panose="02010600030101010101" pitchFamily="2" charset="-122"/>
              </a:rPr>
              <a:t>计算和通信不能重叠</a:t>
            </a:r>
          </a:p>
        </p:txBody>
      </p:sp>
      <p:pic>
        <p:nvPicPr>
          <p:cNvPr id="148483" name="Picture 1" descr="C:\Documents and Settings\Administrator\Application Data\Tencent\Users\310259138\QQ\WinTemp\RichOle\S_DZJJB1UUSO4$VC3[`[D05.jpg"/>
          <p:cNvPicPr>
            <a:picLocks noChangeAspect="1"/>
          </p:cNvPicPr>
          <p:nvPr/>
        </p:nvPicPr>
        <p:blipFill>
          <a:blip r:embed="rId2"/>
          <a:stretch>
            <a:fillRect/>
          </a:stretch>
        </p:blipFill>
        <p:spPr>
          <a:xfrm>
            <a:off x="4651375" y="1520825"/>
            <a:ext cx="4241800" cy="4211638"/>
          </a:xfrm>
          <a:prstGeom prst="rect">
            <a:avLst/>
          </a:prstGeom>
          <a:noFill/>
          <a:ln w="9525">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标题 1"/>
          <p:cNvSpPr>
            <a:spLocks noGrp="1"/>
          </p:cNvSpPr>
          <p:nvPr>
            <p:ph type="title"/>
          </p:nvPr>
        </p:nvSpPr>
        <p:spPr>
          <a:ln/>
        </p:spPr>
        <p:txBody>
          <a:bodyPr anchor="ctr"/>
          <a:lstStyle/>
          <a:p>
            <a:pPr eaLnBrk="1" hangingPunct="1"/>
            <a:r>
              <a:rPr lang="zh-CN" altLang="en-US" dirty="0"/>
              <a:t>流水线并行</a:t>
            </a:r>
          </a:p>
        </p:txBody>
      </p:sp>
      <p:sp>
        <p:nvSpPr>
          <p:cNvPr id="149506" name="内容占位符 2"/>
          <p:cNvSpPr>
            <a:spLocks noGrp="1"/>
          </p:cNvSpPr>
          <p:nvPr>
            <p:ph idx="4294967295"/>
          </p:nvPr>
        </p:nvSpPr>
        <p:spPr>
          <a:xfrm>
            <a:off x="457200" y="1412875"/>
            <a:ext cx="4619625" cy="4752975"/>
          </a:xfrm>
          <a:ln/>
        </p:spPr>
        <p:txBody>
          <a:bodyPr anchor="t"/>
          <a:lstStyle/>
          <a:p>
            <a:pPr eaLnBrk="1" hangingPunct="1"/>
            <a:r>
              <a:rPr lang="zh-CN" altLang="en-US" dirty="0">
                <a:latin typeface="宋体" panose="02010600030101010101" pitchFamily="2" charset="-122"/>
              </a:rPr>
              <a:t>将一个任务</a:t>
            </a:r>
            <a:r>
              <a:rPr lang="en-US" altLang="zh-CN">
                <a:latin typeface="宋体" panose="02010600030101010101" pitchFamily="2" charset="-122"/>
              </a:rPr>
              <a:t>t</a:t>
            </a:r>
            <a:r>
              <a:rPr lang="zh-CN" altLang="en-US" dirty="0">
                <a:latin typeface="宋体" panose="02010600030101010101" pitchFamily="2" charset="-122"/>
              </a:rPr>
              <a:t>分成一系列子任务</a:t>
            </a:r>
            <a:r>
              <a:rPr lang="en-US" altLang="zh-CN">
                <a:latin typeface="宋体" panose="02010600030101010101" pitchFamily="2" charset="-122"/>
              </a:rPr>
              <a:t>t1,t2,…,tm,</a:t>
            </a:r>
            <a:r>
              <a:rPr lang="zh-CN" altLang="en-US" dirty="0">
                <a:latin typeface="宋体" panose="02010600030101010101" pitchFamily="2" charset="-122"/>
              </a:rPr>
              <a:t>使得一旦</a:t>
            </a:r>
            <a:r>
              <a:rPr lang="en-US" altLang="zh-CN">
                <a:latin typeface="宋体" panose="02010600030101010101" pitchFamily="2" charset="-122"/>
              </a:rPr>
              <a:t>t1</a:t>
            </a:r>
            <a:r>
              <a:rPr lang="zh-CN" altLang="en-US" dirty="0">
                <a:latin typeface="宋体" panose="02010600030101010101" pitchFamily="2" charset="-122"/>
              </a:rPr>
              <a:t>完成</a:t>
            </a:r>
            <a:r>
              <a:rPr lang="en-US" altLang="zh-CN">
                <a:latin typeface="宋体" panose="02010600030101010101" pitchFamily="2" charset="-122"/>
              </a:rPr>
              <a:t>,</a:t>
            </a:r>
            <a:r>
              <a:rPr lang="zh-CN" altLang="en-US" dirty="0">
                <a:latin typeface="宋体" panose="02010600030101010101" pitchFamily="2" charset="-122"/>
              </a:rPr>
              <a:t>后继的子任务就立即开始</a:t>
            </a:r>
            <a:r>
              <a:rPr lang="en-US" altLang="zh-CN">
                <a:latin typeface="宋体" panose="02010600030101010101" pitchFamily="2" charset="-122"/>
              </a:rPr>
              <a:t>,</a:t>
            </a:r>
            <a:r>
              <a:rPr lang="zh-CN" altLang="en-US" dirty="0">
                <a:latin typeface="宋体" panose="02010600030101010101" pitchFamily="2" charset="-122"/>
              </a:rPr>
              <a:t>并以同样的速率进行计算</a:t>
            </a:r>
            <a:endParaRPr lang="en-US" altLang="zh-CN">
              <a:latin typeface="宋体" panose="02010600030101010101" pitchFamily="2" charset="-122"/>
            </a:endParaRPr>
          </a:p>
          <a:p>
            <a:pPr eaLnBrk="1" hangingPunct="1"/>
            <a:r>
              <a:rPr lang="zh-CN" altLang="en-US" dirty="0">
                <a:latin typeface="宋体" panose="02010600030101010101" pitchFamily="2" charset="-122"/>
              </a:rPr>
              <a:t>一组进程</a:t>
            </a:r>
            <a:endParaRPr lang="en-US" altLang="zh-CN">
              <a:latin typeface="宋体" panose="02010600030101010101" pitchFamily="2" charset="-122"/>
            </a:endParaRPr>
          </a:p>
          <a:p>
            <a:pPr eaLnBrk="1" hangingPunct="1"/>
            <a:r>
              <a:rPr lang="zh-CN" altLang="en-US" dirty="0">
                <a:latin typeface="宋体" panose="02010600030101010101" pitchFamily="2" charset="-122"/>
              </a:rPr>
              <a:t>流水线作业</a:t>
            </a:r>
            <a:endParaRPr lang="en-US" altLang="zh-CN">
              <a:latin typeface="宋体" panose="02010600030101010101" pitchFamily="2" charset="-122"/>
            </a:endParaRPr>
          </a:p>
          <a:p>
            <a:pPr eaLnBrk="1" hangingPunct="1"/>
            <a:r>
              <a:rPr lang="zh-CN" altLang="en-US" dirty="0">
                <a:latin typeface="宋体" panose="02010600030101010101" pitchFamily="2" charset="-122"/>
              </a:rPr>
              <a:t>流水线设计技术</a:t>
            </a:r>
          </a:p>
        </p:txBody>
      </p:sp>
      <p:pic>
        <p:nvPicPr>
          <p:cNvPr id="149507" name="Picture 1" descr="C:\Documents and Settings\Administrator\Application Data\Tencent\Users\310259138\QQ\WinTemp\RichOle\4~8LUZ%V%ATQ]R]@D}S7)XL.jpg"/>
          <p:cNvPicPr>
            <a:picLocks noChangeAspect="1"/>
          </p:cNvPicPr>
          <p:nvPr/>
        </p:nvPicPr>
        <p:blipFill>
          <a:blip r:embed="rId2"/>
          <a:stretch>
            <a:fillRect/>
          </a:stretch>
        </p:blipFill>
        <p:spPr>
          <a:xfrm>
            <a:off x="5867400" y="1412875"/>
            <a:ext cx="2808288" cy="4792663"/>
          </a:xfrm>
          <a:prstGeom prst="rect">
            <a:avLst/>
          </a:prstGeom>
          <a:noFill/>
          <a:ln w="9525">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标题 1"/>
          <p:cNvSpPr>
            <a:spLocks noGrp="1"/>
          </p:cNvSpPr>
          <p:nvPr>
            <p:ph type="title"/>
          </p:nvPr>
        </p:nvSpPr>
        <p:spPr>
          <a:ln/>
        </p:spPr>
        <p:txBody>
          <a:bodyPr anchor="ctr"/>
          <a:lstStyle/>
          <a:p>
            <a:pPr eaLnBrk="1" hangingPunct="1"/>
            <a:r>
              <a:rPr lang="zh-CN" altLang="en-US" dirty="0"/>
              <a:t>主</a:t>
            </a:r>
            <a:r>
              <a:rPr lang="en-US" altLang="zh-CN"/>
              <a:t>-</a:t>
            </a:r>
            <a:r>
              <a:rPr lang="zh-CN" altLang="en-US" dirty="0"/>
              <a:t>从并行</a:t>
            </a:r>
          </a:p>
        </p:txBody>
      </p:sp>
      <p:sp>
        <p:nvSpPr>
          <p:cNvPr id="150530" name="内容占位符 2"/>
          <p:cNvSpPr>
            <a:spLocks noGrp="1"/>
          </p:cNvSpPr>
          <p:nvPr>
            <p:ph idx="4294967295"/>
          </p:nvPr>
        </p:nvSpPr>
        <p:spPr>
          <a:xfrm>
            <a:off x="685800" y="1981200"/>
            <a:ext cx="3749675" cy="4114800"/>
          </a:xfrm>
          <a:ln/>
        </p:spPr>
        <p:txBody>
          <a:bodyPr anchor="t"/>
          <a:lstStyle/>
          <a:p>
            <a:pPr eaLnBrk="1" hangingPunct="1"/>
            <a:r>
              <a:rPr lang="zh-CN" altLang="en-US" dirty="0">
                <a:latin typeface="宋体" panose="02010600030101010101" pitchFamily="2" charset="-122"/>
              </a:rPr>
              <a:t>主进程</a:t>
            </a:r>
            <a:r>
              <a:rPr lang="en-US" altLang="zh-CN">
                <a:latin typeface="宋体" panose="02010600030101010101" pitchFamily="2" charset="-122"/>
              </a:rPr>
              <a:t>:</a:t>
            </a:r>
            <a:r>
              <a:rPr lang="zh-CN" altLang="en-US" dirty="0">
                <a:latin typeface="宋体" panose="02010600030101010101" pitchFamily="2" charset="-122"/>
              </a:rPr>
              <a:t>串行</a:t>
            </a:r>
            <a:r>
              <a:rPr lang="en-US" altLang="zh-CN">
                <a:latin typeface="宋体" panose="02010600030101010101" pitchFamily="2" charset="-122"/>
              </a:rPr>
              <a:t>,</a:t>
            </a:r>
            <a:r>
              <a:rPr lang="zh-CN" altLang="en-US" dirty="0">
                <a:latin typeface="宋体" panose="02010600030101010101" pitchFamily="2" charset="-122"/>
              </a:rPr>
              <a:t>协调任务</a:t>
            </a:r>
            <a:endParaRPr lang="en-US" altLang="zh-CN">
              <a:latin typeface="宋体" panose="02010600030101010101" pitchFamily="2" charset="-122"/>
            </a:endParaRPr>
          </a:p>
          <a:p>
            <a:pPr eaLnBrk="1" hangingPunct="1"/>
            <a:r>
              <a:rPr lang="zh-CN" altLang="en-US" dirty="0">
                <a:latin typeface="宋体" panose="02010600030101010101" pitchFamily="2" charset="-122"/>
              </a:rPr>
              <a:t>子进程</a:t>
            </a:r>
            <a:r>
              <a:rPr lang="en-US" altLang="zh-CN">
                <a:latin typeface="宋体" panose="02010600030101010101" pitchFamily="2" charset="-122"/>
              </a:rPr>
              <a:t>:</a:t>
            </a:r>
            <a:r>
              <a:rPr lang="zh-CN" altLang="en-US" dirty="0">
                <a:latin typeface="宋体" panose="02010600030101010101" pitchFamily="2" charset="-122"/>
              </a:rPr>
              <a:t>计算子任务</a:t>
            </a:r>
            <a:endParaRPr lang="en-US" altLang="zh-CN">
              <a:latin typeface="宋体" panose="02010600030101010101" pitchFamily="2" charset="-122"/>
            </a:endParaRPr>
          </a:p>
          <a:p>
            <a:pPr eaLnBrk="1" hangingPunct="1"/>
            <a:r>
              <a:rPr lang="zh-CN" altLang="en-US" dirty="0">
                <a:latin typeface="宋体" panose="02010600030101010101" pitchFamily="2" charset="-122"/>
              </a:rPr>
              <a:t>划分设计技术</a:t>
            </a:r>
            <a:endParaRPr lang="en-US" altLang="zh-CN">
              <a:latin typeface="宋体" panose="02010600030101010101" pitchFamily="2" charset="-122"/>
            </a:endParaRPr>
          </a:p>
          <a:p>
            <a:pPr eaLnBrk="1" hangingPunct="1"/>
            <a:r>
              <a:rPr lang="zh-CN" altLang="en-US" dirty="0">
                <a:latin typeface="宋体" panose="02010600030101010101" pitchFamily="2" charset="-122"/>
              </a:rPr>
              <a:t>与相并行结合</a:t>
            </a:r>
            <a:endParaRPr lang="en-US" altLang="zh-CN">
              <a:latin typeface="宋体" panose="02010600030101010101" pitchFamily="2" charset="-122"/>
            </a:endParaRPr>
          </a:p>
          <a:p>
            <a:pPr eaLnBrk="1" hangingPunct="1"/>
            <a:r>
              <a:rPr lang="zh-CN" altLang="en-US" dirty="0">
                <a:latin typeface="宋体" panose="02010600030101010101" pitchFamily="2" charset="-122"/>
              </a:rPr>
              <a:t>主进程易成为瓶颈</a:t>
            </a:r>
          </a:p>
        </p:txBody>
      </p:sp>
      <p:pic>
        <p:nvPicPr>
          <p:cNvPr id="150531" name="Picture 1" descr="C:\Documents and Settings\Administrator\Application Data\Tencent\Users\310259138\QQ\WinTemp\RichOle\6`QQH~5G{%G)@Z0]5L%(I[2.jpg"/>
          <p:cNvPicPr>
            <a:picLocks noChangeAspect="1"/>
          </p:cNvPicPr>
          <p:nvPr/>
        </p:nvPicPr>
        <p:blipFill>
          <a:blip r:embed="rId2"/>
          <a:stretch>
            <a:fillRect/>
          </a:stretch>
        </p:blipFill>
        <p:spPr>
          <a:xfrm>
            <a:off x="4716463" y="2349500"/>
            <a:ext cx="4086225" cy="2543175"/>
          </a:xfrm>
          <a:prstGeom prst="rect">
            <a:avLst/>
          </a:prstGeom>
          <a:noFill/>
          <a:ln w="9525">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标题 1"/>
          <p:cNvSpPr>
            <a:spLocks noGrp="1"/>
          </p:cNvSpPr>
          <p:nvPr>
            <p:ph type="title"/>
          </p:nvPr>
        </p:nvSpPr>
        <p:spPr>
          <a:ln/>
        </p:spPr>
        <p:txBody>
          <a:bodyPr anchor="ctr"/>
          <a:lstStyle/>
          <a:p>
            <a:pPr eaLnBrk="1" hangingPunct="1"/>
            <a:r>
              <a:rPr lang="zh-CN" altLang="en-US" dirty="0"/>
              <a:t>分治并行</a:t>
            </a:r>
          </a:p>
        </p:txBody>
      </p:sp>
      <p:sp>
        <p:nvSpPr>
          <p:cNvPr id="151554" name="内容占位符 2"/>
          <p:cNvSpPr>
            <a:spLocks noGrp="1"/>
          </p:cNvSpPr>
          <p:nvPr>
            <p:ph idx="4294967295"/>
          </p:nvPr>
        </p:nvSpPr>
        <p:spPr>
          <a:xfrm>
            <a:off x="685800" y="1981200"/>
            <a:ext cx="4225925" cy="4114800"/>
          </a:xfrm>
          <a:ln/>
        </p:spPr>
        <p:txBody>
          <a:bodyPr anchor="t"/>
          <a:lstStyle/>
          <a:p>
            <a:pPr eaLnBrk="1" hangingPunct="1"/>
            <a:r>
              <a:rPr lang="zh-CN" altLang="en-US" sz="2800" dirty="0">
                <a:latin typeface="宋体" panose="02010600030101010101" pitchFamily="2" charset="-122"/>
              </a:rPr>
              <a:t>将一个大而复杂的问题分解成若干特征相同的子问题分而治之</a:t>
            </a:r>
            <a:endParaRPr lang="en-US" altLang="zh-CN" sz="2800">
              <a:latin typeface="宋体" panose="02010600030101010101" pitchFamily="2" charset="-122"/>
            </a:endParaRPr>
          </a:p>
          <a:p>
            <a:pPr eaLnBrk="1" hangingPunct="1"/>
            <a:r>
              <a:rPr lang="zh-CN" altLang="en-US" sz="2800" dirty="0">
                <a:latin typeface="宋体" panose="02010600030101010101" pitchFamily="2" charset="-122"/>
              </a:rPr>
              <a:t>父进程把负载分割并指派给子进程</a:t>
            </a:r>
            <a:endParaRPr lang="en-US" altLang="zh-CN" sz="2800">
              <a:latin typeface="宋体" panose="02010600030101010101" pitchFamily="2" charset="-122"/>
            </a:endParaRPr>
          </a:p>
          <a:p>
            <a:pPr eaLnBrk="1" hangingPunct="1"/>
            <a:r>
              <a:rPr lang="zh-CN" altLang="en-US" sz="2800" dirty="0">
                <a:latin typeface="宋体" panose="02010600030101010101" pitchFamily="2" charset="-122"/>
              </a:rPr>
              <a:t>重点在于归并</a:t>
            </a:r>
            <a:endParaRPr lang="en-US" altLang="zh-CN" sz="2800">
              <a:latin typeface="宋体" panose="02010600030101010101" pitchFamily="2" charset="-122"/>
            </a:endParaRPr>
          </a:p>
          <a:p>
            <a:pPr eaLnBrk="1" hangingPunct="1"/>
            <a:r>
              <a:rPr lang="zh-CN" altLang="en-US" sz="2800" dirty="0">
                <a:latin typeface="宋体" panose="02010600030101010101" pitchFamily="2" charset="-122"/>
              </a:rPr>
              <a:t>分治设计技术</a:t>
            </a:r>
            <a:endParaRPr lang="en-US" altLang="zh-CN" sz="2800">
              <a:latin typeface="宋体" panose="02010600030101010101" pitchFamily="2" charset="-122"/>
            </a:endParaRPr>
          </a:p>
          <a:p>
            <a:pPr eaLnBrk="1" hangingPunct="1"/>
            <a:r>
              <a:rPr lang="zh-CN" altLang="en-US" sz="2800" dirty="0">
                <a:latin typeface="宋体" panose="02010600030101010101" pitchFamily="2" charset="-122"/>
              </a:rPr>
              <a:t>难以负载平衡</a:t>
            </a:r>
          </a:p>
        </p:txBody>
      </p:sp>
      <p:pic>
        <p:nvPicPr>
          <p:cNvPr id="151555" name="Picture 1" descr="C:\Documents and Settings\Administrator\Application Data\Tencent\Users\310259138\QQ\WinTemp\RichOle\K)WXS]4PD(W2SJG{0_IZBN4.jpg"/>
          <p:cNvPicPr>
            <a:picLocks noChangeAspect="1"/>
          </p:cNvPicPr>
          <p:nvPr/>
        </p:nvPicPr>
        <p:blipFill>
          <a:blip r:embed="rId2"/>
          <a:stretch>
            <a:fillRect/>
          </a:stretch>
        </p:blipFill>
        <p:spPr>
          <a:xfrm>
            <a:off x="5508625" y="1709738"/>
            <a:ext cx="3162300" cy="3879850"/>
          </a:xfrm>
          <a:prstGeom prst="rect">
            <a:avLst/>
          </a:prstGeom>
          <a:noFill/>
          <a:ln w="9525">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标题 1"/>
          <p:cNvSpPr>
            <a:spLocks noGrp="1"/>
          </p:cNvSpPr>
          <p:nvPr>
            <p:ph type="title"/>
          </p:nvPr>
        </p:nvSpPr>
        <p:spPr>
          <a:ln/>
        </p:spPr>
        <p:txBody>
          <a:bodyPr anchor="ctr"/>
          <a:lstStyle/>
          <a:p>
            <a:pPr eaLnBrk="1" hangingPunct="1"/>
            <a:r>
              <a:rPr lang="zh-CN" altLang="en-US" dirty="0"/>
              <a:t>工作池并行</a:t>
            </a:r>
          </a:p>
        </p:txBody>
      </p:sp>
      <p:sp>
        <p:nvSpPr>
          <p:cNvPr id="152578" name="内容占位符 2"/>
          <p:cNvSpPr>
            <a:spLocks noGrp="1"/>
          </p:cNvSpPr>
          <p:nvPr>
            <p:ph idx="4294967295"/>
          </p:nvPr>
        </p:nvSpPr>
        <p:spPr>
          <a:xfrm>
            <a:off x="685800" y="1981200"/>
            <a:ext cx="3614738" cy="4114800"/>
          </a:xfrm>
          <a:ln/>
        </p:spPr>
        <p:txBody>
          <a:bodyPr anchor="t"/>
          <a:lstStyle/>
          <a:p>
            <a:pPr eaLnBrk="1" hangingPunct="1"/>
            <a:r>
              <a:rPr lang="zh-CN" altLang="en-US" sz="2800" dirty="0">
                <a:latin typeface="宋体" panose="02010600030101010101" pitchFamily="2" charset="-122"/>
              </a:rPr>
              <a:t>初始状态</a:t>
            </a:r>
            <a:r>
              <a:rPr lang="en-US" altLang="zh-CN" sz="2800">
                <a:latin typeface="宋体" panose="02010600030101010101" pitchFamily="2" charset="-122"/>
              </a:rPr>
              <a:t>:</a:t>
            </a:r>
            <a:r>
              <a:rPr lang="zh-CN" altLang="en-US" sz="2800" dirty="0">
                <a:latin typeface="宋体" panose="02010600030101010101" pitchFamily="2" charset="-122"/>
              </a:rPr>
              <a:t>一件工作</a:t>
            </a:r>
            <a:endParaRPr lang="en-US" altLang="zh-CN" sz="2800">
              <a:latin typeface="宋体" panose="02010600030101010101" pitchFamily="2" charset="-122"/>
            </a:endParaRPr>
          </a:p>
          <a:p>
            <a:pPr eaLnBrk="1" hangingPunct="1"/>
            <a:r>
              <a:rPr lang="zh-CN" altLang="en-US" sz="2800" dirty="0">
                <a:latin typeface="宋体" panose="02010600030101010101" pitchFamily="2" charset="-122"/>
              </a:rPr>
              <a:t>进程从池中取任务执行</a:t>
            </a:r>
            <a:endParaRPr lang="en-US" altLang="zh-CN" sz="2800">
              <a:latin typeface="宋体" panose="02010600030101010101" pitchFamily="2" charset="-122"/>
            </a:endParaRPr>
          </a:p>
          <a:p>
            <a:pPr eaLnBrk="1" hangingPunct="1"/>
            <a:r>
              <a:rPr lang="zh-CN" altLang="en-US" sz="2800" dirty="0">
                <a:latin typeface="宋体" panose="02010600030101010101" pitchFamily="2" charset="-122"/>
              </a:rPr>
              <a:t>可产生新任务放回池中</a:t>
            </a:r>
            <a:endParaRPr lang="en-US" altLang="zh-CN" sz="2800">
              <a:latin typeface="宋体" panose="02010600030101010101" pitchFamily="2" charset="-122"/>
            </a:endParaRPr>
          </a:p>
          <a:p>
            <a:pPr eaLnBrk="1" hangingPunct="1"/>
            <a:r>
              <a:rPr lang="zh-CN" altLang="en-US" sz="2800" dirty="0">
                <a:latin typeface="宋体" panose="02010600030101010101" pitchFamily="2" charset="-122"/>
              </a:rPr>
              <a:t>直至任务池为空</a:t>
            </a:r>
            <a:endParaRPr lang="en-US" altLang="zh-CN" sz="2800">
              <a:latin typeface="宋体" panose="02010600030101010101" pitchFamily="2" charset="-122"/>
            </a:endParaRPr>
          </a:p>
          <a:p>
            <a:pPr eaLnBrk="1" hangingPunct="1"/>
            <a:r>
              <a:rPr lang="zh-CN" altLang="en-US" sz="2800" dirty="0">
                <a:latin typeface="宋体" panose="02010600030101010101" pitchFamily="2" charset="-122"/>
              </a:rPr>
              <a:t>易于负载平衡</a:t>
            </a:r>
            <a:endParaRPr lang="en-US" altLang="zh-CN" sz="2800">
              <a:latin typeface="宋体" panose="02010600030101010101" pitchFamily="2" charset="-122"/>
            </a:endParaRPr>
          </a:p>
        </p:txBody>
      </p:sp>
      <p:pic>
        <p:nvPicPr>
          <p:cNvPr id="152579" name="Picture 1" descr="C:\Documents and Settings\Administrator\Application Data\Tencent\Users\310259138\QQ\WinTemp\RichOle\0YQS3F`1E3K5[XV(E6`DQTT.jpg"/>
          <p:cNvPicPr>
            <a:picLocks noChangeAspect="1"/>
          </p:cNvPicPr>
          <p:nvPr/>
        </p:nvPicPr>
        <p:blipFill>
          <a:blip r:embed="rId2"/>
          <a:stretch>
            <a:fillRect/>
          </a:stretch>
        </p:blipFill>
        <p:spPr>
          <a:xfrm>
            <a:off x="4932363" y="1989138"/>
            <a:ext cx="3686175" cy="3457575"/>
          </a:xfrm>
          <a:prstGeom prst="rect">
            <a:avLst/>
          </a:prstGeom>
          <a:noFill/>
          <a:ln w="9525">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p:cNvSpPr>
          <p:nvPr>
            <p:ph type="title"/>
          </p:nvPr>
        </p:nvSpPr>
        <p:spPr>
          <a:ln/>
        </p:spPr>
        <p:txBody>
          <a:bodyPr vert="horz" wrap="square" lIns="91440" tIns="45720" rIns="91440" bIns="45720" anchor="ctr"/>
          <a:lstStyle/>
          <a:p>
            <a:pPr eaLnBrk="1" hangingPunct="1"/>
            <a:endParaRPr lang="zh-CN" altLang="zh-CN" dirty="0"/>
          </a:p>
        </p:txBody>
      </p:sp>
      <p:sp>
        <p:nvSpPr>
          <p:cNvPr id="155650" name="Rectangle 3"/>
          <p:cNvSpPr>
            <a:spLocks noGrp="1"/>
          </p:cNvSpPr>
          <p:nvPr>
            <p:ph idx="1"/>
          </p:nvPr>
        </p:nvSpPr>
        <p:spPr>
          <a:ln/>
        </p:spPr>
        <p:txBody>
          <a:bodyPr vert="horz" wrap="square" lIns="91440" tIns="45720" rIns="91440" bIns="45720" anchor="t"/>
          <a:lstStyle/>
          <a:p>
            <a:pPr eaLnBrk="1" hangingPunct="1"/>
            <a:endParaRPr lang="zh-CN" altLang="en-US" dirty="0"/>
          </a:p>
          <a:p>
            <a:pPr eaLnBrk="1" hangingPunct="1"/>
            <a:endParaRPr lang="zh-CN" altLang="en-US" dirty="0"/>
          </a:p>
          <a:p>
            <a:pPr eaLnBrk="1" hangingPunct="1"/>
            <a:endParaRPr lang="zh-CN" altLang="en-US" dirty="0"/>
          </a:p>
          <a:p>
            <a:pPr algn="ctr" eaLnBrk="1" hangingPunct="1">
              <a:buNone/>
            </a:pPr>
            <a:r>
              <a:rPr lang="zh-CN" altLang="en-US" sz="6600" dirty="0"/>
              <a:t>谢谢！</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10593"/>
          <p:cNvSpPr>
            <a:spLocks noGrp="1"/>
          </p:cNvSpPr>
          <p:nvPr>
            <p:ph type="title"/>
          </p:nvPr>
        </p:nvSpPr>
        <p:spPr>
          <a:ln/>
        </p:spPr>
        <p:txBody>
          <a:bodyPr anchor="ctr"/>
          <a:lstStyle/>
          <a:p>
            <a:r>
              <a:rPr lang="zh-CN" altLang="en-US" dirty="0"/>
              <a:t>并行算法的定义和分类</a:t>
            </a:r>
          </a:p>
        </p:txBody>
      </p:sp>
      <p:sp>
        <p:nvSpPr>
          <p:cNvPr id="13314" name="文本占位符 110594"/>
          <p:cNvSpPr>
            <a:spLocks noGrp="1"/>
          </p:cNvSpPr>
          <p:nvPr>
            <p:ph idx="1"/>
          </p:nvPr>
        </p:nvSpPr>
        <p:spPr>
          <a:ln/>
        </p:spPr>
        <p:txBody>
          <a:bodyPr anchor="t"/>
          <a:lstStyle/>
          <a:p>
            <a:pPr>
              <a:lnSpc>
                <a:spcPct val="120000"/>
              </a:lnSpc>
            </a:pPr>
            <a:r>
              <a:rPr lang="zh-CN" altLang="en-US" sz="2000" b="1" dirty="0"/>
              <a:t>确定性算法（</a:t>
            </a:r>
            <a:r>
              <a:rPr lang="en-US" altLang="zh-CN" sz="2000" b="1"/>
              <a:t>Deterministic Algorithm</a:t>
            </a:r>
            <a:r>
              <a:rPr lang="zh-CN" altLang="en-US" sz="2000" b="1" dirty="0"/>
              <a:t>）</a:t>
            </a:r>
            <a:r>
              <a:rPr lang="zh-CN" altLang="en-US" sz="2000" dirty="0"/>
              <a:t>是指算法的每一步都能明确的指明下一步的动作的一类算法。</a:t>
            </a:r>
            <a:br>
              <a:rPr lang="zh-CN" altLang="en-US" sz="2000" dirty="0"/>
            </a:br>
            <a:endParaRPr lang="zh-CN" altLang="en-US" sz="2000" dirty="0"/>
          </a:p>
          <a:p>
            <a:pPr>
              <a:lnSpc>
                <a:spcPct val="120000"/>
              </a:lnSpc>
            </a:pPr>
            <a:r>
              <a:rPr lang="zh-CN" altLang="en-US" sz="2000" b="1" dirty="0"/>
              <a:t>随机算法（</a:t>
            </a:r>
            <a:r>
              <a:rPr lang="en-US" altLang="zh-CN" sz="2000" b="1"/>
              <a:t>Randomized Algorithm</a:t>
            </a:r>
            <a:r>
              <a:rPr lang="zh-CN" altLang="en-US" sz="2000" b="1" dirty="0"/>
              <a:t>）</a:t>
            </a:r>
            <a:r>
              <a:rPr lang="zh-CN" altLang="en-US" sz="2000" dirty="0"/>
              <a:t>是指算法的每一步都随机的从指定范围内选取若干参数，由此确定算法的下一动作的一类算法。</a:t>
            </a:r>
            <a:br>
              <a:rPr lang="zh-CN" altLang="en-US" sz="2000" dirty="0"/>
            </a:br>
            <a:endParaRPr lang="zh-CN" altLang="en-US" sz="2000" dirty="0"/>
          </a:p>
        </p:txBody>
      </p:sp>
    </p:spTree>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6600"/>
        </a:solid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1" lang="zh-CN" altLang="en-US" sz="3200" b="1" i="0" u="none" strike="noStrike" cap="none" normalizeH="0" baseline="0" smtClean="0">
            <a:ln>
              <a:noFill/>
            </a:ln>
            <a:solidFill>
              <a:schemeClr val="accent2"/>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solidFill>
          <a:srgbClr val="FF6600"/>
        </a:solid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1" lang="zh-CN" altLang="en-US" sz="3200" b="1" i="0" u="none" strike="noStrike" cap="none" normalizeH="0" baseline="0" smtClean="0">
            <a:ln>
              <a:noFill/>
            </a:ln>
            <a:solidFill>
              <a:schemeClr val="accent2"/>
            </a:solidFill>
            <a:effectLst/>
            <a:latin typeface="Times New Roman" panose="02020603050405020304" pitchFamily="18" charset="0"/>
            <a:ea typeface="楷体_GB2312"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7170</Words>
  <Application>Microsoft Office PowerPoint</Application>
  <PresentationFormat>全屏显示(4:3)</PresentationFormat>
  <Paragraphs>770</Paragraphs>
  <Slides>86</Slides>
  <Notes>31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5</vt:i4>
      </vt:variant>
      <vt:variant>
        <vt:lpstr>幻灯片标题</vt:lpstr>
      </vt:variant>
      <vt:variant>
        <vt:i4>86</vt:i4>
      </vt:variant>
    </vt:vector>
  </HeadingPairs>
  <TitlesOfParts>
    <vt:vector size="104" baseType="lpstr">
      <vt:lpstr>Gulim</vt:lpstr>
      <vt:lpstr>华文新魏</vt:lpstr>
      <vt:lpstr>宋体</vt:lpstr>
      <vt:lpstr>微软雅黑</vt:lpstr>
      <vt:lpstr>楷体_GB2312</vt:lpstr>
      <vt:lpstr>黑体</vt:lpstr>
      <vt:lpstr>Arial</vt:lpstr>
      <vt:lpstr>Calibri</vt:lpstr>
      <vt:lpstr>Comic Sans MS</vt:lpstr>
      <vt:lpstr>Georgia</vt:lpstr>
      <vt:lpstr>Times New Roman</vt:lpstr>
      <vt:lpstr>Wingdings</vt:lpstr>
      <vt:lpstr>默认设计模板</vt:lpstr>
      <vt:lpstr>CorelDRAW.Graphic.9</vt:lpstr>
      <vt:lpstr>Equation.3</vt:lpstr>
      <vt:lpstr>Microsoft Visio 2003-2010 绘图</vt:lpstr>
      <vt:lpstr>Microsoft Visio 2000/2002 Drawing</vt:lpstr>
      <vt:lpstr>Equation.DSMT4</vt:lpstr>
      <vt:lpstr>第二讲 并行算法</vt:lpstr>
      <vt:lpstr>第二讲  并行算法  </vt:lpstr>
      <vt:lpstr>第二讲  并行算法 </vt:lpstr>
      <vt:lpstr>并行算法的设计基础</vt:lpstr>
      <vt:lpstr> 并行算法的定义和分类</vt:lpstr>
      <vt:lpstr>并行算法的定义和分类</vt:lpstr>
      <vt:lpstr>并行算法的定义和分类</vt:lpstr>
      <vt:lpstr>并行算法的定义和分类</vt:lpstr>
      <vt:lpstr>并行算法的定义和分类</vt:lpstr>
      <vt:lpstr>并行算法的设计基础</vt:lpstr>
      <vt:lpstr>Von Neumann Model（冯。诺依曼模型）</vt:lpstr>
      <vt:lpstr>Instruction Processing</vt:lpstr>
      <vt:lpstr>并行计算模型（Parallel Computing Model）</vt:lpstr>
      <vt:lpstr>并行编程模型（Parallel Programming Model）</vt:lpstr>
      <vt:lpstr>Aspects of Parallel Processing</vt:lpstr>
      <vt:lpstr>Parallel Computing Models</vt:lpstr>
      <vt:lpstr>PRAM算法 </vt:lpstr>
      <vt:lpstr>PRAM模型图</vt:lpstr>
      <vt:lpstr>第二讲  PRAM算法 </vt:lpstr>
      <vt:lpstr>§2.2 并行计算的PRAM模型 </vt:lpstr>
      <vt:lpstr>§2.2 并行计算的PRAM模型</vt:lpstr>
      <vt:lpstr>§2.2 并行计算的PRAM模型</vt:lpstr>
      <vt:lpstr>§2.3  PRAM算法 </vt:lpstr>
      <vt:lpstr>§2.3  PRAM算法 </vt:lpstr>
      <vt:lpstr>2.3.1 并行归约（Parallel Reduction） </vt:lpstr>
      <vt:lpstr>2.3.1 并行归约（Parallel Reduction） </vt:lpstr>
      <vt:lpstr>2.3.1 并行归约（Parallel Reduction）</vt:lpstr>
      <vt:lpstr>2.3.1 并行归约（Parallel Reduction）</vt:lpstr>
      <vt:lpstr>2.3.1 并行归约（Parallel Reduction）</vt:lpstr>
      <vt:lpstr> 2.3.2 前缀和（prefix sums） </vt:lpstr>
      <vt:lpstr>2.3.2 前缀和（prefix sums）</vt:lpstr>
      <vt:lpstr>2.3.2 前缀和（prefix sums）</vt:lpstr>
      <vt:lpstr>2.3.3  先序树遍历 </vt:lpstr>
      <vt:lpstr>2.3.3  先序树遍历 </vt:lpstr>
      <vt:lpstr>3.3.3  先序树遍历 </vt:lpstr>
      <vt:lpstr>3.3.3  先序树遍历 </vt:lpstr>
      <vt:lpstr>3.3.3  先序树遍历</vt:lpstr>
      <vt:lpstr>3.3.3  先序树遍历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并行程序模型 小结</vt:lpstr>
      <vt:lpstr>PowerPoint 演示文稿</vt:lpstr>
      <vt:lpstr>PowerPoint 演示文稿</vt:lpstr>
      <vt:lpstr> 并行计算性能评测</vt:lpstr>
      <vt:lpstr>2.2.2 Amdahl 定律</vt:lpstr>
      <vt:lpstr>PowerPoint 演示文稿</vt:lpstr>
      <vt:lpstr>PowerPoint 演示文稿</vt:lpstr>
      <vt:lpstr>2.2.3 Gustafson定律 </vt:lpstr>
      <vt:lpstr>PowerPoint 演示文稿</vt:lpstr>
      <vt:lpstr>2.2.4 Sun 和 Ni定律 </vt:lpstr>
      <vt:lpstr>PowerPoint 演示文稿</vt:lpstr>
      <vt:lpstr>加速比讨论</vt:lpstr>
      <vt:lpstr>并行算法的设计基础</vt:lpstr>
      <vt:lpstr>并行化方法</vt:lpstr>
      <vt:lpstr>分而治之</vt:lpstr>
      <vt:lpstr>PowerPoint 演示文稿</vt:lpstr>
      <vt:lpstr>PowerPoint 演示文稿</vt:lpstr>
      <vt:lpstr>PowerPoint 演示文稿</vt:lpstr>
      <vt:lpstr>并行算法的基本设计技术</vt:lpstr>
      <vt:lpstr>并行算法的基本设计技术</vt:lpstr>
      <vt:lpstr>并行算法的基本设计技术</vt:lpstr>
      <vt:lpstr>并行算法的一般设计过程</vt:lpstr>
      <vt:lpstr>PCAM方法设计</vt:lpstr>
      <vt:lpstr>并行算法的一般设计过程:划分</vt:lpstr>
      <vt:lpstr>并行算法的一般设计过程:通信</vt:lpstr>
      <vt:lpstr>并行算法的一般设计过程:组合</vt:lpstr>
      <vt:lpstr>并行算法的一般设计过程:映射</vt:lpstr>
      <vt:lpstr>并行算法的一般设计过程:映射</vt:lpstr>
      <vt:lpstr>并行程序设计方法</vt:lpstr>
      <vt:lpstr>PowerPoint 演示文稿</vt:lpstr>
      <vt:lpstr>PowerPoint 演示文稿</vt:lpstr>
      <vt:lpstr>PowerPoint 演示文稿</vt:lpstr>
      <vt:lpstr>PowerPoint 演示文稿</vt:lpstr>
      <vt:lpstr>PowerPoint 演示文稿</vt:lpstr>
      <vt:lpstr>PowerPoint 演示文稿</vt:lpstr>
      <vt:lpstr>相平行</vt:lpstr>
      <vt:lpstr>流水线并行</vt:lpstr>
      <vt:lpstr>主-从并行</vt:lpstr>
      <vt:lpstr>分治并行</vt:lpstr>
      <vt:lpstr>工作池并行</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第二讲 并行算法</dc:title>
  <dc:creator/>
  <cp:lastModifiedBy>o C</cp:lastModifiedBy>
  <cp:revision>12</cp:revision>
  <dcterms:created xsi:type="dcterms:W3CDTF">2004-03-22T08:31:49Z</dcterms:created>
  <dcterms:modified xsi:type="dcterms:W3CDTF">2021-01-12T13:38:17Z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2052-11.1.0.8986</vt:lpwstr>
  </property>
</Properties>
</file>