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4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2375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5140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Thread-Local Storage Design Pattern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299686" y="5578196"/>
            <a:ext cx="5279244" cy="478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Ghulam Zain Ul Abideen	FA20-BSE-017</a:t>
            </a:r>
            <a:endParaRPr lang="en-US" sz="2187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7803AE25-8EB6-7A67-72FA-D4375597DAC7}"/>
              </a:ext>
            </a:extLst>
          </p:cNvPr>
          <p:cNvSpPr/>
          <p:nvPr/>
        </p:nvSpPr>
        <p:spPr>
          <a:xfrm>
            <a:off x="1188601" y="6372605"/>
            <a:ext cx="5849260" cy="478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Asim Tariq 		     	  FA20-BSE-037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09728" y="-85661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2037993" y="2898339"/>
            <a:ext cx="10554414" cy="7108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</a:rPr>
              <a:t>Class Diagram Explanation</a:t>
            </a:r>
          </a:p>
        </p:txBody>
      </p:sp>
      <p:sp>
        <p:nvSpPr>
          <p:cNvPr id="7" name="Text 4"/>
          <p:cNvSpPr/>
          <p:nvPr/>
        </p:nvSpPr>
        <p:spPr>
          <a:xfrm>
            <a:off x="2037993" y="3742944"/>
            <a:ext cx="10554414" cy="38526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Class Thread:</a:t>
            </a:r>
          </a:p>
          <a:p>
            <a:pPr marL="342900" indent="-3429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represents an individual thread of execution.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Class Entry: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represents a key-value pair that associates a thread with its thread-local variable value.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Class </a:t>
            </a:r>
            <a:r>
              <a:rPr lang="en-US" sz="2000" b="1" kern="0" spc="-35" dirty="0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ThreadLocalMap</a:t>
            </a: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: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  <a:cs typeface="Inter" pitchFamily="34" charset="-120"/>
            </a:endParaRPr>
          </a:p>
          <a:p>
            <a:pPr marL="342900" indent="-34290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responsible for maintaining a mapping between threads and their thread-local variables.</a:t>
            </a:r>
            <a:endParaRPr lang="en-US" sz="2000" b="1" kern="0" spc="-35" dirty="0">
              <a:solidFill>
                <a:srgbClr val="E5E0DF"/>
              </a:solidFill>
              <a:latin typeface="Inter"/>
              <a:ea typeface="Inter"/>
              <a:cs typeface="Inter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Class </a:t>
            </a:r>
            <a:r>
              <a:rPr lang="en-US" sz="2000" b="1" kern="0" spc="-35" dirty="0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ThreadLocal</a:t>
            </a: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: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  <a:cs typeface="Inter" pitchFamily="34" charset="-120"/>
            </a:endParaRP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b="1" kern="0" spc="-35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acts as a high-level interface for managing thread-local variables.</a:t>
            </a:r>
          </a:p>
          <a:p>
            <a:pPr>
              <a:lnSpc>
                <a:spcPts val="2799"/>
              </a:lnSpc>
            </a:pPr>
            <a:endParaRPr lang="en-US" sz="1750" dirty="0">
              <a:latin typeface="Inter"/>
              <a:ea typeface="Inter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latin typeface="Inter"/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4696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Intent of Thread-Local Storage Design Pattern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Isolating Data for Each </a:t>
            </a:r>
            <a:r>
              <a:rPr lang="en-US" sz="2000" b="1" dirty="0">
                <a:solidFill>
                  <a:schemeClr val="bg1"/>
                </a:solidFill>
                <a:latin typeface="Inter"/>
              </a:rPr>
              <a:t>Thread:</a:t>
            </a:r>
            <a:endParaRPr lang="en-US" sz="1600" dirty="0">
              <a:solidFill>
                <a:schemeClr val="bg1"/>
              </a:solidFill>
              <a:latin typeface="Inter"/>
            </a:endParaRP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Store thread-specific data without interference or conflicts.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9869CD0-F580-9FBB-CF4D-4B4953405750}"/>
              </a:ext>
            </a:extLst>
          </p:cNvPr>
          <p:cNvSpPr/>
          <p:nvPr/>
        </p:nvSpPr>
        <p:spPr>
          <a:xfrm>
            <a:off x="6319599" y="512820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Thread-Local Storage Design Pattern allows individual threads within a process to have their own local storage, providing a unique data space for each thread.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28983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Motivation behind Thread-Local Storage Design Pattern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62033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Concurrent Execution: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  <a:cs typeface="Inter" pitchFamily="34" charset="-120"/>
            </a:endParaRP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sz="1750" dirty="0">
                <a:solidFill>
                  <a:srgbClr val="D6E5EF"/>
                </a:solidFill>
                <a:latin typeface="Inter"/>
                <a:ea typeface="Inter"/>
                <a:cs typeface="Source Sans Pro" pitchFamily="34" charset="-120"/>
              </a:rPr>
              <a:t>Enable concurrent execution of multiple threads by avoiding data sharing issues.</a:t>
            </a:r>
            <a:endParaRPr lang="en-US" sz="1750" dirty="0">
              <a:latin typeface="Inter"/>
              <a:ea typeface="Inter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442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Applicability of Thread-Local Storage Design Pattern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6398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09086" y="568154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716191"/>
            <a:ext cx="35774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Multi-threaded Applications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1966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pattern is useful in multi-threaded environments where multiple threads are accessing and modifying shared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6398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578328" y="568154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716191"/>
            <a:ext cx="26764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Concurrency Control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1966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applicable when you want to avoid synchronization issues, such as race conditions, in concurrent programming.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153364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using Thread-Local Storage Design Pattern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55645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273975" y="34916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 Isolation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397204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thread has its own private data storage, preventing interference and reducing the need for locks and synchronization.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55645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866209" y="3491627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Optimization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4319230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eliminating the need for synchronization, this pattern can improve the overall performance and scalability of multi-threaded applications.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55645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458444" y="34916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Simplified Code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325" y="3838813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the Thread-Local Storage Design Pattern can lead to simpler code, as it eliminates the complexity of shared variables and synchronization mechanisms.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Consequences of using Thread-Local Storage Design Pattern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661892" y="328338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3238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Memory Usage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thread-local storage may increase memory usage, as each thread requires its own separate copy of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407128" y="328338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7747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Complexity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thread-local storage adds complexity to the codebase, as developers need to manage and maintain the thread-local variables.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639032" y="5657493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Inconsistency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not used carefully, thread-local storage can lead to data inconsistencies when different threads depend on shared data.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Examples of Thread-Local Storage Design Pattern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4522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59799"/>
            <a:ext cx="27137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Banking Applications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021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banking applications, each bank teller can have their own thread-local storage to maintain their customer interactions and service logs.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4522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59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Servers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web servers, thread-local storage can be used to store user-specific session data, such as user preferences or authentication details.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4522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59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 Pools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 pools use thread-local storage to assign and manage tasks efficiently, ensuring thread-specific data is readily available.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 Thread-Local Storage Design Pattern Standalone?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Yes, the Thread-Local Storage Design Pattern is considered a standalone design pattern, providing a specific solution to handle per-thread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6182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 Diagram</a:t>
            </a:r>
            <a:endParaRPr lang="en-US" sz="4374" dirty="0"/>
          </a:p>
        </p:txBody>
      </p:sp>
      <p:pic>
        <p:nvPicPr>
          <p:cNvPr id="8" name="Picture 7" descr="A diagram of a thread&#10;&#10;Description automatically generated">
            <a:extLst>
              <a:ext uri="{FF2B5EF4-FFF2-40B4-BE49-F238E27FC236}">
                <a16:creationId xmlns:a16="http://schemas.microsoft.com/office/drawing/2014/main" id="{A7387C9C-661D-5377-F4D2-1E1BE809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56" y="1706880"/>
            <a:ext cx="5961887" cy="59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469</Words>
  <Application>Microsoft Office PowerPoint</Application>
  <PresentationFormat>Custom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Inter</vt:lpstr>
      <vt:lpstr>Lora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~ amzain</cp:lastModifiedBy>
  <cp:revision>12</cp:revision>
  <dcterms:created xsi:type="dcterms:W3CDTF">2023-12-18T20:11:15Z</dcterms:created>
  <dcterms:modified xsi:type="dcterms:W3CDTF">2023-12-19T03:38:26Z</dcterms:modified>
</cp:coreProperties>
</file>