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4" d="100"/>
          <a:sy n="54" d="100"/>
        </p:scale>
        <p:origin x="7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41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2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2375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651403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Thread-Local Storage Design Pattern</a:t>
            </a:r>
            <a:endParaRPr lang="en-US" sz="5249" dirty="0"/>
          </a:p>
        </p:txBody>
      </p:sp>
      <p:sp>
        <p:nvSpPr>
          <p:cNvPr id="7" name="Shape 4"/>
          <p:cNvSpPr/>
          <p:nvPr/>
        </p:nvSpPr>
        <p:spPr>
          <a:xfrm>
            <a:off x="8331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1299686" y="5578196"/>
            <a:ext cx="5279244" cy="4782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Ghulam Zain Ul Abideen	FA20-BSE-017</a:t>
            </a:r>
            <a:endParaRPr lang="en-US" sz="2187" dirty="0"/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7803AE25-8EB6-7A67-72FA-D4375597DAC7}"/>
              </a:ext>
            </a:extLst>
          </p:cNvPr>
          <p:cNvSpPr/>
          <p:nvPr/>
        </p:nvSpPr>
        <p:spPr>
          <a:xfrm>
            <a:off x="1188601" y="6372605"/>
            <a:ext cx="5849260" cy="4782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 Asim Tariq 		     	  FA20-BSE-037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72069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Intent of Thread-Local Storage Design Pattern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44426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b="1" dirty="0">
                <a:solidFill>
                  <a:schemeClr val="bg1"/>
                </a:solidFill>
              </a:rPr>
              <a:t>Isolating Data for Each </a:t>
            </a:r>
            <a:r>
              <a:rPr lang="en-US" sz="2000" b="1" dirty="0">
                <a:solidFill>
                  <a:schemeClr val="bg1"/>
                </a:solidFill>
                <a:latin typeface="Inter"/>
              </a:rPr>
              <a:t>Thread:</a:t>
            </a:r>
            <a:endParaRPr lang="en-US" sz="1600" dirty="0">
              <a:solidFill>
                <a:schemeClr val="bg1"/>
              </a:solidFill>
              <a:latin typeface="Inter"/>
            </a:endParaRPr>
          </a:p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Store thread-specific data without interference or conflicts.</a:t>
            </a: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endParaRPr lang="en-US" sz="175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9869CD0-F580-9FBB-CF4D-4B4953405750}"/>
              </a:ext>
            </a:extLst>
          </p:cNvPr>
          <p:cNvSpPr/>
          <p:nvPr/>
        </p:nvSpPr>
        <p:spPr>
          <a:xfrm>
            <a:off x="6319599" y="512820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Thread-Local Storage Design Pattern allows individual threads within a process to have their own local storage, providing a unique data space for each thread.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11875"/>
            <a:ext cx="14630400" cy="8229600"/>
          </a:xfrm>
          <a:prstGeom prst="rect">
            <a:avLst/>
          </a:prstGeom>
          <a:solidFill>
            <a:srgbClr val="272525">
              <a:alpha val="8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2037993" y="289833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Motivation behind Thread-Local Storage Design Pattern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3" y="4620339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b="1" kern="0" spc="-35" dirty="0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Concurrent Execution:</a:t>
            </a:r>
            <a:endParaRPr lang="en-US" sz="1750" b="1" kern="0" spc="-35" dirty="0">
              <a:solidFill>
                <a:srgbClr val="E5E0DF"/>
              </a:solidFill>
              <a:latin typeface="Inter"/>
              <a:ea typeface="Inter"/>
              <a:cs typeface="Inter" pitchFamily="34" charset="-120"/>
            </a:endParaRPr>
          </a:p>
          <a:p>
            <a:pPr marL="285750" indent="-285750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1750" kern="0" spc="-35" dirty="0">
                <a:solidFill>
                  <a:srgbClr val="E5E0DF"/>
                </a:solidFill>
                <a:latin typeface="Inter"/>
                <a:ea typeface="Inter"/>
                <a:cs typeface="Inter" pitchFamily="34" charset="-120"/>
              </a:rPr>
              <a:t> </a:t>
            </a:r>
            <a:r>
              <a:rPr lang="en-US" sz="1750" dirty="0">
                <a:solidFill>
                  <a:srgbClr val="D6E5EF"/>
                </a:solidFill>
                <a:latin typeface="Inter"/>
                <a:ea typeface="Inter"/>
                <a:cs typeface="Source Sans Pro" pitchFamily="34" charset="-120"/>
              </a:rPr>
              <a:t>Enable concurrent execution of multiple threads by avoiding data sharing issues.</a:t>
            </a:r>
            <a:endParaRPr lang="en-US" sz="1750" dirty="0">
              <a:latin typeface="Inter"/>
              <a:ea typeface="Inter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dirty="0">
              <a:latin typeface="Inter"/>
              <a:ea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74427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Applicability of Thread-Local Storage Design Pattern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56398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2209086" y="5681543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5716191"/>
            <a:ext cx="357747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Multi-threaded Applications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6196608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pattern is useful in multi-threaded environments where multiple threads are accessing and modifying shared data.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426285" y="56398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7578328" y="5681543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8148399" y="5716191"/>
            <a:ext cx="26764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Concurrency Control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8148399" y="6196608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is applicable when you want to avoid synchronization issues, such as race conditions, in concurrent programming.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11875"/>
            <a:ext cx="14630400" cy="8229600"/>
          </a:xfrm>
          <a:prstGeom prst="rect">
            <a:avLst/>
          </a:prstGeom>
          <a:solidFill>
            <a:srgbClr val="272525">
              <a:alpha val="8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2037993" y="153364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Advantages of using Thread-Local Storage Design Pattern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255645"/>
            <a:ext cx="3370064" cy="3440192"/>
          </a:xfrm>
          <a:prstGeom prst="roundRect">
            <a:avLst>
              <a:gd name="adj" fmla="val 2967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2273975" y="349162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Thread Isolation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273975" y="3972044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Each thread has its own private data storage, preventing interference and reducing the need for locks and synchronization.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3255645"/>
            <a:ext cx="3370064" cy="3440192"/>
          </a:xfrm>
          <a:prstGeom prst="roundRect">
            <a:avLst>
              <a:gd name="adj" fmla="val 2967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5866209" y="3491627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Performance Optimization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866209" y="4319230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eliminating the need for synchronization, this pattern can improve the overall performance and scalability of multi-threaded applications.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3255645"/>
            <a:ext cx="3370064" cy="3440192"/>
          </a:xfrm>
          <a:prstGeom prst="roundRect">
            <a:avLst>
              <a:gd name="adj" fmla="val 2967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9458444" y="349162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Simplified Code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9458325" y="3838813"/>
            <a:ext cx="28981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Using the Thread-Local Storage Design Pattern can lead to simpler code, as it eliminates the complexity of shared variables and synchronization mechanisms.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34612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Consequences of using Thread-Local Storage Design Pattern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2417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661892" y="3283387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318034"/>
            <a:ext cx="32381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Increased Memory Usage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Using thread-local storage may increase memory usage, as each thread requires its own separate copy of data.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2417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9407128" y="3283387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318034"/>
            <a:ext cx="27747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Increased Complexity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Implementing thread-local storage adds complexity to the codebase, as developers need to manage and maintain the thread-local variables.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61582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4639032" y="5657493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692140"/>
            <a:ext cx="2448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Inconsistency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17255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If not used carefully, thread-local storage can lead to data inconsistencies when different threads depend on shared data.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91213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Real-World Examples of Thread-Local Storage Design Pattern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745224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059799"/>
            <a:ext cx="27137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Banking Applications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540216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banking applications, each bank teller can have their own thread-local storage to maintain their customer interactions and service logs.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745224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05991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Web Servers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540335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web servers, thread-local storage can be used to store user-specific session data, such as user preferences or authentication details.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745224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05991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Thread Pools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540335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Thread pools use thread-local storage to assign and manage tasks efficiently, ensuring thread-specific data is readily available.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898338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Is Thread-Local Storage Design Pattern Standalone?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4620339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Yes, the Thread-Local Storage Design Pattern is considered a standalone design pattern, providing a specific solution to handle per-thread data.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11875"/>
            <a:ext cx="14630400" cy="8229600"/>
          </a:xfrm>
          <a:prstGeom prst="rect">
            <a:avLst/>
          </a:prstGeom>
          <a:solidFill>
            <a:srgbClr val="272525">
              <a:alpha val="8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2037993" y="61827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Structure Diagram</a:t>
            </a:r>
            <a:endParaRPr lang="en-US" sz="4374" dirty="0"/>
          </a:p>
        </p:txBody>
      </p:sp>
      <p:pic>
        <p:nvPicPr>
          <p:cNvPr id="9" name="Picture 8" descr="A diagram of a thread">
            <a:extLst>
              <a:ext uri="{FF2B5EF4-FFF2-40B4-BE49-F238E27FC236}">
                <a16:creationId xmlns:a16="http://schemas.microsoft.com/office/drawing/2014/main" id="{10C322C1-0F2D-C273-A650-C4844E8F4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258" y="1763610"/>
            <a:ext cx="4833256" cy="58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7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409</Words>
  <Application>Microsoft Office PowerPoint</Application>
  <PresentationFormat>Custom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Inter</vt:lpstr>
      <vt:lpstr>Lora</vt:lpstr>
      <vt:lpstr>Source Sans 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~ amzain</cp:lastModifiedBy>
  <cp:revision>9</cp:revision>
  <dcterms:created xsi:type="dcterms:W3CDTF">2023-12-18T20:11:15Z</dcterms:created>
  <dcterms:modified xsi:type="dcterms:W3CDTF">2023-12-18T20:34:45Z</dcterms:modified>
</cp:coreProperties>
</file>