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0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4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82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49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63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4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7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1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3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4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2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3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39A76-F86C-4431-B8CD-A295007EA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BDR – Gestion de </a:t>
            </a:r>
            <a:r>
              <a:rPr lang="fr-CH" dirty="0" err="1"/>
              <a:t>transportS</a:t>
            </a:r>
            <a:r>
              <a:rPr lang="fr-CH" dirty="0"/>
              <a:t> PUBLICS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1000BF-D4C5-4C61-88B8-4D8643F00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ALIC NAIR et ZARETTI GUILLAUME – HEIG-VD</a:t>
            </a:r>
          </a:p>
        </p:txBody>
      </p:sp>
    </p:spTree>
    <p:extLst>
      <p:ext uri="{BB962C8B-B14F-4D97-AF65-F5344CB8AC3E}">
        <p14:creationId xmlns:p14="http://schemas.microsoft.com/office/powerpoint/2010/main" val="282052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CBFEA-7EFF-42D0-A2C9-1807105A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1150395-CF90-4DA6-9380-CAA6E9C1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But de l’application</a:t>
            </a:r>
          </a:p>
          <a:p>
            <a:r>
              <a:rPr lang="fr-CH" dirty="0"/>
              <a:t>Type de données</a:t>
            </a:r>
          </a:p>
          <a:p>
            <a:r>
              <a:rPr lang="fr-CH" dirty="0"/>
              <a:t>Application basée sur Java</a:t>
            </a:r>
          </a:p>
        </p:txBody>
      </p:sp>
    </p:spTree>
    <p:extLst>
      <p:ext uri="{BB962C8B-B14F-4D97-AF65-F5344CB8AC3E}">
        <p14:creationId xmlns:p14="http://schemas.microsoft.com/office/powerpoint/2010/main" val="106088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6E527-FD17-491F-B2F9-44679949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1" y="5055504"/>
            <a:ext cx="8534400" cy="1507067"/>
          </a:xfrm>
        </p:spPr>
        <p:txBody>
          <a:bodyPr/>
          <a:lstStyle/>
          <a:p>
            <a:r>
              <a:rPr lang="fr-CH" dirty="0"/>
              <a:t>Modèle conceptuel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4CB82C5-942A-4273-BD1F-CB84D73E3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926" y="159799"/>
            <a:ext cx="8716235" cy="4977968"/>
          </a:xfrm>
        </p:spPr>
      </p:pic>
    </p:spTree>
    <p:extLst>
      <p:ext uri="{BB962C8B-B14F-4D97-AF65-F5344CB8AC3E}">
        <p14:creationId xmlns:p14="http://schemas.microsoft.com/office/powerpoint/2010/main" val="16493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F015B-0258-4E84-A558-96584799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2" y="5259689"/>
            <a:ext cx="8534400" cy="1507067"/>
          </a:xfrm>
        </p:spPr>
        <p:txBody>
          <a:bodyPr/>
          <a:lstStyle/>
          <a:p>
            <a:r>
              <a:rPr lang="fr-CH" dirty="0"/>
              <a:t>Modèle relationnel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2659706-8F29-4590-94D6-CABBC6227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752" y="133768"/>
            <a:ext cx="7859564" cy="5503552"/>
          </a:xfrm>
        </p:spPr>
      </p:pic>
    </p:spTree>
    <p:extLst>
      <p:ext uri="{BB962C8B-B14F-4D97-AF65-F5344CB8AC3E}">
        <p14:creationId xmlns:p14="http://schemas.microsoft.com/office/powerpoint/2010/main" val="373782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999D9-0E1A-4C5D-A4D8-35C62FC9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B9DB10-3EC1-4C9D-A5E3-138CAB004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148" y="526278"/>
            <a:ext cx="5345676" cy="4276541"/>
          </a:xfrm>
        </p:spPr>
      </p:pic>
    </p:spTree>
    <p:extLst>
      <p:ext uri="{BB962C8B-B14F-4D97-AF65-F5344CB8AC3E}">
        <p14:creationId xmlns:p14="http://schemas.microsoft.com/office/powerpoint/2010/main" val="173810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2A43A-DB0B-4480-B9C9-FC71085E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925D7-C856-45AB-AB3D-16C697DA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Amélioration possible</a:t>
            </a:r>
          </a:p>
          <a:p>
            <a:r>
              <a:rPr lang="fr-CH" dirty="0"/>
              <a:t>S’orienter vers du NoSQL car beaucoup de données</a:t>
            </a:r>
          </a:p>
        </p:txBody>
      </p:sp>
    </p:spTree>
    <p:extLst>
      <p:ext uri="{BB962C8B-B14F-4D97-AF65-F5344CB8AC3E}">
        <p14:creationId xmlns:p14="http://schemas.microsoft.com/office/powerpoint/2010/main" val="314048668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1948</TotalTime>
  <Words>41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Secteur</vt:lpstr>
      <vt:lpstr>PROJET BDR – Gestion de transportS PUBLICS</vt:lpstr>
      <vt:lpstr>Introduction</vt:lpstr>
      <vt:lpstr>Modèle conceptuel</vt:lpstr>
      <vt:lpstr>Modèle relationnel</vt:lpstr>
      <vt:lpstr>Démo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BDR – Gestion de transport</dc:title>
  <dc:creator>Nair Alic</dc:creator>
  <cp:lastModifiedBy>Nair Alic</cp:lastModifiedBy>
  <cp:revision>15</cp:revision>
  <dcterms:created xsi:type="dcterms:W3CDTF">2018-01-24T12:15:59Z</dcterms:created>
  <dcterms:modified xsi:type="dcterms:W3CDTF">2018-01-25T20:44:09Z</dcterms:modified>
</cp:coreProperties>
</file>