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2" r:id="rId1"/>
  </p:sldMasterIdLst>
  <p:notesMasterIdLst>
    <p:notesMasterId r:id="rId11"/>
  </p:notesMasterIdLst>
  <p:handoutMasterIdLst>
    <p:handoutMasterId r:id="rId12"/>
  </p:handoutMasterIdLst>
  <p:sldIdLst>
    <p:sldId id="272" r:id="rId2"/>
    <p:sldId id="266" r:id="rId3"/>
    <p:sldId id="267" r:id="rId4"/>
    <p:sldId id="271" r:id="rId5"/>
    <p:sldId id="260" r:id="rId6"/>
    <p:sldId id="268" r:id="rId7"/>
    <p:sldId id="269" r:id="rId8"/>
    <p:sldId id="270" r:id="rId9"/>
    <p:sldId id="258" r:id="rId1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EFF6"/>
    <a:srgbClr val="3D5D19"/>
    <a:srgbClr val="005D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 autoAdjust="0"/>
  </p:normalViewPr>
  <p:slideViewPr>
    <p:cSldViewPr>
      <p:cViewPr varScale="1">
        <p:scale>
          <a:sx n="117" d="100"/>
          <a:sy n="117" d="100"/>
        </p:scale>
        <p:origin x="682" y="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269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59893EF-A01E-4960-AEEC-4F033E2688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47DDF1-76E0-44E0-9D50-4442A7A67C1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BB888-FFF9-4470-A1ED-3E269E00A77C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14FCB-9357-4EDC-A28A-03C72D1850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C423D3-E3DC-446A-A33D-83C832BF95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CA5AB-0C10-42DA-BB9E-F06AC4A4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748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52325C8-FBBD-4932-9471-D48E54CDCCAC}" type="datetimeFigureOut">
              <a:rPr lang="en-US" altLang="en-US"/>
              <a:pPr>
                <a:defRPr/>
              </a:pPr>
              <a:t>6/30/2025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27E27DB-B1BF-4D0B-A3CB-23545D04F8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6329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CF966B7-570F-4BEB-B8FC-F2C67BAC5B4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905000"/>
            <a:ext cx="10820400" cy="1447800"/>
          </a:xfrm>
        </p:spPr>
        <p:txBody>
          <a:bodyPr/>
          <a:lstStyle>
            <a:lvl1pPr marL="109537" indent="0">
              <a:buNone/>
              <a:defRPr b="0"/>
            </a:lvl1pPr>
          </a:lstStyle>
          <a:p>
            <a:pPr lvl="0"/>
            <a:r>
              <a:rPr lang="en-US" dirty="0"/>
              <a:t>Author 1 Name: Author 1 Biography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556E759-A785-4CA1-AB64-B7F7F5B99B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2000" y="3505200"/>
            <a:ext cx="10820400" cy="1447800"/>
          </a:xfrm>
        </p:spPr>
        <p:txBody>
          <a:bodyPr/>
          <a:lstStyle>
            <a:lvl1pPr marL="109537" indent="0">
              <a:buNone/>
              <a:defRPr/>
            </a:lvl1pPr>
          </a:lstStyle>
          <a:p>
            <a:pPr lvl="0"/>
            <a:r>
              <a:rPr lang="en-US" dirty="0"/>
              <a:t>Author 2 Name: Author 2 Biography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54A65E2-FB4B-42EB-9349-589AE14A3E7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defRPr/>
            </a:pPr>
            <a:fld id="{C4BE6F43-98E8-4D63-B55D-DCF1C901179C}" type="datetime1">
              <a:rPr lang="en-US" altLang="en-US" smtClean="0"/>
              <a:t>6/30/2025</a:t>
            </a:fld>
            <a:endParaRPr lang="en-US" alt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B295823-0575-43C8-AEFB-7D7DDD7F32F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Paper Number xx-xxx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BC361B0-2C1B-468A-9569-6D7447D849B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1C339704-F9B3-4C6B-B54B-06AD26381A4A}" type="slidenum">
              <a:rPr lang="en-US" altLang="en-US" smtClean="0"/>
              <a:pPr>
                <a:defRPr/>
              </a:pPr>
              <a:t>‹#›</a:t>
            </a:fld>
            <a:endParaRPr lang="en-US" altLang="en-US" sz="110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B55CD069-371D-4FC1-A2F2-DE7927F01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304800"/>
            <a:ext cx="9245601" cy="1143000"/>
          </a:xfrm>
          <a:prstGeom prst="rect">
            <a:avLst/>
          </a:prstGeom>
        </p:spPr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81261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1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4"/>
            <a:ext cx="10363200" cy="1829761"/>
          </a:xfrm>
          <a:prstGeom prst="rect">
            <a:avLst/>
          </a:prstGeo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76655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>
            <a:extLst>
              <a:ext uri="{FF2B5EF4-FFF2-40B4-BE49-F238E27FC236}">
                <a16:creationId xmlns:a16="http://schemas.microsoft.com/office/drawing/2014/main" id="{25373C4E-0E55-4757-9EF8-4A5017921A8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4400" y="1752604"/>
            <a:ext cx="10363200" cy="1829761"/>
          </a:xfrm>
          <a:prstGeom prst="rect">
            <a:avLst/>
          </a:prstGeo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dirty="0"/>
              <a:t>Click to edit Section title style</a:t>
            </a:r>
          </a:p>
        </p:txBody>
      </p:sp>
      <p:sp>
        <p:nvSpPr>
          <p:cNvPr id="7" name="Subtitle 16">
            <a:extLst>
              <a:ext uri="{FF2B5EF4-FFF2-40B4-BE49-F238E27FC236}">
                <a16:creationId xmlns:a16="http://schemas.microsoft.com/office/drawing/2014/main" id="{BDF03BBF-027E-4197-91D2-E79E59BA05A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/>
              <a:t>Click to edit Section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505131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>
            <a:extLst>
              <a:ext uri="{FF2B5EF4-FFF2-40B4-BE49-F238E27FC236}">
                <a16:creationId xmlns:a16="http://schemas.microsoft.com/office/drawing/2014/main" id="{25373C4E-0E55-4757-9EF8-4A5017921A8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4400" y="1752604"/>
            <a:ext cx="10363200" cy="1829761"/>
          </a:xfrm>
          <a:prstGeom prst="rect">
            <a:avLst/>
          </a:prstGeo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dirty="0"/>
              <a:t>Click to edit Section title style</a:t>
            </a:r>
          </a:p>
        </p:txBody>
      </p:sp>
      <p:sp>
        <p:nvSpPr>
          <p:cNvPr id="7" name="Subtitle 16">
            <a:extLst>
              <a:ext uri="{FF2B5EF4-FFF2-40B4-BE49-F238E27FC236}">
                <a16:creationId xmlns:a16="http://schemas.microsoft.com/office/drawing/2014/main" id="{BDF03BBF-027E-4197-91D2-E79E59BA05A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/>
              <a:t>Click to edit Section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095961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de by 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1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D720B38A-29BE-4690-B34E-EAC209A30803}"/>
              </a:ext>
            </a:extLst>
          </p:cNvPr>
          <p:cNvSpPr txBox="1">
            <a:spLocks/>
          </p:cNvSpPr>
          <p:nvPr userDrawn="1"/>
        </p:nvSpPr>
        <p:spPr>
          <a:xfrm>
            <a:off x="2362200" y="304800"/>
            <a:ext cx="9245601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charset="0"/>
                <a:ea typeface="MS PGothic" panose="020B0600070205080204" pitchFamily="34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charset="0"/>
                <a:ea typeface="MS PGothic" panose="020B0600070205080204" pitchFamily="34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charset="0"/>
                <a:ea typeface="MS PGothic" panose="020B0600070205080204" pitchFamily="34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charset="0"/>
                <a:ea typeface="MS PGothic" panose="020B0600070205080204" pitchFamily="34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charset="0"/>
                <a:ea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charset="0"/>
                <a:ea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charset="0"/>
                <a:ea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charset="0"/>
                <a:ea typeface="ＭＳ Ｐゴシック" charset="0"/>
              </a:defRPr>
            </a:lvl9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DEC39-0796-485D-BA09-0314A1320B8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62000" y="1828800"/>
            <a:ext cx="4953000" cy="4495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551E262-69CB-4F23-AF75-898EF63027B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400800" y="1828800"/>
            <a:ext cx="4953000" cy="4495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Date Placeholder 9">
            <a:extLst>
              <a:ext uri="{FF2B5EF4-FFF2-40B4-BE49-F238E27FC236}">
                <a16:creationId xmlns:a16="http://schemas.microsoft.com/office/drawing/2014/main" id="{4EB547B0-6387-4912-9CA3-C05409BCE384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8970433" y="6408741"/>
            <a:ext cx="255905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169C2F-051B-4E34-B2AC-17E8814C3B83}" type="datetime1">
              <a:rPr lang="en-US" altLang="en-US" smtClean="0"/>
              <a:t>6/30/2025</a:t>
            </a:fld>
            <a:endParaRPr lang="en-US" altLang="en-US"/>
          </a:p>
        </p:txBody>
      </p:sp>
      <p:sp>
        <p:nvSpPr>
          <p:cNvPr id="19" name="Footer Placeholder 21">
            <a:extLst>
              <a:ext uri="{FF2B5EF4-FFF2-40B4-BE49-F238E27FC236}">
                <a16:creationId xmlns:a16="http://schemas.microsoft.com/office/drawing/2014/main" id="{87BE3C48-5E78-4DCF-977D-F22F14AF890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839884" y="6408741"/>
            <a:ext cx="3134783" cy="365125"/>
          </a:xfrm>
        </p:spPr>
        <p:txBody>
          <a:bodyPr/>
          <a:lstStyle>
            <a:lvl1pPr algn="ct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 dirty="0"/>
              <a:t>Paper Number xx-xxx</a:t>
            </a:r>
          </a:p>
        </p:txBody>
      </p:sp>
      <p:sp>
        <p:nvSpPr>
          <p:cNvPr id="20" name="Slide Number Placeholder 17">
            <a:extLst>
              <a:ext uri="{FF2B5EF4-FFF2-40B4-BE49-F238E27FC236}">
                <a16:creationId xmlns:a16="http://schemas.microsoft.com/office/drawing/2014/main" id="{3ACD8A34-2762-4252-87E2-A4107E267F2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29484" y="6408741"/>
            <a:ext cx="488949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8E585-845B-497D-BF2F-352F8654D138}" type="slidenum">
              <a:rPr lang="en-US" altLang="en-US"/>
              <a:pPr>
                <a:defRPr/>
              </a:pPr>
              <a:t>‹#›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3170158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362200" y="304800"/>
            <a:ext cx="9245601" cy="1143000"/>
          </a:xfrm>
          <a:prstGeom prst="rect">
            <a:avLst/>
          </a:prstGeom>
        </p:spPr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0A1241-4DEE-4FB0-A61B-564819636ADC}" type="datetime1">
              <a:rPr lang="en-US" altLang="en-US" smtClean="0"/>
              <a:t>6/30/2025</a:t>
            </a:fld>
            <a:endParaRPr lang="en-US" alt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Paper Number xx-xxx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FBC53C-9F89-4DDE-A73C-FCE67BB39BDF}" type="slidenum">
              <a:rPr lang="en-US" altLang="en-US"/>
              <a:pPr>
                <a:defRPr/>
              </a:pPr>
              <a:t>‹#›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3030319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5626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70" y="55626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596697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596697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169C2F-051B-4E34-B2AC-17E8814C3B83}" type="datetime1">
              <a:rPr lang="en-US" altLang="en-US" smtClean="0"/>
              <a:t>6/30/2025</a:t>
            </a:fld>
            <a:endParaRPr lang="en-US" altLang="en-US"/>
          </a:p>
        </p:txBody>
      </p:sp>
      <p:sp>
        <p:nvSpPr>
          <p:cNvPr id="9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 dirty="0"/>
              <a:t>Paper Number xx-xxx</a:t>
            </a:r>
          </a:p>
        </p:txBody>
      </p:sp>
      <p:sp>
        <p:nvSpPr>
          <p:cNvPr id="10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A8E585-845B-497D-BF2F-352F8654D138}" type="slidenum">
              <a:rPr lang="en-US" altLang="en-US"/>
              <a:pPr>
                <a:defRPr/>
              </a:pPr>
              <a:t>‹#›</a:t>
            </a:fld>
            <a:endParaRPr lang="en-US" altLang="en-US" sz="1100"/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6CD2DECC-795F-453D-AE73-FED0C20E3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304800"/>
            <a:ext cx="9245601" cy="1143000"/>
          </a:xfrm>
          <a:prstGeom prst="rect">
            <a:avLst/>
          </a:prstGeom>
        </p:spPr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1119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9">
            <a:extLst>
              <a:ext uri="{FF2B5EF4-FFF2-40B4-BE49-F238E27FC236}">
                <a16:creationId xmlns:a16="http://schemas.microsoft.com/office/drawing/2014/main" id="{B18377EC-49B2-4F4A-A62A-250F8457F0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0433" y="6408741"/>
            <a:ext cx="2559051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169C2F-051B-4E34-B2AC-17E8814C3B83}" type="datetime1">
              <a:rPr lang="en-US" altLang="en-US" smtClean="0"/>
              <a:t>6/30/2025</a:t>
            </a:fld>
            <a:endParaRPr lang="en-US" altLang="en-US"/>
          </a:p>
        </p:txBody>
      </p:sp>
      <p:sp>
        <p:nvSpPr>
          <p:cNvPr id="4" name="Footer Placeholder 21">
            <a:extLst>
              <a:ext uri="{FF2B5EF4-FFF2-40B4-BE49-F238E27FC236}">
                <a16:creationId xmlns:a16="http://schemas.microsoft.com/office/drawing/2014/main" id="{B893E797-9BE8-43E1-9DE5-7B455DD2F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39884" y="6408741"/>
            <a:ext cx="3134783" cy="365125"/>
          </a:xfrm>
        </p:spPr>
        <p:txBody>
          <a:bodyPr/>
          <a:lstStyle>
            <a:lvl1pPr algn="ct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 dirty="0"/>
              <a:t>Paper Number xx-xxx</a:t>
            </a:r>
          </a:p>
        </p:txBody>
      </p:sp>
      <p:sp>
        <p:nvSpPr>
          <p:cNvPr id="5" name="Slide Number Placeholder 17">
            <a:extLst>
              <a:ext uri="{FF2B5EF4-FFF2-40B4-BE49-F238E27FC236}">
                <a16:creationId xmlns:a16="http://schemas.microsoft.com/office/drawing/2014/main" id="{7B7F3E19-2F40-4654-A4AB-4507AA7B1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9484" y="6408741"/>
            <a:ext cx="488949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8E585-845B-497D-BF2F-352F8654D138}" type="slidenum">
              <a:rPr lang="en-US" altLang="en-US"/>
              <a:pPr>
                <a:defRPr/>
              </a:pPr>
              <a:t>‹#›</a:t>
            </a:fld>
            <a:endParaRPr lang="en-US" altLang="en-US" sz="1100"/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D7339F21-8FDE-454B-8F10-CC2B36F76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200" y="304800"/>
            <a:ext cx="9245601" cy="1143000"/>
          </a:xfrm>
          <a:prstGeom prst="rect">
            <a:avLst/>
          </a:prstGeom>
        </p:spPr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7924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9AAF47-D912-4DD2-AA43-93D0BB19EC22}" type="datetime1">
              <a:rPr lang="en-US" altLang="en-US" smtClean="0"/>
              <a:t>6/30/2025</a:t>
            </a:fld>
            <a:endParaRPr lang="en-US" alt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Paper Number xx-xxx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D12448-CAF6-4A22-A237-37BB83832CC2}" type="slidenum">
              <a:rPr lang="en-US" altLang="en-US"/>
              <a:pPr>
                <a:defRPr/>
              </a:pPr>
              <a:t>‹#›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101163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900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362200" y="301752"/>
            <a:ext cx="92202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40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41"/>
            <a:ext cx="2559051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2E470AB-BCE4-41CD-BB1E-89173243B18D}" type="datetime1">
              <a:rPr lang="en-US" altLang="en-US" smtClean="0"/>
              <a:t>6/30/2025</a:t>
            </a:fld>
            <a:endParaRPr lang="en-US" alt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39884" y="6408741"/>
            <a:ext cx="3134783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r>
              <a:rPr lang="en-US" dirty="0"/>
              <a:t>Paper Number xx-xxx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41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C339704-F9B3-4C6B-B54B-06AD26381A4A}" type="slidenum">
              <a:rPr lang="en-US" altLang="en-US"/>
              <a:pPr>
                <a:defRPr/>
              </a:pPr>
              <a:t>‹#›</a:t>
            </a:fld>
            <a:endParaRPr lang="en-US" altLang="en-US" sz="110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CB0A0AD-7B72-1B4D-D2FB-7F38D6A0B83F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040"/>
            <a:ext cx="2355887" cy="102086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1" r:id="rId2"/>
    <p:sldLayoutId id="2147483766" r:id="rId3"/>
    <p:sldLayoutId id="2147483767" r:id="rId4"/>
    <p:sldLayoutId id="2147483762" r:id="rId5"/>
    <p:sldLayoutId id="2147483758" r:id="rId6"/>
    <p:sldLayoutId id="2147483763" r:id="rId7"/>
    <p:sldLayoutId id="2147483764" r:id="rId8"/>
    <p:sldLayoutId id="2147483759" r:id="rId9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MS PGothic" panose="020B0600070205080204" pitchFamily="34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charset="0"/>
          <a:ea typeface="MS PGothic" panose="020B0600070205080204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charset="0"/>
          <a:ea typeface="MS PGothic" panose="020B0600070205080204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charset="0"/>
          <a:ea typeface="MS PGothic" panose="020B0600070205080204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charset="0"/>
          <a:ea typeface="MS PGothic" panose="020B0600070205080204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charset="0"/>
          <a:ea typeface="ＭＳ Ｐゴシック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3716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CF7B4-AAD4-90D3-DE65-2803444E20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Implementing Multiple Imputation and ANCOVA with Rubin's Rule in R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1EE31A-78C6-1EEF-0DB6-726D811F17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 Comparative Study with SAS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8854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1FBC7D-3B2D-4C36-B979-AC2D0C8FE0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30B322A-AC93-4F5B-8505-54EB03AD5B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586FA7D-39CA-4796-BC7F-2EBB2C758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448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B440E-A528-4566-A7C0-5276E5F421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E72537-1271-47D5-8805-8706848B2F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66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B8A5A-0B25-48B4-8CAC-30FC47FC64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A8DB10-EF43-4719-BCE1-522C1BA171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89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5481EA-4633-4AB5-9E4A-997BFD328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C5C0CA-638B-4A18-80AB-13847D092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DD620-4E72-4EE3-A005-FAB7F3BDF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151840-2DFA-4B35-BD7C-70C1357EF81B}" type="datetime1">
              <a:rPr lang="en-US" altLang="en-US" smtClean="0"/>
              <a:t>6/30/2025</a:t>
            </a:fld>
            <a:endParaRPr lang="en-US" alt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EF885D5-0C98-4B0E-BBBE-690267682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Paper Number xx-xxx</a:t>
            </a:r>
            <a:endParaRPr lang="en-US" dirty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BAAD78-EE04-4D42-B818-F7C04A8E7217}" type="slidenum">
              <a:rPr lang="en-US" altLang="en-US" sz="10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1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056E00-06BB-4C62-A9CF-D0B499F62D0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0E822-9BFB-4255-BC39-7447B64ECAE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FAE4A-856A-47A5-AC3A-7CC159E9C2C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54169C2F-051B-4E34-B2AC-17E8814C3B83}" type="datetime1">
              <a:rPr lang="en-US" altLang="en-US" smtClean="0"/>
              <a:t>6/30/2025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82044-4FFE-43CE-AB66-7B839E9AB8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Paper Number xx-xxx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2BB40-C412-4E3B-B14C-CF2538C453F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51A8E585-845B-497D-BF2F-352F8654D138}" type="slidenum">
              <a:rPr lang="en-US" altLang="en-US" smtClean="0"/>
              <a:pPr>
                <a:defRPr/>
              </a:pPr>
              <a:t>6</a:t>
            </a:fld>
            <a:endParaRPr lang="en-US" altLang="en-US" sz="1100"/>
          </a:p>
        </p:txBody>
      </p:sp>
    </p:spTree>
    <p:extLst>
      <p:ext uri="{BB962C8B-B14F-4D97-AF65-F5344CB8AC3E}">
        <p14:creationId xmlns:p14="http://schemas.microsoft.com/office/powerpoint/2010/main" val="1825021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8D40D9-8660-4946-86C8-48E063235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169C2F-051B-4E34-B2AC-17E8814C3B83}" type="datetime1">
              <a:rPr lang="en-US" altLang="en-US" smtClean="0"/>
              <a:t>6/30/2025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B8D366-7162-43A5-BCA3-B5110FAC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Paper Number xx-xxx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DD4A2-60C1-46F4-BDAD-43609344A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A8E585-845B-497D-BF2F-352F8654D138}" type="slidenum">
              <a:rPr lang="en-US" altLang="en-US" smtClean="0"/>
              <a:pPr>
                <a:defRPr/>
              </a:pPr>
              <a:t>7</a:t>
            </a:fld>
            <a:endParaRPr lang="en-US" altLang="en-US" sz="110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F6FF96-8FDC-4239-A880-5ECEF27FD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27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266882-313A-45C4-BDAA-972595027A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8D98F-417F-42D5-89E4-A4BCDDCC5B75}"/>
              </a:ext>
            </a:extLst>
          </p:cNvPr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14A6F6-C4AF-4141-8D00-7A2FB5BAC9CE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FEC233-8560-4D9C-A406-48AF2F19C49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229BBA5-9F23-4453-9819-93412F792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169C2F-051B-4E34-B2AC-17E8814C3B83}" type="datetime1">
              <a:rPr lang="en-US" altLang="en-US" smtClean="0"/>
              <a:t>6/30/2025</a:t>
            </a:fld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A6E4F8-9837-4816-84CB-A90D72797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Paper Number xx-xxx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2717CD2-53B3-4EA9-BF03-2D3844F39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A8E585-845B-497D-BF2F-352F8654D138}" type="slidenum">
              <a:rPr lang="en-US" altLang="en-US" smtClean="0"/>
              <a:pPr>
                <a:defRPr/>
              </a:pPr>
              <a:t>8</a:t>
            </a:fld>
            <a:endParaRPr lang="en-US" altLang="en-US" sz="110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C004631-7C0C-4ED2-ADC7-C6C6F1895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58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 txBox="1">
            <a:spLocks/>
          </p:cNvSpPr>
          <p:nvPr/>
        </p:nvSpPr>
        <p:spPr bwMode="auto">
          <a:xfrm>
            <a:off x="1447800" y="1981200"/>
            <a:ext cx="95250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rgbClr val="005DA2"/>
                </a:solidFill>
                <a:latin typeface="Arial" panose="020B0604020202020204" pitchFamily="34" charset="0"/>
              </a:rPr>
              <a:t>Name: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rgbClr val="005DA2"/>
                </a:solidFill>
                <a:latin typeface="Arial" panose="020B0604020202020204" pitchFamily="34" charset="0"/>
              </a:rPr>
              <a:t>Organization: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rgbClr val="005DA2"/>
                </a:solidFill>
                <a:latin typeface="Arial" panose="020B0604020202020204" pitchFamily="34" charset="0"/>
              </a:rPr>
              <a:t>Address: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rgbClr val="005DA2"/>
                </a:solidFill>
                <a:latin typeface="Arial" panose="020B0604020202020204" pitchFamily="34" charset="0"/>
              </a:rPr>
              <a:t>City, State ZIP: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rgbClr val="005DA2"/>
                </a:solidFill>
                <a:latin typeface="Arial" panose="020B0604020202020204" pitchFamily="34" charset="0"/>
              </a:rPr>
              <a:t>Work Phone: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rgbClr val="005DA2"/>
                </a:solidFill>
                <a:latin typeface="Arial" panose="020B0604020202020204" pitchFamily="34" charset="0"/>
              </a:rPr>
              <a:t>Fax: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rgbClr val="005DA2"/>
                </a:solidFill>
                <a:latin typeface="Arial" panose="020B0604020202020204" pitchFamily="34" charset="0"/>
              </a:rPr>
              <a:t>E-mail: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rgbClr val="005DA2"/>
                </a:solidFill>
                <a:latin typeface="Arial" panose="020B0604020202020204" pitchFamily="34" charset="0"/>
              </a:rPr>
              <a:t>Web: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dirty="0">
                <a:solidFill>
                  <a:srgbClr val="005DA2"/>
                </a:solidFill>
                <a:latin typeface="Arial" panose="020B0604020202020204" pitchFamily="34" charset="0"/>
              </a:rPr>
              <a:t>Twitter: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09223F-8DDA-4C7E-981C-08491C07B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267BE7-F972-418C-9804-8E43136AB158}" type="datetime1">
              <a:rPr lang="en-US" altLang="en-US" smtClean="0"/>
              <a:t>6/30/2025</a:t>
            </a:fld>
            <a:endParaRPr lang="en-US" alt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01C36FB-5E01-43C5-842F-F1896C313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Paper Number xx-xxx</a:t>
            </a:r>
            <a:endParaRPr lang="en-US" dirty="0"/>
          </a:p>
        </p:txBody>
      </p:sp>
      <p:sp>
        <p:nvSpPr>
          <p:cNvPr id="1331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DD7E776-CF53-4D6A-A712-4E7E6E152D90}" type="slidenum">
              <a:rPr lang="en-US" altLang="en-US" sz="100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0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harmaSUG2019.1_Presentation_Template_widescree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8540687D-64DC-4E7C-876C-8DAFC8CEA42B}" vid="{20D5162B-4956-49EA-8F8D-137874DB015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PharmaSUG_China_2019_Presentation_Template_widescreen</Template>
  <TotalTime>104</TotalTime>
  <Words>62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Lucida Sans Unicode</vt:lpstr>
      <vt:lpstr>Verdana</vt:lpstr>
      <vt:lpstr>Wingdings 2</vt:lpstr>
      <vt:lpstr>Wingdings 3</vt:lpstr>
      <vt:lpstr>PharmaSUG2019.1_Presentation_Template_widescreen</vt:lpstr>
      <vt:lpstr>Implementing Multiple Imputation and ANCOVA with Rubin's Rule in 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Zhuo</dc:creator>
  <cp:lastModifiedBy>GUO, Zifan</cp:lastModifiedBy>
  <cp:revision>8</cp:revision>
  <dcterms:created xsi:type="dcterms:W3CDTF">2020-03-05T07:41:15Z</dcterms:created>
  <dcterms:modified xsi:type="dcterms:W3CDTF">2025-06-30T10:10:40Z</dcterms:modified>
</cp:coreProperties>
</file>