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4" y="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3C16-F702-4C66-9E3D-22F8C1F2E8F7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AAAD-6049-438D-AC37-A270A98FC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3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3C16-F702-4C66-9E3D-22F8C1F2E8F7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AAAD-6049-438D-AC37-A270A98FC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94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3C16-F702-4C66-9E3D-22F8C1F2E8F7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AAAD-6049-438D-AC37-A270A98FC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56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3C16-F702-4C66-9E3D-22F8C1F2E8F7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AAAD-6049-438D-AC37-A270A98FC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7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3C16-F702-4C66-9E3D-22F8C1F2E8F7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AAAD-6049-438D-AC37-A270A98FC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3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3C16-F702-4C66-9E3D-22F8C1F2E8F7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AAAD-6049-438D-AC37-A270A98FC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53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3C16-F702-4C66-9E3D-22F8C1F2E8F7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AAAD-6049-438D-AC37-A270A98FC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27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3C16-F702-4C66-9E3D-22F8C1F2E8F7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AAAD-6049-438D-AC37-A270A98FC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95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3C16-F702-4C66-9E3D-22F8C1F2E8F7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AAAD-6049-438D-AC37-A270A98FC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9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3C16-F702-4C66-9E3D-22F8C1F2E8F7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AAAD-6049-438D-AC37-A270A98FC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12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3C16-F702-4C66-9E3D-22F8C1F2E8F7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AAAD-6049-438D-AC37-A270A98FC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02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3C16-F702-4C66-9E3D-22F8C1F2E8F7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6AAAD-6049-438D-AC37-A270A98FC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89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31" y="1872720"/>
            <a:ext cx="3009014" cy="33333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Main input file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Fortran </a:t>
            </a:r>
            <a:r>
              <a:rPr lang="en-GB" dirty="0" err="1" smtClean="0">
                <a:solidFill>
                  <a:schemeClr val="tx1"/>
                </a:solidFill>
              </a:rPr>
              <a:t>namelists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Scaling parameters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Field mesh 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smtClean="0">
                <a:solidFill>
                  <a:schemeClr val="tx1"/>
                </a:solidFill>
              </a:rPr>
              <a:t>simple input type)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Undulator</a:t>
            </a:r>
            <a:r>
              <a:rPr lang="en-GB" dirty="0" smtClean="0">
                <a:solidFill>
                  <a:schemeClr val="tx1"/>
                </a:solidFill>
              </a:rPr>
              <a:t> (simple </a:t>
            </a:r>
            <a:r>
              <a:rPr lang="en-GB" dirty="0" err="1" smtClean="0">
                <a:solidFill>
                  <a:schemeClr val="tx1"/>
                </a:solidFill>
              </a:rPr>
              <a:t>undulator</a:t>
            </a:r>
            <a:r>
              <a:rPr lang="en-GB" dirty="0" smtClean="0">
                <a:solidFill>
                  <a:schemeClr val="tx1"/>
                </a:solidFill>
              </a:rPr>
              <a:t> – no modules)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Data writing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System flags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18410" y="121614"/>
            <a:ext cx="1940442" cy="2482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Seed File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Fortran </a:t>
            </a:r>
            <a:r>
              <a:rPr lang="en-GB" dirty="0" err="1" smtClean="0">
                <a:solidFill>
                  <a:schemeClr val="tx1"/>
                </a:solidFill>
              </a:rPr>
              <a:t>namelists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Simple 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-OR- pointers to external hdf5 file with field mesh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88538" y="1379659"/>
            <a:ext cx="1940442" cy="2482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Lattice file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Text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Specifies </a:t>
            </a:r>
            <a:r>
              <a:rPr lang="en-GB" dirty="0" err="1" smtClean="0">
                <a:solidFill>
                  <a:schemeClr val="tx1"/>
                </a:solidFill>
              </a:rPr>
              <a:t>undulator</a:t>
            </a:r>
            <a:r>
              <a:rPr lang="en-GB" dirty="0" smtClean="0">
                <a:solidFill>
                  <a:schemeClr val="tx1"/>
                </a:solidFill>
              </a:rPr>
              <a:t> lattice including quads, chicanes </a:t>
            </a:r>
            <a:r>
              <a:rPr lang="en-GB" dirty="0" err="1" smtClean="0">
                <a:solidFill>
                  <a:schemeClr val="tx1"/>
                </a:solidFill>
              </a:rPr>
              <a:t>etc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0059" y="3453497"/>
            <a:ext cx="3009014" cy="33333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Beam input file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Fortran </a:t>
            </a:r>
            <a:r>
              <a:rPr lang="en-GB" dirty="0" err="1" smtClean="0">
                <a:solidFill>
                  <a:schemeClr val="tx1"/>
                </a:solidFill>
              </a:rPr>
              <a:t>namelists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Simple beam setup (homogeneous every dimension, + energy chirp and/or modulation)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-OR- pointers to beam distribution or particle files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3058945" y="3539374"/>
            <a:ext cx="1761114" cy="158077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6" idx="1"/>
          </p:cNvCxnSpPr>
          <p:nvPr/>
        </p:nvCxnSpPr>
        <p:spPr>
          <a:xfrm flipV="1">
            <a:off x="3058945" y="1362965"/>
            <a:ext cx="1859465" cy="2176409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7" idx="1"/>
          </p:cNvCxnSpPr>
          <p:nvPr/>
        </p:nvCxnSpPr>
        <p:spPr>
          <a:xfrm flipV="1">
            <a:off x="3058945" y="2621010"/>
            <a:ext cx="6629593" cy="91836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978546" y="335010"/>
            <a:ext cx="1479541" cy="1033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Field mesh in hdf5 Puffin format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6" idx="3"/>
            <a:endCxn id="27" idx="1"/>
          </p:cNvCxnSpPr>
          <p:nvPr/>
        </p:nvCxnSpPr>
        <p:spPr>
          <a:xfrm flipV="1">
            <a:off x="6858852" y="851976"/>
            <a:ext cx="1119694" cy="510989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183906" y="4315013"/>
            <a:ext cx="1852706" cy="13387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Electron beam macro-particles in hdf5 Puffin format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762185" y="5448074"/>
            <a:ext cx="1852706" cy="13387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Temporally correlated beam distribution – text format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8" idx="3"/>
            <a:endCxn id="39" idx="1"/>
          </p:cNvCxnSpPr>
          <p:nvPr/>
        </p:nvCxnSpPr>
        <p:spPr>
          <a:xfrm>
            <a:off x="7829073" y="5120151"/>
            <a:ext cx="573845" cy="35280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/>
          <p:cNvSpPr/>
          <p:nvPr/>
        </p:nvSpPr>
        <p:spPr>
          <a:xfrm>
            <a:off x="8402918" y="4087906"/>
            <a:ext cx="359267" cy="2770094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8762185" y="4672435"/>
            <a:ext cx="114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Either of:-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31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110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</dc:creator>
  <cp:lastModifiedBy>lawrence</cp:lastModifiedBy>
  <cp:revision>4</cp:revision>
  <dcterms:created xsi:type="dcterms:W3CDTF">2017-02-24T19:53:12Z</dcterms:created>
  <dcterms:modified xsi:type="dcterms:W3CDTF">2017-02-24T22:45:55Z</dcterms:modified>
</cp:coreProperties>
</file>