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5" r:id="rId1"/>
  </p:sldMasterIdLst>
  <p:sldIdLst>
    <p:sldId id="256" r:id="rId2"/>
    <p:sldId id="257" r:id="rId3"/>
    <p:sldId id="260" r:id="rId4"/>
    <p:sldId id="258" r:id="rId5"/>
    <p:sldId id="266" r:id="rId6"/>
    <p:sldId id="277" r:id="rId7"/>
    <p:sldId id="274" r:id="rId8"/>
    <p:sldId id="263" r:id="rId9"/>
    <p:sldId id="267" r:id="rId10"/>
    <p:sldId id="268" r:id="rId11"/>
    <p:sldId id="265" r:id="rId12"/>
    <p:sldId id="269" r:id="rId13"/>
    <p:sldId id="275" r:id="rId14"/>
    <p:sldId id="262" r:id="rId15"/>
    <p:sldId id="264" r:id="rId16"/>
    <p:sldId id="276" r:id="rId17"/>
    <p:sldId id="270" r:id="rId18"/>
    <p:sldId id="271" r:id="rId19"/>
    <p:sldId id="272" r:id="rId20"/>
    <p:sldId id="278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8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3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1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198" r:id="rId6"/>
    <p:sldLayoutId id="2147484194" r:id="rId7"/>
    <p:sldLayoutId id="2147484195" r:id="rId8"/>
    <p:sldLayoutId id="2147484196" r:id="rId9"/>
    <p:sldLayoutId id="2147484197" r:id="rId10"/>
    <p:sldLayoutId id="21474841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F8EC6-7F5B-4CCC-9DBF-930E310E1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6976" r="-1" b="110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5" name="Rectangle 2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722F4-48F9-447A-8A60-9EDACBE98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QA Consulting – IMS Project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60552-BD12-4B1D-86A1-65963F71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/>
              <a:t>Gabriel Zubairu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600" dirty="0"/>
              <a:t>Trainee Consultant</a:t>
            </a:r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54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B734908-2748-45A1-9FDD-28CE3FBB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I learnt to use</a:t>
            </a:r>
          </a:p>
        </p:txBody>
      </p:sp>
      <p:pic>
        <p:nvPicPr>
          <p:cNvPr id="24" name="Content Placeholder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329CDA-1CDB-482B-A6CC-B99018B60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6" y="2310794"/>
            <a:ext cx="4031104" cy="2015552"/>
          </a:xfr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3D4EB7BD-9E75-46BA-8941-63E97CC96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32977"/>
          <a:stretch/>
        </p:blipFill>
        <p:spPr>
          <a:xfrm>
            <a:off x="6860816" y="2310794"/>
            <a:ext cx="3829050" cy="2015552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7C4CE2-CC2D-457C-8D4E-58C2CDC29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44" y="4908924"/>
            <a:ext cx="3620086" cy="1810044"/>
          </a:xfrm>
          <a:prstGeom prst="rect">
            <a:avLst/>
          </a:prstGeom>
        </p:spPr>
      </p:pic>
      <p:pic>
        <p:nvPicPr>
          <p:cNvPr id="39" name="Picture 38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B16D3E9E-284B-4BA4-8DF7-6E419BD0B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11" y="5272020"/>
            <a:ext cx="3628367" cy="541926"/>
          </a:xfrm>
          <a:prstGeom prst="rect">
            <a:avLst/>
          </a:prstGeom>
        </p:spPr>
      </p:pic>
      <p:pic>
        <p:nvPicPr>
          <p:cNvPr id="43" name="Picture 4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3B9E8B-B8C9-454D-8837-851DDA9F6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6" y="3688643"/>
            <a:ext cx="1594340" cy="185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2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1C63-927A-4F98-912F-42FB866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20653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1EEFDC-533E-43B9-81A7-50EA5D47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19B8B-B161-4AFF-9BE4-85F0C29BD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Version Control System I used was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r>
              <a:rPr lang="en-GB" dirty="0"/>
              <a:t>As I built my application, I continuously integrated it by committing and pushing code to the repository.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C8971-50BF-4D09-95A1-65B04F7F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116" y="2213216"/>
            <a:ext cx="4878324" cy="4011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5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4E270B-7ADB-4E95-990F-89C2D317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Nexus Repository Manager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93E513-28B4-4431-A227-B2919BFD0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I built a fat jar with the dependencies I used on the project</a:t>
            </a:r>
          </a:p>
          <a:p>
            <a:r>
              <a:rPr lang="en-US" sz="1700"/>
              <a:t>People anywhere in the world can run this application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B3FD1E-52AA-4826-831A-14D2E6F531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1184" y="1307512"/>
            <a:ext cx="6922008" cy="4343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19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1C63-927A-4F98-912F-42FB866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26013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1C63-927A-4F98-912F-42FB866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Of Project</a:t>
            </a:r>
          </a:p>
        </p:txBody>
      </p:sp>
    </p:spTree>
    <p:extLst>
      <p:ext uri="{BB962C8B-B14F-4D97-AF65-F5344CB8AC3E}">
        <p14:creationId xmlns:p14="http://schemas.microsoft.com/office/powerpoint/2010/main" val="226240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F044D-0ECF-4F92-87DF-5D09F387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Errors I occurred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0F7F34-8DAA-4373-A202-39E135BAE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82"/>
          <a:stretch/>
        </p:blipFill>
        <p:spPr>
          <a:xfrm>
            <a:off x="6585045" y="568146"/>
            <a:ext cx="3913041" cy="3057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6DCD8D-DCCD-4F04-9A7D-E49AF666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54" y="4018380"/>
            <a:ext cx="2871216" cy="1959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A877C6-02CF-4780-AB94-62636F3E5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013" y="4075804"/>
            <a:ext cx="2871216" cy="18447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29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37A11D-7365-4091-9FDD-7C7C0F37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GB" sz="3400"/>
              <a:t>Self Assessment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55EBBA-D898-48C8-8932-BA99C025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 dirty="0"/>
              <a:t>After Screenshot of my Kanban board</a:t>
            </a:r>
          </a:p>
          <a:p>
            <a:r>
              <a:rPr lang="en-US" sz="1700" dirty="0"/>
              <a:t>I added a column which included troubles I faced during the project</a:t>
            </a:r>
          </a:p>
          <a:p>
            <a:r>
              <a:rPr lang="en-US" sz="1700" dirty="0"/>
              <a:t>I was able to complete all but one of my user stories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5154E-3CDC-4AF4-BD7C-49CB4FE91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4769" r="21812"/>
          <a:stretch/>
        </p:blipFill>
        <p:spPr>
          <a:xfrm>
            <a:off x="5385816" y="899303"/>
            <a:ext cx="6440424" cy="50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6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3261-F633-4CB0-BBDB-0A3264B1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7AFE-C937-4BEF-80E2-7C785D7D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OOP and S.O.L.I.D principles within eclipse </a:t>
            </a:r>
          </a:p>
          <a:p>
            <a:endParaRPr lang="en-GB" dirty="0"/>
          </a:p>
          <a:p>
            <a:r>
              <a:rPr lang="en-GB" dirty="0"/>
              <a:t>Kanban board with user stories </a:t>
            </a:r>
          </a:p>
          <a:p>
            <a:endParaRPr lang="en-GB" dirty="0"/>
          </a:p>
          <a:p>
            <a:r>
              <a:rPr lang="en-GB" dirty="0"/>
              <a:t>Good understanding of concepts taught in each module and applied it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61478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B2C2-E2A3-46DF-98EA-2B565CB3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I improve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88D9-65B9-49D4-AD27-2A2CC237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Functionality of the program; allow users to see total cost</a:t>
            </a:r>
          </a:p>
          <a:p>
            <a:r>
              <a:rPr lang="en-GB" dirty="0"/>
              <a:t>Being “Agile”; making the most of scrum meetings</a:t>
            </a:r>
          </a:p>
          <a:p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Time keeping</a:t>
            </a:r>
          </a:p>
          <a:p>
            <a:r>
              <a:rPr lang="en-GB" dirty="0"/>
              <a:t>Keeping stress levels low when things go wrong </a:t>
            </a:r>
          </a:p>
        </p:txBody>
      </p:sp>
    </p:spTree>
    <p:extLst>
      <p:ext uri="{BB962C8B-B14F-4D97-AF65-F5344CB8AC3E}">
        <p14:creationId xmlns:p14="http://schemas.microsoft.com/office/powerpoint/2010/main" val="232589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069A-99F6-4B36-B12E-307B1E76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33FE-EC1F-4026-8540-C99B4E4D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My Consultant Journey</a:t>
            </a:r>
          </a:p>
          <a:p>
            <a:r>
              <a:rPr lang="en-GB" dirty="0"/>
              <a:t>Continuous Integration</a:t>
            </a:r>
          </a:p>
          <a:p>
            <a:r>
              <a:rPr lang="en-GB" dirty="0"/>
              <a:t>Demonstration Of Application</a:t>
            </a:r>
          </a:p>
          <a:p>
            <a:r>
              <a:rPr lang="en-GB" dirty="0"/>
              <a:t>Overview Of Project</a:t>
            </a:r>
          </a:p>
          <a:p>
            <a:r>
              <a:rPr lang="en-GB" dirty="0"/>
              <a:t>References</a:t>
            </a:r>
          </a:p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9687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904A-37D2-4999-B416-BC8DACC5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References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32AE-EB0E-409E-A179-713FD764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https://github.com/GZubairu/FinalProject</a:t>
            </a:r>
          </a:p>
        </p:txBody>
      </p:sp>
    </p:spTree>
    <p:extLst>
      <p:ext uri="{BB962C8B-B14F-4D97-AF65-F5344CB8AC3E}">
        <p14:creationId xmlns:p14="http://schemas.microsoft.com/office/powerpoint/2010/main" val="368004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1C63-927A-4F98-912F-42FB866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5580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1C63-927A-4F98-912F-42FB866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4185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1C63-927A-4F98-912F-42FB866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4D55-1B36-4AA1-9A22-9B8505ED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To create an application with utilisation of supporting tools, methodologies and technologies that encapsulate all fundamental modules covered during training.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Agile &amp; Project Management</a:t>
            </a:r>
          </a:p>
          <a:p>
            <a:r>
              <a:rPr lang="en-GB" dirty="0"/>
              <a:t>Databases</a:t>
            </a:r>
          </a:p>
          <a:p>
            <a:r>
              <a:rPr lang="en-GB" dirty="0"/>
              <a:t>Cloud Fundamentals</a:t>
            </a:r>
          </a:p>
          <a:p>
            <a:r>
              <a:rPr lang="en-GB" dirty="0"/>
              <a:t>Programming Fundamentals</a:t>
            </a:r>
          </a:p>
          <a:p>
            <a:r>
              <a:rPr lang="en-GB" dirty="0"/>
              <a:t>Continuous Integration</a:t>
            </a:r>
          </a:p>
          <a:p>
            <a:r>
              <a:rPr lang="en-GB" dirty="0"/>
              <a:t>Automated Testing</a:t>
            </a:r>
          </a:p>
          <a:p>
            <a:endParaRPr lang="en-GB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A2ACC5-D1B5-4A0F-8C67-E12D5788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43" y="3546230"/>
            <a:ext cx="36576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590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80A3A-B111-4074-AB7B-736E8CE2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Initial Plans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F25FB5-A507-44BC-A805-5DB87819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endParaRPr lang="en-US" sz="1700" dirty="0"/>
          </a:p>
          <a:p>
            <a:r>
              <a:rPr lang="en-US" sz="1700" dirty="0"/>
              <a:t>I created a Kanban board(Trello) full of user stories I created.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I created an ERD of the tables I would include in my database.</a:t>
            </a:r>
          </a:p>
          <a:p>
            <a:endParaRPr lang="en-US" sz="1700" dirty="0"/>
          </a:p>
          <a:p>
            <a:r>
              <a:rPr lang="en-US" sz="1700" dirty="0"/>
              <a:t>A Risk assessment was made of the risks which I though were both likely and unlikely during the project.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252C93-07B8-4007-B169-030B0CECD0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20640" y="882396"/>
            <a:ext cx="665683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1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B278E-A527-421E-908B-140D1079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Initial Plans</a:t>
            </a:r>
          </a:p>
        </p:txBody>
      </p:sp>
      <p:pic>
        <p:nvPicPr>
          <p:cNvPr id="50" name="Content Placeholder 8">
            <a:extLst>
              <a:ext uri="{FF2B5EF4-FFF2-40B4-BE49-F238E27FC236}">
                <a16:creationId xmlns:a16="http://schemas.microsoft.com/office/drawing/2014/main" id="{B6A18141-ACCA-4DE0-B474-6FDE1D2D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93688"/>
            <a:ext cx="5140661" cy="2468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B658D1-A595-4FBE-855B-AF639427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2" y="2700849"/>
            <a:ext cx="5140656" cy="3277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24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7401-632D-494C-8BA4-10C0430A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of ERD</a:t>
            </a: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F5943DC-2AAA-4B41-BF82-98D21B4E5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8" y="2215628"/>
            <a:ext cx="3387008" cy="385461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505D18-369F-4070-9B9C-E0240296D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50" y="2215628"/>
            <a:ext cx="2972286" cy="445188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3FE212-819E-4AAE-845A-13791943D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70" y="2215628"/>
            <a:ext cx="3279656" cy="44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1C63-927A-4F98-912F-42FB866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My Consultant Journey</a:t>
            </a:r>
          </a:p>
        </p:txBody>
      </p:sp>
    </p:spTree>
    <p:extLst>
      <p:ext uri="{BB962C8B-B14F-4D97-AF65-F5344CB8AC3E}">
        <p14:creationId xmlns:p14="http://schemas.microsoft.com/office/powerpoint/2010/main" val="363911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A6587E-8150-438D-99ED-840D1A1B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GB" sz="5200"/>
              <a:t>What I have learnt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4119FF7-C840-4646-B984-50D03938B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724" y="3144850"/>
            <a:ext cx="2837002" cy="28346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A93C3-2A3F-4FDA-A05F-2BE75A01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100" dirty="0"/>
              <a:t>Agile</a:t>
            </a:r>
          </a:p>
          <a:p>
            <a:pPr>
              <a:lnSpc>
                <a:spcPct val="100000"/>
              </a:lnSpc>
            </a:pPr>
            <a:endParaRPr lang="en-GB" sz="1100" dirty="0"/>
          </a:p>
          <a:p>
            <a:pPr>
              <a:lnSpc>
                <a:spcPct val="100000"/>
              </a:lnSpc>
            </a:pPr>
            <a:r>
              <a:rPr lang="en-GB" sz="1100" dirty="0"/>
              <a:t>Object Oriented Principles</a:t>
            </a:r>
          </a:p>
          <a:p>
            <a:pPr>
              <a:lnSpc>
                <a:spcPct val="100000"/>
              </a:lnSpc>
            </a:pPr>
            <a:endParaRPr lang="en-GB" sz="1100" dirty="0"/>
          </a:p>
          <a:p>
            <a:pPr>
              <a:lnSpc>
                <a:spcPct val="100000"/>
              </a:lnSpc>
            </a:pPr>
            <a:r>
              <a:rPr lang="en-GB" sz="1100" dirty="0"/>
              <a:t>S.O.L.I.D</a:t>
            </a:r>
          </a:p>
          <a:p>
            <a:pPr>
              <a:lnSpc>
                <a:spcPct val="100000"/>
              </a:lnSpc>
            </a:pPr>
            <a:endParaRPr lang="en-GB" sz="1100" dirty="0"/>
          </a:p>
          <a:p>
            <a:pPr>
              <a:lnSpc>
                <a:spcPct val="100000"/>
              </a:lnSpc>
            </a:pPr>
            <a:r>
              <a:rPr lang="en-GB" sz="1100" dirty="0"/>
              <a:t>Cyber Security</a:t>
            </a:r>
          </a:p>
          <a:p>
            <a:pPr>
              <a:lnSpc>
                <a:spcPct val="100000"/>
              </a:lnSpc>
            </a:pPr>
            <a:endParaRPr lang="en-GB" sz="1100" dirty="0"/>
          </a:p>
          <a:p>
            <a:pPr>
              <a:lnSpc>
                <a:spcPct val="100000"/>
              </a:lnSpc>
            </a:pPr>
            <a:r>
              <a:rPr lang="en-GB" sz="1100" dirty="0"/>
              <a:t>Networking</a:t>
            </a:r>
          </a:p>
          <a:p>
            <a:pPr>
              <a:lnSpc>
                <a:spcPct val="100000"/>
              </a:lnSpc>
            </a:pPr>
            <a:endParaRPr lang="en-GB" sz="1100" dirty="0"/>
          </a:p>
        </p:txBody>
      </p:sp>
      <p:pic>
        <p:nvPicPr>
          <p:cNvPr id="1026" name="Picture 2" descr="Solid principles in java |why is it imp | Examples | Edureka">
            <a:extLst>
              <a:ext uri="{FF2B5EF4-FFF2-40B4-BE49-F238E27FC236}">
                <a16:creationId xmlns:a16="http://schemas.microsoft.com/office/drawing/2014/main" id="{4963C0D0-1A48-43F2-8AFE-5C0EEC7A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3918" y="3355848"/>
            <a:ext cx="2847294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17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412F"/>
      </a:dk2>
      <a:lt2>
        <a:srgbClr val="EBEAEE"/>
      </a:lt2>
      <a:accent1>
        <a:srgbClr val="9CA57D"/>
      </a:accent1>
      <a:accent2>
        <a:srgbClr val="86A973"/>
      </a:accent2>
      <a:accent3>
        <a:srgbClr val="7FAA81"/>
      </a:accent3>
      <a:accent4>
        <a:srgbClr val="75AB8F"/>
      </a:accent4>
      <a:accent5>
        <a:srgbClr val="7EA7A2"/>
      </a:accent5>
      <a:accent6>
        <a:srgbClr val="7BA5B8"/>
      </a:accent6>
      <a:hlink>
        <a:srgbClr val="8A7DB9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328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Calibri</vt:lpstr>
      <vt:lpstr>AccentBoxVTI</vt:lpstr>
      <vt:lpstr>QA Consulting – IMS Project</vt:lpstr>
      <vt:lpstr>Contents </vt:lpstr>
      <vt:lpstr>Introduction</vt:lpstr>
      <vt:lpstr>OBJECTIVE</vt:lpstr>
      <vt:lpstr>Initial Plans</vt:lpstr>
      <vt:lpstr>Initial Plans</vt:lpstr>
      <vt:lpstr>Evolution of ERD</vt:lpstr>
      <vt:lpstr>My Consultant Journey</vt:lpstr>
      <vt:lpstr>What I have learnt</vt:lpstr>
      <vt:lpstr>Software I learnt to use</vt:lpstr>
      <vt:lpstr>Continuous Integration</vt:lpstr>
      <vt:lpstr>Github</vt:lpstr>
      <vt:lpstr>Nexus Repository Manager</vt:lpstr>
      <vt:lpstr>Demonstration Of Application</vt:lpstr>
      <vt:lpstr>Overview Of Project</vt:lpstr>
      <vt:lpstr>Errors I occurred </vt:lpstr>
      <vt:lpstr>Self Assessment</vt:lpstr>
      <vt:lpstr>What went well</vt:lpstr>
      <vt:lpstr>What can I improve on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Consulting – IMS Project</dc:title>
  <dc:creator>Gabriel Zubairu</dc:creator>
  <cp:lastModifiedBy>Gabriel Zubairu</cp:lastModifiedBy>
  <cp:revision>8</cp:revision>
  <dcterms:created xsi:type="dcterms:W3CDTF">2020-05-01T12:16:29Z</dcterms:created>
  <dcterms:modified xsi:type="dcterms:W3CDTF">2020-05-01T12:51:26Z</dcterms:modified>
</cp:coreProperties>
</file>