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10058400" cy="15544800"/>
  <p:notesSz cx="6858000" cy="9144000"/>
  <p:defaultTextStyle>
    <a:defPPr rtl="0">
      <a:defRPr lang="pt-br"/>
    </a:defPPr>
    <a:lvl1pPr marL="0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1pPr>
    <a:lvl2pPr marL="731376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2pPr>
    <a:lvl3pPr marL="1462750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3pPr>
    <a:lvl4pPr marL="2194128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4pPr>
    <a:lvl5pPr marL="2925503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5pPr>
    <a:lvl6pPr marL="3656878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6pPr>
    <a:lvl7pPr marL="4388254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7pPr>
    <a:lvl8pPr marL="5119631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8pPr>
    <a:lvl9pPr marL="5851006" algn="l" defTabSz="1462750" rtl="0" eaLnBrk="1" latinLnBrk="0" hangingPunct="1">
      <a:defRPr sz="28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EMPLOS" id="{2B1E7D32-9C95-44A7-AFF5-1A04D94C278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305496"/>
    <a:srgbClr val="F9F9F9"/>
    <a:srgbClr val="1C31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24" autoAdjust="0"/>
    <p:restoredTop sz="93186" autoAdjust="0"/>
  </p:normalViewPr>
  <p:slideViewPr>
    <p:cSldViewPr snapToGrid="0">
      <p:cViewPr>
        <p:scale>
          <a:sx n="100" d="100"/>
          <a:sy n="100" d="100"/>
        </p:scale>
        <p:origin x="72" y="-69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289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82C0154-9456-4A66-A97E-8BCA956AA7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0F62B8-3416-4B18-9EF1-7AB1095718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515014F-D4F7-4B82-B832-FDE43FBBB676}" type="datetime1">
              <a:rPr lang="pt-BR" smtClean="0"/>
              <a:t>11/04/2025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0CA6A10-749D-44E0-BB9E-B01B5BA962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91466C80-26F0-429C-B6E8-CBD28DED52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1422576-4BEA-428D-9E2D-B21C40B04A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367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F987-FA18-451E-BE33-8228BBBF4883}" type="datetimeFigureOut">
              <a:rPr lang="pt-BR" smtClean="0"/>
              <a:t>11/04/2025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430463" y="1143000"/>
            <a:ext cx="199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52BA3-FFB6-4646-A4DF-25B04E5A51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31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52BA3-FFB6-4646-A4DF-25B04E5A517E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544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sta na rua do bair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tângulo 105">
            <a:extLst>
              <a:ext uri="{FF2B5EF4-FFF2-40B4-BE49-F238E27FC236}">
                <a16:creationId xmlns:a16="http://schemas.microsoft.com/office/drawing/2014/main" id="{5B4AB425-2E57-4E1B-B0B1-2DBA1396578B}"/>
              </a:ext>
            </a:extLst>
          </p:cNvPr>
          <p:cNvSpPr/>
          <p:nvPr userDrawn="1"/>
        </p:nvSpPr>
        <p:spPr>
          <a:xfrm>
            <a:off x="0" y="-133350"/>
            <a:ext cx="10058400" cy="14222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E58DBAE-77C4-4BBA-8C8E-C36FE51DDFFE}"/>
              </a:ext>
            </a:extLst>
          </p:cNvPr>
          <p:cNvSpPr/>
          <p:nvPr userDrawn="1"/>
        </p:nvSpPr>
        <p:spPr>
          <a:xfrm>
            <a:off x="152400" y="852839"/>
            <a:ext cx="9709300" cy="12994666"/>
          </a:xfrm>
          <a:prstGeom prst="rect">
            <a:avLst/>
          </a:prstGeom>
          <a:solidFill>
            <a:schemeClr val="accent3">
              <a:lumMod val="50000"/>
            </a:schemeClr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3231F5-E460-45BD-BA0A-96839FDE28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45728" y="10707"/>
            <a:ext cx="7051117" cy="623086"/>
          </a:xfrm>
          <a:solidFill>
            <a:schemeClr val="bg1"/>
          </a:solidFill>
          <a:ln w="101600">
            <a:solidFill>
              <a:schemeClr val="bg1"/>
            </a:solidFill>
          </a:ln>
        </p:spPr>
        <p:txBody>
          <a:bodyPr rtlCol="0">
            <a:noAutofit/>
          </a:bodyPr>
          <a:lstStyle>
            <a:lvl1pPr algn="ctr">
              <a:defRPr sz="3600" b="1">
                <a:solidFill>
                  <a:schemeClr val="accent1"/>
                </a:solidFill>
                <a:latin typeface="Franklin Gothic Demi" panose="020B0703020102020204" pitchFamily="34" charset="0"/>
              </a:defRPr>
            </a:lvl1pPr>
          </a:lstStyle>
          <a:p>
            <a:pPr rtl="0"/>
            <a:r>
              <a:rPr lang="pt-BR" noProof="0" dirty="0"/>
              <a:t>Itens Críticos Operação Florestal</a:t>
            </a:r>
          </a:p>
        </p:txBody>
      </p:sp>
      <p:cxnSp>
        <p:nvCxnSpPr>
          <p:cNvPr id="110" name="Conector Reto 109">
            <a:extLst>
              <a:ext uri="{FF2B5EF4-FFF2-40B4-BE49-F238E27FC236}">
                <a16:creationId xmlns:a16="http://schemas.microsoft.com/office/drawing/2014/main" id="{36778D16-AE5F-46E5-AE96-01FB31A03666}"/>
              </a:ext>
            </a:extLst>
          </p:cNvPr>
          <p:cNvCxnSpPr>
            <a:cxnSpLocks/>
          </p:cNvCxnSpPr>
          <p:nvPr userDrawn="1"/>
        </p:nvCxnSpPr>
        <p:spPr>
          <a:xfrm>
            <a:off x="12851990" y="3848400"/>
            <a:ext cx="0" cy="784800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spaço Reservado para Texto 106">
            <a:extLst>
              <a:ext uri="{FF2B5EF4-FFF2-40B4-BE49-F238E27FC236}">
                <a16:creationId xmlns:a16="http://schemas.microsoft.com/office/drawing/2014/main" id="{8E898E83-16AE-4C55-B982-9F7860B21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9840" y="922065"/>
            <a:ext cx="2015553" cy="866663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Contratos:</a:t>
            </a:r>
          </a:p>
        </p:txBody>
      </p:sp>
      <p:sp>
        <p:nvSpPr>
          <p:cNvPr id="120" name="Espaço Reservado para Texto 106">
            <a:extLst>
              <a:ext uri="{FF2B5EF4-FFF2-40B4-BE49-F238E27FC236}">
                <a16:creationId xmlns:a16="http://schemas.microsoft.com/office/drawing/2014/main" id="{6404AF59-ACDB-4A1B-AB5F-7A2D906E81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51365" y="952377"/>
            <a:ext cx="6307193" cy="862705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grpSp>
        <p:nvGrpSpPr>
          <p:cNvPr id="133" name="Grupo 132" descr="setas de progressão apontando para a direita">
            <a:extLst>
              <a:ext uri="{FF2B5EF4-FFF2-40B4-BE49-F238E27FC236}">
                <a16:creationId xmlns:a16="http://schemas.microsoft.com/office/drawing/2014/main" id="{685128FC-F4D5-48AF-B501-A26EDE64CE4E}"/>
              </a:ext>
            </a:extLst>
          </p:cNvPr>
          <p:cNvGrpSpPr/>
          <p:nvPr userDrawn="1"/>
        </p:nvGrpSpPr>
        <p:grpSpPr>
          <a:xfrm rot="10800000">
            <a:off x="9061442" y="14080435"/>
            <a:ext cx="988548" cy="1463040"/>
            <a:chOff x="503238" y="6651624"/>
            <a:chExt cx="3048000" cy="1927226"/>
          </a:xfrm>
          <a:effectLst/>
        </p:grpSpPr>
        <p:sp>
          <p:nvSpPr>
            <p:cNvPr id="134" name="Retângulo 211">
              <a:extLst>
                <a:ext uri="{FF2B5EF4-FFF2-40B4-BE49-F238E27FC236}">
                  <a16:creationId xmlns:a16="http://schemas.microsoft.com/office/drawing/2014/main" id="{E0ED4BB2-2F9E-4268-9802-C5D5BCA85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5" name="Retângulo 212">
              <a:extLst>
                <a:ext uri="{FF2B5EF4-FFF2-40B4-BE49-F238E27FC236}">
                  <a16:creationId xmlns:a16="http://schemas.microsoft.com/office/drawing/2014/main" id="{ADD510D3-FB52-401B-B42F-3477DA12A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6" name="Retângulo 213">
              <a:extLst>
                <a:ext uri="{FF2B5EF4-FFF2-40B4-BE49-F238E27FC236}">
                  <a16:creationId xmlns:a16="http://schemas.microsoft.com/office/drawing/2014/main" id="{6F2B8F85-8A32-41DC-A257-92F0CCA46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7" name="Retângulo 214">
              <a:extLst>
                <a:ext uri="{FF2B5EF4-FFF2-40B4-BE49-F238E27FC236}">
                  <a16:creationId xmlns:a16="http://schemas.microsoft.com/office/drawing/2014/main" id="{8F0D9429-EF6F-4A61-BB9B-893C4A6EA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8" name="Retângulo 215">
              <a:extLst>
                <a:ext uri="{FF2B5EF4-FFF2-40B4-BE49-F238E27FC236}">
                  <a16:creationId xmlns:a16="http://schemas.microsoft.com/office/drawing/2014/main" id="{A8DEB5C1-55E4-4D24-A88A-C14656A228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39" name="Retângulo 216">
              <a:extLst>
                <a:ext uri="{FF2B5EF4-FFF2-40B4-BE49-F238E27FC236}">
                  <a16:creationId xmlns:a16="http://schemas.microsoft.com/office/drawing/2014/main" id="{D7565831-2F2B-4736-AFE4-0FF5ED06A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0" name="Retângulo 217">
              <a:extLst>
                <a:ext uri="{FF2B5EF4-FFF2-40B4-BE49-F238E27FC236}">
                  <a16:creationId xmlns:a16="http://schemas.microsoft.com/office/drawing/2014/main" id="{D4E5F303-F0DF-4B43-8673-F444F8E19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1" name="Retângulo 218">
              <a:extLst>
                <a:ext uri="{FF2B5EF4-FFF2-40B4-BE49-F238E27FC236}">
                  <a16:creationId xmlns:a16="http://schemas.microsoft.com/office/drawing/2014/main" id="{B0C63388-C6BE-415A-916F-84465AA08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2" name="Forma Livre 235">
              <a:extLst>
                <a:ext uri="{FF2B5EF4-FFF2-40B4-BE49-F238E27FC236}">
                  <a16:creationId xmlns:a16="http://schemas.microsoft.com/office/drawing/2014/main" id="{C4AF0041-2354-4762-93F5-C111BE1E1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3" name="Forma Livre 236">
              <a:extLst>
                <a:ext uri="{FF2B5EF4-FFF2-40B4-BE49-F238E27FC236}">
                  <a16:creationId xmlns:a16="http://schemas.microsoft.com/office/drawing/2014/main" id="{EE5F8278-331D-4099-B7D2-89F776625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4" name="Forma Livre 237">
              <a:extLst>
                <a:ext uri="{FF2B5EF4-FFF2-40B4-BE49-F238E27FC236}">
                  <a16:creationId xmlns:a16="http://schemas.microsoft.com/office/drawing/2014/main" id="{1AB8C18E-161F-4F8E-ACD8-14FB5344B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5" name="Forma Livre 238">
              <a:extLst>
                <a:ext uri="{FF2B5EF4-FFF2-40B4-BE49-F238E27FC236}">
                  <a16:creationId xmlns:a16="http://schemas.microsoft.com/office/drawing/2014/main" id="{3EA50EBB-21CF-47E3-AE91-B266F589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6" name="Forma Livre 239">
              <a:extLst>
                <a:ext uri="{FF2B5EF4-FFF2-40B4-BE49-F238E27FC236}">
                  <a16:creationId xmlns:a16="http://schemas.microsoft.com/office/drawing/2014/main" id="{B66C1969-5EC6-42C5-9568-693419F6C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7" name="Forma Livre 240">
              <a:extLst>
                <a:ext uri="{FF2B5EF4-FFF2-40B4-BE49-F238E27FC236}">
                  <a16:creationId xmlns:a16="http://schemas.microsoft.com/office/drawing/2014/main" id="{C578DF7C-DEF6-4CE3-A4FA-7404D3836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8" name="Forma Livre 241">
              <a:extLst>
                <a:ext uri="{FF2B5EF4-FFF2-40B4-BE49-F238E27FC236}">
                  <a16:creationId xmlns:a16="http://schemas.microsoft.com/office/drawing/2014/main" id="{27434B8B-4744-4283-B4D9-BE46ACDEF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49" name="Forma Livre 242">
              <a:extLst>
                <a:ext uri="{FF2B5EF4-FFF2-40B4-BE49-F238E27FC236}">
                  <a16:creationId xmlns:a16="http://schemas.microsoft.com/office/drawing/2014/main" id="{3697BC3F-C187-4487-A362-E0A972FC6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0" name="Forma Livre 244">
              <a:extLst>
                <a:ext uri="{FF2B5EF4-FFF2-40B4-BE49-F238E27FC236}">
                  <a16:creationId xmlns:a16="http://schemas.microsoft.com/office/drawing/2014/main" id="{ACD1ED6E-C68D-4150-9523-8137791C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1" name="Forma Livre 246">
              <a:extLst>
                <a:ext uri="{FF2B5EF4-FFF2-40B4-BE49-F238E27FC236}">
                  <a16:creationId xmlns:a16="http://schemas.microsoft.com/office/drawing/2014/main" id="{15AED6EE-3EB9-4343-987F-8188DB557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2" name="Forma Livre 248">
              <a:extLst>
                <a:ext uri="{FF2B5EF4-FFF2-40B4-BE49-F238E27FC236}">
                  <a16:creationId xmlns:a16="http://schemas.microsoft.com/office/drawing/2014/main" id="{12C387D4-0468-4573-8E15-EFC6D9FA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3" name="Forma Livre 250">
              <a:extLst>
                <a:ext uri="{FF2B5EF4-FFF2-40B4-BE49-F238E27FC236}">
                  <a16:creationId xmlns:a16="http://schemas.microsoft.com/office/drawing/2014/main" id="{5ECC3629-F5EF-4EE2-A923-F76F8872C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4" name="Retângulo 251">
              <a:extLst>
                <a:ext uri="{FF2B5EF4-FFF2-40B4-BE49-F238E27FC236}">
                  <a16:creationId xmlns:a16="http://schemas.microsoft.com/office/drawing/2014/main" id="{D5994098-8C47-4361-AE22-81A51C9AC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302500"/>
              <a:ext cx="539750" cy="133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5" name="Retângulo 252">
              <a:extLst>
                <a:ext uri="{FF2B5EF4-FFF2-40B4-BE49-F238E27FC236}">
                  <a16:creationId xmlns:a16="http://schemas.microsoft.com/office/drawing/2014/main" id="{4231EBEE-E308-41CB-8EE6-CD393877E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464425"/>
              <a:ext cx="539750" cy="136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6" name="Retângulo 253">
              <a:extLst>
                <a:ext uri="{FF2B5EF4-FFF2-40B4-BE49-F238E27FC236}">
                  <a16:creationId xmlns:a16="http://schemas.microsoft.com/office/drawing/2014/main" id="{E1D7D9AC-8741-44DE-B8B2-51FF99DB26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629525"/>
              <a:ext cx="539750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7" name="Retângulo 254">
              <a:extLst>
                <a:ext uri="{FF2B5EF4-FFF2-40B4-BE49-F238E27FC236}">
                  <a16:creationId xmlns:a16="http://schemas.microsoft.com/office/drawing/2014/main" id="{7F6ED8C4-3E12-4F6C-9C72-248D6FBA5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794625"/>
              <a:ext cx="539750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8" name="Forma Livre 255">
              <a:extLst>
                <a:ext uri="{FF2B5EF4-FFF2-40B4-BE49-F238E27FC236}">
                  <a16:creationId xmlns:a16="http://schemas.microsoft.com/office/drawing/2014/main" id="{ED2128C0-78A3-46A8-93F7-4C3DA9AE1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026275"/>
              <a:ext cx="311150" cy="409575"/>
            </a:xfrm>
            <a:custGeom>
              <a:avLst/>
              <a:gdLst>
                <a:gd name="T0" fmla="*/ 196 w 196"/>
                <a:gd name="T1" fmla="*/ 258 h 258"/>
                <a:gd name="T2" fmla="*/ 0 w 196"/>
                <a:gd name="T3" fmla="*/ 258 h 258"/>
                <a:gd name="T4" fmla="*/ 0 w 196"/>
                <a:gd name="T5" fmla="*/ 0 h 258"/>
                <a:gd name="T6" fmla="*/ 196 w 196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96" y="2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59" name="Forma Livre 256">
              <a:extLst>
                <a:ext uri="{FF2B5EF4-FFF2-40B4-BE49-F238E27FC236}">
                  <a16:creationId xmlns:a16="http://schemas.microsoft.com/office/drawing/2014/main" id="{658106D8-AB1B-4C1E-8373-2C635B280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464425"/>
              <a:ext cx="428625" cy="136525"/>
            </a:xfrm>
            <a:custGeom>
              <a:avLst/>
              <a:gdLst>
                <a:gd name="T0" fmla="*/ 270 w 270"/>
                <a:gd name="T1" fmla="*/ 86 h 86"/>
                <a:gd name="T2" fmla="*/ 0 w 270"/>
                <a:gd name="T3" fmla="*/ 86 h 86"/>
                <a:gd name="T4" fmla="*/ 0 w 270"/>
                <a:gd name="T5" fmla="*/ 0 h 86"/>
                <a:gd name="T6" fmla="*/ 204 w 270"/>
                <a:gd name="T7" fmla="*/ 0 h 86"/>
                <a:gd name="T8" fmla="*/ 270 w 27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86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70" y="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0" name="Forma Livre 257">
              <a:extLst>
                <a:ext uri="{FF2B5EF4-FFF2-40B4-BE49-F238E27FC236}">
                  <a16:creationId xmlns:a16="http://schemas.microsoft.com/office/drawing/2014/main" id="{3DC52CC2-64E0-46C2-BF0B-686D9E019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794625"/>
              <a:ext cx="311150" cy="409575"/>
            </a:xfrm>
            <a:custGeom>
              <a:avLst/>
              <a:gdLst>
                <a:gd name="T0" fmla="*/ 196 w 196"/>
                <a:gd name="T1" fmla="*/ 0 h 258"/>
                <a:gd name="T2" fmla="*/ 0 w 196"/>
                <a:gd name="T3" fmla="*/ 0 h 258"/>
                <a:gd name="T4" fmla="*/ 0 w 196"/>
                <a:gd name="T5" fmla="*/ 258 h 258"/>
                <a:gd name="T6" fmla="*/ 196 w 196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1" name="Forma Livre 258">
              <a:extLst>
                <a:ext uri="{FF2B5EF4-FFF2-40B4-BE49-F238E27FC236}">
                  <a16:creationId xmlns:a16="http://schemas.microsoft.com/office/drawing/2014/main" id="{66B0FFD6-B2D7-4131-9B8A-B2474BA77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629525"/>
              <a:ext cx="428625" cy="136525"/>
            </a:xfrm>
            <a:custGeom>
              <a:avLst/>
              <a:gdLst>
                <a:gd name="T0" fmla="*/ 270 w 270"/>
                <a:gd name="T1" fmla="*/ 0 h 86"/>
                <a:gd name="T2" fmla="*/ 0 w 270"/>
                <a:gd name="T3" fmla="*/ 0 h 86"/>
                <a:gd name="T4" fmla="*/ 0 w 270"/>
                <a:gd name="T5" fmla="*/ 86 h 86"/>
                <a:gd name="T6" fmla="*/ 204 w 270"/>
                <a:gd name="T7" fmla="*/ 86 h 86"/>
                <a:gd name="T8" fmla="*/ 270 w 27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204" y="8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2" name="Forma Livre 243">
              <a:extLst>
                <a:ext uri="{FF2B5EF4-FFF2-40B4-BE49-F238E27FC236}">
                  <a16:creationId xmlns:a16="http://schemas.microsoft.com/office/drawing/2014/main" id="{8A454E87-8C04-46C9-87FF-AA8912D50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4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3" name="Forma Livre 245">
              <a:extLst>
                <a:ext uri="{FF2B5EF4-FFF2-40B4-BE49-F238E27FC236}">
                  <a16:creationId xmlns:a16="http://schemas.microsoft.com/office/drawing/2014/main" id="{14B4E0CD-C442-411C-9D85-CC42080BD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4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4" name="Forma Livre 247">
              <a:extLst>
                <a:ext uri="{FF2B5EF4-FFF2-40B4-BE49-F238E27FC236}">
                  <a16:creationId xmlns:a16="http://schemas.microsoft.com/office/drawing/2014/main" id="{F97B1014-A942-44DD-81DD-3F4372A3D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4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165" name="Forma Livre 249">
              <a:extLst>
                <a:ext uri="{FF2B5EF4-FFF2-40B4-BE49-F238E27FC236}">
                  <a16:creationId xmlns:a16="http://schemas.microsoft.com/office/drawing/2014/main" id="{ACFF7FFA-FA64-4C09-AC71-A62790480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4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199" name="Grupo 198" descr="setas de progressão apontando para a direita">
            <a:extLst>
              <a:ext uri="{FF2B5EF4-FFF2-40B4-BE49-F238E27FC236}">
                <a16:creationId xmlns:a16="http://schemas.microsoft.com/office/drawing/2014/main" id="{DCAB000F-CE2C-4331-B11E-7C3D291DBB05}"/>
              </a:ext>
            </a:extLst>
          </p:cNvPr>
          <p:cNvGrpSpPr/>
          <p:nvPr userDrawn="1"/>
        </p:nvGrpSpPr>
        <p:grpSpPr>
          <a:xfrm flipV="1">
            <a:off x="-119" y="14096256"/>
            <a:ext cx="931991" cy="1463040"/>
            <a:chOff x="503238" y="6651624"/>
            <a:chExt cx="3048000" cy="1927226"/>
          </a:xfrm>
          <a:effectLst/>
        </p:grpSpPr>
        <p:sp>
          <p:nvSpPr>
            <p:cNvPr id="200" name="Retângulo 211">
              <a:extLst>
                <a:ext uri="{FF2B5EF4-FFF2-40B4-BE49-F238E27FC236}">
                  <a16:creationId xmlns:a16="http://schemas.microsoft.com/office/drawing/2014/main" id="{D9F7F7E0-B182-4BBF-8A3B-15AEDFCC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1" name="Retângulo 212">
              <a:extLst>
                <a:ext uri="{FF2B5EF4-FFF2-40B4-BE49-F238E27FC236}">
                  <a16:creationId xmlns:a16="http://schemas.microsoft.com/office/drawing/2014/main" id="{D0C2C25A-7DF0-4B65-87F8-3AE81F8B4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66516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2" name="Retângulo 213">
              <a:extLst>
                <a:ext uri="{FF2B5EF4-FFF2-40B4-BE49-F238E27FC236}">
                  <a16:creationId xmlns:a16="http://schemas.microsoft.com/office/drawing/2014/main" id="{01C246EC-6BB6-48AD-9195-7513CF46E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3" name="Retângulo 214">
              <a:extLst>
                <a:ext uri="{FF2B5EF4-FFF2-40B4-BE49-F238E27FC236}">
                  <a16:creationId xmlns:a16="http://schemas.microsoft.com/office/drawing/2014/main" id="{59C67FBF-1B7E-491B-B50E-12163A3C8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146925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4" name="Retângulo 215">
              <a:extLst>
                <a:ext uri="{FF2B5EF4-FFF2-40B4-BE49-F238E27FC236}">
                  <a16:creationId xmlns:a16="http://schemas.microsoft.com/office/drawing/2014/main" id="{F004E09E-564A-4C43-BFE9-2D9A16227D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5" name="Retângulo 216">
              <a:extLst>
                <a:ext uri="{FF2B5EF4-FFF2-40B4-BE49-F238E27FC236}">
                  <a16:creationId xmlns:a16="http://schemas.microsoft.com/office/drawing/2014/main" id="{ED445F2D-6128-4213-A191-FE89C5DC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76454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6" name="Retângulo 217">
              <a:extLst>
                <a:ext uri="{FF2B5EF4-FFF2-40B4-BE49-F238E27FC236}">
                  <a16:creationId xmlns:a16="http://schemas.microsoft.com/office/drawing/2014/main" id="{B06439E8-5E47-483B-A710-D0C115636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7" name="Retângulo 218">
              <a:extLst>
                <a:ext uri="{FF2B5EF4-FFF2-40B4-BE49-F238E27FC236}">
                  <a16:creationId xmlns:a16="http://schemas.microsoft.com/office/drawing/2014/main" id="{F88B0903-35F8-4AAA-A7F2-14E1AADE1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8" y="8140700"/>
              <a:ext cx="1444625" cy="438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8" name="Forma Livre 235">
              <a:extLst>
                <a:ext uri="{FF2B5EF4-FFF2-40B4-BE49-F238E27FC236}">
                  <a16:creationId xmlns:a16="http://schemas.microsoft.com/office/drawing/2014/main" id="{93188D0E-C95F-464C-879A-CD9D13BC1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09" name="Forma Livre 236">
              <a:extLst>
                <a:ext uri="{FF2B5EF4-FFF2-40B4-BE49-F238E27FC236}">
                  <a16:creationId xmlns:a16="http://schemas.microsoft.com/office/drawing/2014/main" id="{8D074A43-1B71-4464-9621-4B663C1F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276 h 494"/>
                <a:gd name="T2" fmla="*/ 400 w 400"/>
                <a:gd name="T3" fmla="*/ 494 h 494"/>
                <a:gd name="T4" fmla="*/ 400 w 400"/>
                <a:gd name="T5" fmla="*/ 410 h 494"/>
                <a:gd name="T6" fmla="*/ 0 w 400"/>
                <a:gd name="T7" fmla="*/ 0 h 494"/>
                <a:gd name="T8" fmla="*/ 0 w 400"/>
                <a:gd name="T9" fmla="*/ 276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276"/>
                  </a:move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0" name="Forma Livre 237">
              <a:extLst>
                <a:ext uri="{FF2B5EF4-FFF2-40B4-BE49-F238E27FC236}">
                  <a16:creationId xmlns:a16="http://schemas.microsoft.com/office/drawing/2014/main" id="{76C57E63-F725-4342-8167-B94E17865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1" name="Forma Livre 238">
              <a:extLst>
                <a:ext uri="{FF2B5EF4-FFF2-40B4-BE49-F238E27FC236}">
                  <a16:creationId xmlns:a16="http://schemas.microsoft.com/office/drawing/2014/main" id="{2E5C0BC7-413C-44EB-9962-0667DA3DCB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276 h 286"/>
                <a:gd name="T2" fmla="*/ 400 w 400"/>
                <a:gd name="T3" fmla="*/ 286 h 286"/>
                <a:gd name="T4" fmla="*/ 400 w 400"/>
                <a:gd name="T5" fmla="*/ 200 h 286"/>
                <a:gd name="T6" fmla="*/ 0 w 400"/>
                <a:gd name="T7" fmla="*/ 0 h 286"/>
                <a:gd name="T8" fmla="*/ 0 w 400"/>
                <a:gd name="T9" fmla="*/ 27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76"/>
                  </a:move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lnTo>
                    <a:pt x="0" y="27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2" name="Forma Livre 239">
              <a:extLst>
                <a:ext uri="{FF2B5EF4-FFF2-40B4-BE49-F238E27FC236}">
                  <a16:creationId xmlns:a16="http://schemas.microsoft.com/office/drawing/2014/main" id="{BBA33D39-10BD-4625-8E1E-B4AF3A206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3" name="Forma Livre 240">
              <a:extLst>
                <a:ext uri="{FF2B5EF4-FFF2-40B4-BE49-F238E27FC236}">
                  <a16:creationId xmlns:a16="http://schemas.microsoft.com/office/drawing/2014/main" id="{02337063-313A-424B-9E30-1BE5D57BB7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0 w 400"/>
                <a:gd name="T1" fmla="*/ 286 h 286"/>
                <a:gd name="T2" fmla="*/ 400 w 400"/>
                <a:gd name="T3" fmla="*/ 86 h 286"/>
                <a:gd name="T4" fmla="*/ 400 w 400"/>
                <a:gd name="T5" fmla="*/ 0 h 286"/>
                <a:gd name="T6" fmla="*/ 0 w 400"/>
                <a:gd name="T7" fmla="*/ 10 h 286"/>
                <a:gd name="T8" fmla="*/ 0 w 400"/>
                <a:gd name="T9" fmla="*/ 286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286"/>
                  </a:moveTo>
                  <a:lnTo>
                    <a:pt x="400" y="86"/>
                  </a:lnTo>
                  <a:lnTo>
                    <a:pt x="400" y="0"/>
                  </a:lnTo>
                  <a:lnTo>
                    <a:pt x="0" y="10"/>
                  </a:lnTo>
                  <a:lnTo>
                    <a:pt x="0" y="28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4" name="Forma Livre 241">
              <a:extLst>
                <a:ext uri="{FF2B5EF4-FFF2-40B4-BE49-F238E27FC236}">
                  <a16:creationId xmlns:a16="http://schemas.microsoft.com/office/drawing/2014/main" id="{8519BAC9-344B-41B2-9A84-6397EA7A3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5" name="Forma Livre 242">
              <a:extLst>
                <a:ext uri="{FF2B5EF4-FFF2-40B4-BE49-F238E27FC236}">
                  <a16:creationId xmlns:a16="http://schemas.microsoft.com/office/drawing/2014/main" id="{1B7948B4-BD43-4824-8C09-CEEB23CD35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0 w 400"/>
                <a:gd name="T1" fmla="*/ 494 h 494"/>
                <a:gd name="T2" fmla="*/ 400 w 400"/>
                <a:gd name="T3" fmla="*/ 84 h 494"/>
                <a:gd name="T4" fmla="*/ 400 w 400"/>
                <a:gd name="T5" fmla="*/ 0 h 494"/>
                <a:gd name="T6" fmla="*/ 0 w 400"/>
                <a:gd name="T7" fmla="*/ 218 h 494"/>
                <a:gd name="T8" fmla="*/ 0 w 400"/>
                <a:gd name="T9" fmla="*/ 494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494"/>
                  </a:moveTo>
                  <a:lnTo>
                    <a:pt x="400" y="84"/>
                  </a:lnTo>
                  <a:lnTo>
                    <a:pt x="400" y="0"/>
                  </a:lnTo>
                  <a:lnTo>
                    <a:pt x="0" y="218"/>
                  </a:lnTo>
                  <a:lnTo>
                    <a:pt x="0" y="49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6" name="Forma Livre 244">
              <a:extLst>
                <a:ext uri="{FF2B5EF4-FFF2-40B4-BE49-F238E27FC236}">
                  <a16:creationId xmlns:a16="http://schemas.microsoft.com/office/drawing/2014/main" id="{B395C0EC-D5D6-4B9D-AE97-EE84E5853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5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7" name="Forma Livre 246">
              <a:extLst>
                <a:ext uri="{FF2B5EF4-FFF2-40B4-BE49-F238E27FC236}">
                  <a16:creationId xmlns:a16="http://schemas.microsoft.com/office/drawing/2014/main" id="{F459DDAB-AFBD-431A-A893-AD607EEFB0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5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8" name="Forma Livre 248">
              <a:extLst>
                <a:ext uri="{FF2B5EF4-FFF2-40B4-BE49-F238E27FC236}">
                  <a16:creationId xmlns:a16="http://schemas.microsoft.com/office/drawing/2014/main" id="{B382E554-5DAE-4B5B-B001-EA56749EC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5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19" name="Forma Livre 250">
              <a:extLst>
                <a:ext uri="{FF2B5EF4-FFF2-40B4-BE49-F238E27FC236}">
                  <a16:creationId xmlns:a16="http://schemas.microsoft.com/office/drawing/2014/main" id="{4D4BE051-59A4-43A8-8C38-6BE584AD0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5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0" name="Retângulo 251">
              <a:extLst>
                <a:ext uri="{FF2B5EF4-FFF2-40B4-BE49-F238E27FC236}">
                  <a16:creationId xmlns:a16="http://schemas.microsoft.com/office/drawing/2014/main" id="{86327656-7B75-40EC-B96C-DFE25165D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302500"/>
              <a:ext cx="539750" cy="13335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1" name="Retângulo 252">
              <a:extLst>
                <a:ext uri="{FF2B5EF4-FFF2-40B4-BE49-F238E27FC236}">
                  <a16:creationId xmlns:a16="http://schemas.microsoft.com/office/drawing/2014/main" id="{85131324-51F9-48F7-AB94-543A42861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464425"/>
              <a:ext cx="539750" cy="13652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2" name="Retângulo 253">
              <a:extLst>
                <a:ext uri="{FF2B5EF4-FFF2-40B4-BE49-F238E27FC236}">
                  <a16:creationId xmlns:a16="http://schemas.microsoft.com/office/drawing/2014/main" id="{F3EF79ED-7173-4C1D-94C1-AE03223EC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629525"/>
              <a:ext cx="539750" cy="1365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3" name="Retângulo 254">
              <a:extLst>
                <a:ext uri="{FF2B5EF4-FFF2-40B4-BE49-F238E27FC236}">
                  <a16:creationId xmlns:a16="http://schemas.microsoft.com/office/drawing/2014/main" id="{0C7FFE94-7103-4134-B3D5-11F253A20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2863" y="7794625"/>
              <a:ext cx="539750" cy="1333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4" name="Forma Livre 255">
              <a:extLst>
                <a:ext uri="{FF2B5EF4-FFF2-40B4-BE49-F238E27FC236}">
                  <a16:creationId xmlns:a16="http://schemas.microsoft.com/office/drawing/2014/main" id="{F832DC9F-B0DC-433C-B58E-759A777EC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026275"/>
              <a:ext cx="311150" cy="409575"/>
            </a:xfrm>
            <a:custGeom>
              <a:avLst/>
              <a:gdLst>
                <a:gd name="T0" fmla="*/ 196 w 196"/>
                <a:gd name="T1" fmla="*/ 258 h 258"/>
                <a:gd name="T2" fmla="*/ 0 w 196"/>
                <a:gd name="T3" fmla="*/ 258 h 258"/>
                <a:gd name="T4" fmla="*/ 0 w 196"/>
                <a:gd name="T5" fmla="*/ 0 h 258"/>
                <a:gd name="T6" fmla="*/ 196 w 196"/>
                <a:gd name="T7" fmla="*/ 258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258"/>
                  </a:moveTo>
                  <a:lnTo>
                    <a:pt x="0" y="258"/>
                  </a:lnTo>
                  <a:lnTo>
                    <a:pt x="0" y="0"/>
                  </a:lnTo>
                  <a:lnTo>
                    <a:pt x="196" y="25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5" name="Forma Livre 256">
              <a:extLst>
                <a:ext uri="{FF2B5EF4-FFF2-40B4-BE49-F238E27FC236}">
                  <a16:creationId xmlns:a16="http://schemas.microsoft.com/office/drawing/2014/main" id="{ADBE34E0-2E76-47FA-AB44-28100401E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464425"/>
              <a:ext cx="428625" cy="136525"/>
            </a:xfrm>
            <a:custGeom>
              <a:avLst/>
              <a:gdLst>
                <a:gd name="T0" fmla="*/ 270 w 270"/>
                <a:gd name="T1" fmla="*/ 86 h 86"/>
                <a:gd name="T2" fmla="*/ 0 w 270"/>
                <a:gd name="T3" fmla="*/ 86 h 86"/>
                <a:gd name="T4" fmla="*/ 0 w 270"/>
                <a:gd name="T5" fmla="*/ 0 h 86"/>
                <a:gd name="T6" fmla="*/ 204 w 270"/>
                <a:gd name="T7" fmla="*/ 0 h 86"/>
                <a:gd name="T8" fmla="*/ 270 w 270"/>
                <a:gd name="T9" fmla="*/ 8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86"/>
                  </a:moveTo>
                  <a:lnTo>
                    <a:pt x="0" y="86"/>
                  </a:lnTo>
                  <a:lnTo>
                    <a:pt x="0" y="0"/>
                  </a:lnTo>
                  <a:lnTo>
                    <a:pt x="204" y="0"/>
                  </a:lnTo>
                  <a:lnTo>
                    <a:pt x="270" y="8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6" name="Forma Livre 257">
              <a:extLst>
                <a:ext uri="{FF2B5EF4-FFF2-40B4-BE49-F238E27FC236}">
                  <a16:creationId xmlns:a16="http://schemas.microsoft.com/office/drawing/2014/main" id="{DAEA0373-E9CC-4149-A4A6-72DD7EBB92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438" y="7794625"/>
              <a:ext cx="311150" cy="409575"/>
            </a:xfrm>
            <a:custGeom>
              <a:avLst/>
              <a:gdLst>
                <a:gd name="T0" fmla="*/ 196 w 196"/>
                <a:gd name="T1" fmla="*/ 0 h 258"/>
                <a:gd name="T2" fmla="*/ 0 w 196"/>
                <a:gd name="T3" fmla="*/ 0 h 258"/>
                <a:gd name="T4" fmla="*/ 0 w 196"/>
                <a:gd name="T5" fmla="*/ 258 h 258"/>
                <a:gd name="T6" fmla="*/ 196 w 196"/>
                <a:gd name="T7" fmla="*/ 0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6" h="258">
                  <a:moveTo>
                    <a:pt x="196" y="0"/>
                  </a:moveTo>
                  <a:lnTo>
                    <a:pt x="0" y="0"/>
                  </a:lnTo>
                  <a:lnTo>
                    <a:pt x="0" y="258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7" name="Forma Livre 258">
              <a:extLst>
                <a:ext uri="{FF2B5EF4-FFF2-40B4-BE49-F238E27FC236}">
                  <a16:creationId xmlns:a16="http://schemas.microsoft.com/office/drawing/2014/main" id="{3F30DCE1-109D-40E3-A1F9-7ED983392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613" y="7629525"/>
              <a:ext cx="428625" cy="136525"/>
            </a:xfrm>
            <a:custGeom>
              <a:avLst/>
              <a:gdLst>
                <a:gd name="T0" fmla="*/ 270 w 270"/>
                <a:gd name="T1" fmla="*/ 0 h 86"/>
                <a:gd name="T2" fmla="*/ 0 w 270"/>
                <a:gd name="T3" fmla="*/ 0 h 86"/>
                <a:gd name="T4" fmla="*/ 0 w 270"/>
                <a:gd name="T5" fmla="*/ 86 h 86"/>
                <a:gd name="T6" fmla="*/ 204 w 270"/>
                <a:gd name="T7" fmla="*/ 86 h 86"/>
                <a:gd name="T8" fmla="*/ 270 w 270"/>
                <a:gd name="T9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0" h="86">
                  <a:moveTo>
                    <a:pt x="270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204" y="8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8" name="Forma Livre 243">
              <a:extLst>
                <a:ext uri="{FF2B5EF4-FFF2-40B4-BE49-F238E27FC236}">
                  <a16:creationId xmlns:a16="http://schemas.microsoft.com/office/drawing/2014/main" id="{39194F2C-219D-4F23-B735-6C22BE07B0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6651624"/>
              <a:ext cx="635000" cy="784225"/>
            </a:xfrm>
            <a:custGeom>
              <a:avLst/>
              <a:gdLst>
                <a:gd name="T0" fmla="*/ 0 w 400"/>
                <a:gd name="T1" fmla="*/ 0 h 494"/>
                <a:gd name="T2" fmla="*/ 0 w 400"/>
                <a:gd name="T3" fmla="*/ 276 h 494"/>
                <a:gd name="T4" fmla="*/ 400 w 400"/>
                <a:gd name="T5" fmla="*/ 494 h 494"/>
                <a:gd name="T6" fmla="*/ 400 w 400"/>
                <a:gd name="T7" fmla="*/ 410 h 494"/>
                <a:gd name="T8" fmla="*/ 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0" y="0"/>
                  </a:moveTo>
                  <a:lnTo>
                    <a:pt x="0" y="276"/>
                  </a:lnTo>
                  <a:lnTo>
                    <a:pt x="400" y="494"/>
                  </a:lnTo>
                  <a:lnTo>
                    <a:pt x="400" y="4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29" name="Forma Livre 245">
              <a:extLst>
                <a:ext uri="{FF2B5EF4-FFF2-40B4-BE49-F238E27FC236}">
                  <a16:creationId xmlns:a16="http://schemas.microsoft.com/office/drawing/2014/main" id="{A48296F7-C0B9-4573-A999-B658E4CD4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146924"/>
              <a:ext cx="635000" cy="454025"/>
            </a:xfrm>
            <a:custGeom>
              <a:avLst/>
              <a:gdLst>
                <a:gd name="T0" fmla="*/ 0 w 400"/>
                <a:gd name="T1" fmla="*/ 0 h 286"/>
                <a:gd name="T2" fmla="*/ 0 w 400"/>
                <a:gd name="T3" fmla="*/ 276 h 286"/>
                <a:gd name="T4" fmla="*/ 400 w 400"/>
                <a:gd name="T5" fmla="*/ 286 h 286"/>
                <a:gd name="T6" fmla="*/ 400 w 400"/>
                <a:gd name="T7" fmla="*/ 200 h 286"/>
                <a:gd name="T8" fmla="*/ 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0" y="0"/>
                  </a:moveTo>
                  <a:lnTo>
                    <a:pt x="0" y="276"/>
                  </a:lnTo>
                  <a:lnTo>
                    <a:pt x="400" y="286"/>
                  </a:lnTo>
                  <a:lnTo>
                    <a:pt x="400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0" name="Forma Livre 247">
              <a:extLst>
                <a:ext uri="{FF2B5EF4-FFF2-40B4-BE49-F238E27FC236}">
                  <a16:creationId xmlns:a16="http://schemas.microsoft.com/office/drawing/2014/main" id="{085CE339-90B2-48E5-9045-8E6BDFACD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629524"/>
              <a:ext cx="635000" cy="454025"/>
            </a:xfrm>
            <a:custGeom>
              <a:avLst/>
              <a:gdLst>
                <a:gd name="T0" fmla="*/ 400 w 400"/>
                <a:gd name="T1" fmla="*/ 0 h 286"/>
                <a:gd name="T2" fmla="*/ 0 w 400"/>
                <a:gd name="T3" fmla="*/ 10 h 286"/>
                <a:gd name="T4" fmla="*/ 0 w 400"/>
                <a:gd name="T5" fmla="*/ 286 h 286"/>
                <a:gd name="T6" fmla="*/ 400 w 400"/>
                <a:gd name="T7" fmla="*/ 86 h 286"/>
                <a:gd name="T8" fmla="*/ 400 w 400"/>
                <a:gd name="T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286">
                  <a:moveTo>
                    <a:pt x="400" y="0"/>
                  </a:moveTo>
                  <a:lnTo>
                    <a:pt x="0" y="10"/>
                  </a:lnTo>
                  <a:lnTo>
                    <a:pt x="0" y="286"/>
                  </a:lnTo>
                  <a:lnTo>
                    <a:pt x="400" y="86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231" name="Forma Livre 249">
              <a:extLst>
                <a:ext uri="{FF2B5EF4-FFF2-40B4-BE49-F238E27FC236}">
                  <a16:creationId xmlns:a16="http://schemas.microsoft.com/office/drawing/2014/main" id="{922BE78E-50BA-4094-B77D-A2A3DC485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863" y="7794624"/>
              <a:ext cx="635000" cy="784225"/>
            </a:xfrm>
            <a:custGeom>
              <a:avLst/>
              <a:gdLst>
                <a:gd name="T0" fmla="*/ 400 w 400"/>
                <a:gd name="T1" fmla="*/ 0 h 494"/>
                <a:gd name="T2" fmla="*/ 0 w 400"/>
                <a:gd name="T3" fmla="*/ 218 h 494"/>
                <a:gd name="T4" fmla="*/ 0 w 400"/>
                <a:gd name="T5" fmla="*/ 494 h 494"/>
                <a:gd name="T6" fmla="*/ 400 w 400"/>
                <a:gd name="T7" fmla="*/ 84 h 494"/>
                <a:gd name="T8" fmla="*/ 400 w 400"/>
                <a:gd name="T9" fmla="*/ 0 h 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494">
                  <a:moveTo>
                    <a:pt x="400" y="0"/>
                  </a:moveTo>
                  <a:lnTo>
                    <a:pt x="0" y="218"/>
                  </a:lnTo>
                  <a:lnTo>
                    <a:pt x="0" y="494"/>
                  </a:lnTo>
                  <a:lnTo>
                    <a:pt x="400" y="8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sp>
        <p:nvSpPr>
          <p:cNvPr id="233" name="Espaço Reservado para Texto 232">
            <a:extLst>
              <a:ext uri="{FF2B5EF4-FFF2-40B4-BE49-F238E27FC236}">
                <a16:creationId xmlns:a16="http://schemas.microsoft.com/office/drawing/2014/main" id="{E302825F-5689-4893-B158-D51357DEBD5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03456" y="14246225"/>
            <a:ext cx="7926924" cy="10287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000"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Resumo: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B1DD1E1-8122-4B54-8413-DED021FC9E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38088" y="103853"/>
            <a:ext cx="1218862" cy="529940"/>
          </a:xfrm>
          <a:prstGeom prst="rect">
            <a:avLst/>
          </a:prstGeom>
        </p:spPr>
      </p:pic>
      <p:sp>
        <p:nvSpPr>
          <p:cNvPr id="186" name="Espaço Reservado para Texto 106">
            <a:extLst>
              <a:ext uri="{FF2B5EF4-FFF2-40B4-BE49-F238E27FC236}">
                <a16:creationId xmlns:a16="http://schemas.microsoft.com/office/drawing/2014/main" id="{80A52827-4812-4C6E-A61A-12C1DE4856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9068" y="2198069"/>
            <a:ext cx="2015553" cy="866663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Colheita:</a:t>
            </a:r>
          </a:p>
        </p:txBody>
      </p:sp>
      <p:sp>
        <p:nvSpPr>
          <p:cNvPr id="187" name="Espaço Reservado para Texto 106">
            <a:extLst>
              <a:ext uri="{FF2B5EF4-FFF2-40B4-BE49-F238E27FC236}">
                <a16:creationId xmlns:a16="http://schemas.microsoft.com/office/drawing/2014/main" id="{EAE66B3A-09BF-4068-AC6E-D60B3332D9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900593" y="2198069"/>
            <a:ext cx="6307193" cy="866663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88" name="Espaço Reservado para Texto 106">
            <a:extLst>
              <a:ext uri="{FF2B5EF4-FFF2-40B4-BE49-F238E27FC236}">
                <a16:creationId xmlns:a16="http://schemas.microsoft.com/office/drawing/2014/main" id="{70EC9229-CB3F-4BDE-8D1C-260A6A2F8F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6649" y="8979106"/>
            <a:ext cx="2015553" cy="1476000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Transporte:</a:t>
            </a:r>
          </a:p>
        </p:txBody>
      </p:sp>
      <p:sp>
        <p:nvSpPr>
          <p:cNvPr id="189" name="Espaço Reservado para Texto 106">
            <a:extLst>
              <a:ext uri="{FF2B5EF4-FFF2-40B4-BE49-F238E27FC236}">
                <a16:creationId xmlns:a16="http://schemas.microsoft.com/office/drawing/2014/main" id="{C6F88307-2F50-4DC6-90D9-372E7B32A5E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18174" y="8979106"/>
            <a:ext cx="6307193" cy="1476000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90" name="Espaço Reservado para Texto 106">
            <a:extLst>
              <a:ext uri="{FF2B5EF4-FFF2-40B4-BE49-F238E27FC236}">
                <a16:creationId xmlns:a16="http://schemas.microsoft.com/office/drawing/2014/main" id="{5D03CF56-DC4E-4E90-906B-DD5568C2274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649" y="10617870"/>
            <a:ext cx="2015553" cy="1476000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Estradas:</a:t>
            </a:r>
          </a:p>
        </p:txBody>
      </p:sp>
      <p:sp>
        <p:nvSpPr>
          <p:cNvPr id="191" name="Espaço Reservado para Texto 106">
            <a:extLst>
              <a:ext uri="{FF2B5EF4-FFF2-40B4-BE49-F238E27FC236}">
                <a16:creationId xmlns:a16="http://schemas.microsoft.com/office/drawing/2014/main" id="{0B9FC7BB-4CFF-475F-959C-3EBC038D91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918174" y="10617870"/>
            <a:ext cx="6307193" cy="1476000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92" name="Espaço Reservado para Texto 106">
            <a:extLst>
              <a:ext uri="{FF2B5EF4-FFF2-40B4-BE49-F238E27FC236}">
                <a16:creationId xmlns:a16="http://schemas.microsoft.com/office/drawing/2014/main" id="{0520A98C-36AD-4CB0-BE7F-D11D22B42AE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66649" y="12292215"/>
            <a:ext cx="2015553" cy="1476000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l">
              <a:buNone/>
              <a:defRPr sz="2000" b="1">
                <a:solidFill>
                  <a:schemeClr val="accent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Outros Itens:</a:t>
            </a:r>
          </a:p>
        </p:txBody>
      </p:sp>
      <p:sp>
        <p:nvSpPr>
          <p:cNvPr id="193" name="Espaço Reservado para Texto 106">
            <a:extLst>
              <a:ext uri="{FF2B5EF4-FFF2-40B4-BE49-F238E27FC236}">
                <a16:creationId xmlns:a16="http://schemas.microsoft.com/office/drawing/2014/main" id="{7AB8BB9E-3E42-4ACD-9EA9-5177077B9E2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18174" y="12292215"/>
            <a:ext cx="6307193" cy="1476000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Estoque de Pátio:</a:t>
            </a:r>
          </a:p>
          <a:p>
            <a:pPr lvl="0" rtl="0"/>
            <a:r>
              <a:rPr lang="pt-BR" noProof="0" dirty="0"/>
              <a:t>Idade:</a:t>
            </a:r>
          </a:p>
        </p:txBody>
      </p:sp>
      <p:sp>
        <p:nvSpPr>
          <p:cNvPr id="194" name="Espaço Reservado para Texto 106">
            <a:extLst>
              <a:ext uri="{FF2B5EF4-FFF2-40B4-BE49-F238E27FC236}">
                <a16:creationId xmlns:a16="http://schemas.microsoft.com/office/drawing/2014/main" id="{D6FD6B4B-5912-436A-9B19-549C6D9B3FA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57457" y="3182835"/>
            <a:ext cx="8467910" cy="365992"/>
          </a:xfrm>
          <a:solidFill>
            <a:schemeClr val="bg1"/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800" b="1">
                <a:solidFill>
                  <a:srgbClr val="FF0000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Detalhamento Módulos em Risco</a:t>
            </a:r>
          </a:p>
        </p:txBody>
      </p:sp>
      <p:sp>
        <p:nvSpPr>
          <p:cNvPr id="195" name="Espaço Reservado para Texto 106">
            <a:extLst>
              <a:ext uri="{FF2B5EF4-FFF2-40B4-BE49-F238E27FC236}">
                <a16:creationId xmlns:a16="http://schemas.microsoft.com/office/drawing/2014/main" id="{F8BA6796-1962-466B-A01F-B336359D8D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9068" y="3644076"/>
            <a:ext cx="8451388" cy="5125336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rtlCol="0" anchor="ctr" anchorCtr="0"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800" b="1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 dirty="0"/>
              <a:t>MG:  </a:t>
            </a:r>
            <a:r>
              <a:rPr lang="pt-BR" noProof="0" dirty="0" err="1"/>
              <a:t>xxxx</a:t>
            </a:r>
            <a:endParaRPr lang="pt-BR" noProof="0" dirty="0"/>
          </a:p>
          <a:p>
            <a:pPr lvl="0" rtl="0"/>
            <a:endParaRPr lang="pt-BR" noProof="0" dirty="0"/>
          </a:p>
          <a:p>
            <a:pPr lvl="0" rtl="0"/>
            <a:endParaRPr lang="pt-BR" noProof="0" dirty="0"/>
          </a:p>
          <a:p>
            <a:pPr lvl="0" rtl="0"/>
            <a:r>
              <a:rPr lang="pt-BR" noProof="0" dirty="0"/>
              <a:t>MS:</a:t>
            </a:r>
          </a:p>
          <a:p>
            <a:pPr lvl="0" rtl="0"/>
            <a:endParaRPr lang="pt-BR" noProof="0" dirty="0"/>
          </a:p>
          <a:p>
            <a:pPr lvl="0" rtl="0"/>
            <a:endParaRPr lang="pt-BR" noProof="0" dirty="0"/>
          </a:p>
          <a:p>
            <a:pPr lvl="0" rtl="0"/>
            <a:r>
              <a:rPr lang="pt-BR" noProof="0" dirty="0"/>
              <a:t>SP</a:t>
            </a:r>
          </a:p>
          <a:p>
            <a:pPr lvl="0" rtl="0"/>
            <a:endParaRPr lang="pt-BR" noProof="0" dirty="0"/>
          </a:p>
          <a:p>
            <a:pPr lvl="0" rtl="0"/>
            <a:r>
              <a:rPr lang="pt-BR" noProof="0" dirty="0" err="1"/>
              <a:t>Xxx</a:t>
            </a:r>
            <a:endParaRPr lang="pt-BR" noProof="0" dirty="0"/>
          </a:p>
          <a:p>
            <a:pPr lvl="0" rtl="0"/>
            <a:endParaRPr lang="pt-BR" noProof="0" dirty="0"/>
          </a:p>
          <a:p>
            <a:pPr lvl="0" rtl="0"/>
            <a:endParaRPr lang="pt-BR" noProof="0" dirty="0"/>
          </a:p>
          <a:p>
            <a:pPr lvl="0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121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Bazar">
    <p:bg bwMode="invGray"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tângulo 98">
            <a:extLst>
              <a:ext uri="{FF2B5EF4-FFF2-40B4-BE49-F238E27FC236}">
                <a16:creationId xmlns:a16="http://schemas.microsoft.com/office/drawing/2014/main" id="{69B51079-D4B5-4D30-AE21-2DA2383C5B7A}"/>
              </a:ext>
            </a:extLst>
          </p:cNvPr>
          <p:cNvSpPr/>
          <p:nvPr userDrawn="1"/>
        </p:nvSpPr>
        <p:spPr>
          <a:xfrm>
            <a:off x="0" y="0"/>
            <a:ext cx="10058400" cy="3463912"/>
          </a:xfrm>
          <a:prstGeom prst="rect">
            <a:avLst/>
          </a:prstGeom>
          <a:pattFill prst="smGrid">
            <a:fgClr>
              <a:schemeClr val="accent4"/>
            </a:fgClr>
            <a:bgClr>
              <a:schemeClr val="accent4">
                <a:lumMod val="75000"/>
              </a:schemeClr>
            </a:bgClr>
          </a:patt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53DAFD55-C2AF-4785-B6D0-0C4C96DFA326}"/>
              </a:ext>
            </a:extLst>
          </p:cNvPr>
          <p:cNvSpPr/>
          <p:nvPr userDrawn="1"/>
        </p:nvSpPr>
        <p:spPr>
          <a:xfrm>
            <a:off x="0" y="3415471"/>
            <a:ext cx="10058400" cy="92771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66" name="Elemento gráfico 65" descr="Tambor">
            <a:extLst>
              <a:ext uri="{FF2B5EF4-FFF2-40B4-BE49-F238E27FC236}">
                <a16:creationId xmlns:a16="http://schemas.microsoft.com/office/drawing/2014/main" id="{BBA14AB6-EF72-47F4-A18D-E552B4389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2558" y="9879015"/>
            <a:ext cx="2924635" cy="292463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6F44A39-EFEE-44B0-82E7-5A52D6AE2C73}"/>
              </a:ext>
            </a:extLst>
          </p:cNvPr>
          <p:cNvSpPr/>
          <p:nvPr userDrawn="1"/>
        </p:nvSpPr>
        <p:spPr>
          <a:xfrm>
            <a:off x="0" y="13853160"/>
            <a:ext cx="10058400" cy="169163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DC45C745-340E-4476-8C1C-4CD2E4E51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6921" y="635835"/>
            <a:ext cx="6544558" cy="2236326"/>
          </a:xfrm>
          <a:solidFill>
            <a:schemeClr val="tx1"/>
          </a:solidFill>
        </p:spPr>
        <p:txBody>
          <a:bodyPr rtlCol="0"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Impact" panose="020B0806030902050204" pitchFamily="34" charset="0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pic>
        <p:nvPicPr>
          <p:cNvPr id="18" name="Elemento gráfico 17" descr="Sapato">
            <a:extLst>
              <a:ext uri="{FF2B5EF4-FFF2-40B4-BE49-F238E27FC236}">
                <a16:creationId xmlns:a16="http://schemas.microsoft.com/office/drawing/2014/main" id="{713A89C7-4A55-4433-91F2-D11F603B3EE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35275" y="9935763"/>
            <a:ext cx="1974175" cy="1974175"/>
          </a:xfrm>
          <a:prstGeom prst="rect">
            <a:avLst/>
          </a:prstGeom>
        </p:spPr>
      </p:pic>
      <p:pic>
        <p:nvPicPr>
          <p:cNvPr id="22" name="Elemento gráfico 21" descr="Mitenes">
            <a:extLst>
              <a:ext uri="{FF2B5EF4-FFF2-40B4-BE49-F238E27FC236}">
                <a16:creationId xmlns:a16="http://schemas.microsoft.com/office/drawing/2014/main" id="{9E1E1ED8-0071-4CB2-A814-B80072A3191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1971" y="6824456"/>
            <a:ext cx="1884354" cy="1884354"/>
          </a:xfrm>
          <a:prstGeom prst="rect">
            <a:avLst/>
          </a:prstGeom>
        </p:spPr>
      </p:pic>
      <p:pic>
        <p:nvPicPr>
          <p:cNvPr id="32" name="Elemento gráfico 31" descr="Luminária">
            <a:extLst>
              <a:ext uri="{FF2B5EF4-FFF2-40B4-BE49-F238E27FC236}">
                <a16:creationId xmlns:a16="http://schemas.microsoft.com/office/drawing/2014/main" id="{2F2DFBDF-28B6-4C8F-B927-0BAC2046DEB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62096" y="3591694"/>
            <a:ext cx="5160357" cy="5160357"/>
          </a:xfrm>
          <a:prstGeom prst="rect">
            <a:avLst/>
          </a:prstGeom>
        </p:spPr>
      </p:pic>
      <p:pic>
        <p:nvPicPr>
          <p:cNvPr id="46" name="Elemento gráfico 45" descr="Câmera">
            <a:extLst>
              <a:ext uri="{FF2B5EF4-FFF2-40B4-BE49-F238E27FC236}">
                <a16:creationId xmlns:a16="http://schemas.microsoft.com/office/drawing/2014/main" id="{40EFADEC-2C05-4D1F-800F-3DA40033D8D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61981">
            <a:off x="770679" y="3867639"/>
            <a:ext cx="1445453" cy="1445453"/>
          </a:xfrm>
          <a:prstGeom prst="rect">
            <a:avLst/>
          </a:prstGeom>
        </p:spPr>
      </p:pic>
      <p:pic>
        <p:nvPicPr>
          <p:cNvPr id="54" name="Elemento gráfico 53" descr="Fones de ouvido">
            <a:extLst>
              <a:ext uri="{FF2B5EF4-FFF2-40B4-BE49-F238E27FC236}">
                <a16:creationId xmlns:a16="http://schemas.microsoft.com/office/drawing/2014/main" id="{B13BB54F-59B0-4014-9E5A-634898E5E8F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261120">
            <a:off x="3476069" y="3733118"/>
            <a:ext cx="2135887" cy="2135887"/>
          </a:xfrm>
          <a:prstGeom prst="rect">
            <a:avLst/>
          </a:prstGeom>
        </p:spPr>
      </p:pic>
      <p:pic>
        <p:nvPicPr>
          <p:cNvPr id="68" name="Elemento gráfico 67" descr="Violão">
            <a:extLst>
              <a:ext uri="{FF2B5EF4-FFF2-40B4-BE49-F238E27FC236}">
                <a16:creationId xmlns:a16="http://schemas.microsoft.com/office/drawing/2014/main" id="{392407D3-DEAD-4F55-9A28-D276A1E14F0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3603" y="6442858"/>
            <a:ext cx="5764585" cy="5764585"/>
          </a:xfrm>
          <a:prstGeom prst="rect">
            <a:avLst/>
          </a:prstGeo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A8CF316-8209-43C1-B911-D590EB556A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517" y="13970762"/>
            <a:ext cx="8675371" cy="115898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43A748B-EDAA-4FB5-A9D1-6DBB941A96F3}"/>
              </a:ext>
            </a:extLst>
          </p:cNvPr>
          <p:cNvCxnSpPr/>
          <p:nvPr userDrawn="1"/>
        </p:nvCxnSpPr>
        <p:spPr>
          <a:xfrm>
            <a:off x="1737360" y="606689"/>
            <a:ext cx="6583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05610B6-B5E3-4E7D-8393-EBB04A5CF715}"/>
              </a:ext>
            </a:extLst>
          </p:cNvPr>
          <p:cNvCxnSpPr/>
          <p:nvPr userDrawn="1"/>
        </p:nvCxnSpPr>
        <p:spPr>
          <a:xfrm>
            <a:off x="1737360" y="2897561"/>
            <a:ext cx="6583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8571BFF-4503-4B90-A519-2163016B3D57}"/>
              </a:ext>
            </a:extLst>
          </p:cNvPr>
          <p:cNvCxnSpPr/>
          <p:nvPr userDrawn="1"/>
        </p:nvCxnSpPr>
        <p:spPr>
          <a:xfrm>
            <a:off x="822960" y="3401916"/>
            <a:ext cx="8412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4CAF0102-4C1C-4425-9C95-92FE8E2602D6}"/>
              </a:ext>
            </a:extLst>
          </p:cNvPr>
          <p:cNvSpPr/>
          <p:nvPr userDrawn="1"/>
        </p:nvSpPr>
        <p:spPr>
          <a:xfrm>
            <a:off x="842287" y="5779356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92D3ADDB-38F1-40DB-95BB-47B574FC411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2287" y="5779356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451412BC-8715-4073-A907-C29E36B2B8E5}"/>
              </a:ext>
            </a:extLst>
          </p:cNvPr>
          <p:cNvCxnSpPr/>
          <p:nvPr userDrawn="1"/>
        </p:nvCxnSpPr>
        <p:spPr>
          <a:xfrm>
            <a:off x="1145214" y="5779356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ângulo 1">
            <a:extLst>
              <a:ext uri="{FF2B5EF4-FFF2-40B4-BE49-F238E27FC236}">
                <a16:creationId xmlns:a16="http://schemas.microsoft.com/office/drawing/2014/main" id="{26E2C456-53AB-441A-9427-C4E48A5CA418}"/>
              </a:ext>
            </a:extLst>
          </p:cNvPr>
          <p:cNvSpPr/>
          <p:nvPr userDrawn="1"/>
        </p:nvSpPr>
        <p:spPr>
          <a:xfrm>
            <a:off x="2991141" y="5779356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3" name="Espaço Reservado para Texto 5">
            <a:extLst>
              <a:ext uri="{FF2B5EF4-FFF2-40B4-BE49-F238E27FC236}">
                <a16:creationId xmlns:a16="http://schemas.microsoft.com/office/drawing/2014/main" id="{632E5E8A-80F6-4694-96C7-ED4F0B256F6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14236" y="5779356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D1CF5638-3A53-4AF7-801B-CCA384C06A8B}"/>
              </a:ext>
            </a:extLst>
          </p:cNvPr>
          <p:cNvCxnSpPr/>
          <p:nvPr userDrawn="1"/>
        </p:nvCxnSpPr>
        <p:spPr>
          <a:xfrm>
            <a:off x="3294068" y="5779356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1">
            <a:extLst>
              <a:ext uri="{FF2B5EF4-FFF2-40B4-BE49-F238E27FC236}">
                <a16:creationId xmlns:a16="http://schemas.microsoft.com/office/drawing/2014/main" id="{FB473E75-16F8-4C73-A3FD-D51C7FA453EF}"/>
              </a:ext>
            </a:extLst>
          </p:cNvPr>
          <p:cNvSpPr/>
          <p:nvPr userDrawn="1"/>
        </p:nvSpPr>
        <p:spPr>
          <a:xfrm>
            <a:off x="7358135" y="5779356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8" name="Espaço Reservado para Texto 5">
            <a:extLst>
              <a:ext uri="{FF2B5EF4-FFF2-40B4-BE49-F238E27FC236}">
                <a16:creationId xmlns:a16="http://schemas.microsoft.com/office/drawing/2014/main" id="{DB96EFBC-F514-4F00-A982-FAAA3A69F9D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58135" y="5779356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28ACF36-B211-47C9-AE66-B72EEA168AB0}"/>
              </a:ext>
            </a:extLst>
          </p:cNvPr>
          <p:cNvCxnSpPr/>
          <p:nvPr userDrawn="1"/>
        </p:nvCxnSpPr>
        <p:spPr>
          <a:xfrm>
            <a:off x="7661062" y="5779356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ângulo 1">
            <a:extLst>
              <a:ext uri="{FF2B5EF4-FFF2-40B4-BE49-F238E27FC236}">
                <a16:creationId xmlns:a16="http://schemas.microsoft.com/office/drawing/2014/main" id="{711D22DD-FE0B-469E-8C89-A34EB5D77937}"/>
              </a:ext>
            </a:extLst>
          </p:cNvPr>
          <p:cNvSpPr/>
          <p:nvPr userDrawn="1"/>
        </p:nvSpPr>
        <p:spPr>
          <a:xfrm>
            <a:off x="5200294" y="5779356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57" name="Espaço Reservado para Texto 5">
            <a:extLst>
              <a:ext uri="{FF2B5EF4-FFF2-40B4-BE49-F238E27FC236}">
                <a16:creationId xmlns:a16="http://schemas.microsoft.com/office/drawing/2014/main" id="{61947727-8A7B-4DED-B2C7-DFFDE42FEB8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6185" y="5779356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F39D5536-5890-4F35-9926-8A2F2ADBF379}"/>
              </a:ext>
            </a:extLst>
          </p:cNvPr>
          <p:cNvCxnSpPr/>
          <p:nvPr userDrawn="1"/>
        </p:nvCxnSpPr>
        <p:spPr>
          <a:xfrm>
            <a:off x="5503221" y="5779356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ângulo 1">
            <a:extLst>
              <a:ext uri="{FF2B5EF4-FFF2-40B4-BE49-F238E27FC236}">
                <a16:creationId xmlns:a16="http://schemas.microsoft.com/office/drawing/2014/main" id="{EEC715D0-42ED-4A46-8C37-3211FFBB6A12}"/>
              </a:ext>
            </a:extLst>
          </p:cNvPr>
          <p:cNvSpPr/>
          <p:nvPr userDrawn="1"/>
        </p:nvSpPr>
        <p:spPr>
          <a:xfrm>
            <a:off x="842287" y="8872275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0" name="Espaço Reservado para Texto 5">
            <a:extLst>
              <a:ext uri="{FF2B5EF4-FFF2-40B4-BE49-F238E27FC236}">
                <a16:creationId xmlns:a16="http://schemas.microsoft.com/office/drawing/2014/main" id="{02DF60C2-7B74-4F94-A732-F487B703F5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7527" y="8872275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679C3AB5-0B4C-49FB-BDA1-CDDEC340BFC3}"/>
              </a:ext>
            </a:extLst>
          </p:cNvPr>
          <p:cNvCxnSpPr/>
          <p:nvPr userDrawn="1"/>
        </p:nvCxnSpPr>
        <p:spPr>
          <a:xfrm>
            <a:off x="1145214" y="8872275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tângulo 1">
            <a:extLst>
              <a:ext uri="{FF2B5EF4-FFF2-40B4-BE49-F238E27FC236}">
                <a16:creationId xmlns:a16="http://schemas.microsoft.com/office/drawing/2014/main" id="{22B762FB-C1B5-4D83-B54C-8125C42E56DD}"/>
              </a:ext>
            </a:extLst>
          </p:cNvPr>
          <p:cNvSpPr/>
          <p:nvPr userDrawn="1"/>
        </p:nvSpPr>
        <p:spPr>
          <a:xfrm>
            <a:off x="2991141" y="8872275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5" name="Espaço Reservado para Texto 5">
            <a:extLst>
              <a:ext uri="{FF2B5EF4-FFF2-40B4-BE49-F238E27FC236}">
                <a16:creationId xmlns:a16="http://schemas.microsoft.com/office/drawing/2014/main" id="{8211340A-41EA-4104-995E-BBCA829B53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29476" y="8872275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88BA5C64-917F-466A-9ED1-BC7B855B7289}"/>
              </a:ext>
            </a:extLst>
          </p:cNvPr>
          <p:cNvCxnSpPr/>
          <p:nvPr userDrawn="1"/>
        </p:nvCxnSpPr>
        <p:spPr>
          <a:xfrm>
            <a:off x="3294068" y="8872275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tângulo 1">
            <a:extLst>
              <a:ext uri="{FF2B5EF4-FFF2-40B4-BE49-F238E27FC236}">
                <a16:creationId xmlns:a16="http://schemas.microsoft.com/office/drawing/2014/main" id="{F76E0116-65F2-4E73-B50C-ED4D4162D254}"/>
              </a:ext>
            </a:extLst>
          </p:cNvPr>
          <p:cNvSpPr/>
          <p:nvPr userDrawn="1"/>
        </p:nvSpPr>
        <p:spPr>
          <a:xfrm>
            <a:off x="7373375" y="8872275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0" name="Espaço Reservado para Texto 5">
            <a:extLst>
              <a:ext uri="{FF2B5EF4-FFF2-40B4-BE49-F238E27FC236}">
                <a16:creationId xmlns:a16="http://schemas.microsoft.com/office/drawing/2014/main" id="{7E20C935-500A-4AD0-A7B2-2E157C6B7E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73375" y="8872275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3C21AB30-030F-45A5-9E62-00FB0A94E282}"/>
              </a:ext>
            </a:extLst>
          </p:cNvPr>
          <p:cNvCxnSpPr/>
          <p:nvPr userDrawn="1"/>
        </p:nvCxnSpPr>
        <p:spPr>
          <a:xfrm>
            <a:off x="7676302" y="8872275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tângulo 1">
            <a:extLst>
              <a:ext uri="{FF2B5EF4-FFF2-40B4-BE49-F238E27FC236}">
                <a16:creationId xmlns:a16="http://schemas.microsoft.com/office/drawing/2014/main" id="{4BD0F360-B2F1-45A3-9D46-7D13B1BB4DD7}"/>
              </a:ext>
            </a:extLst>
          </p:cNvPr>
          <p:cNvSpPr/>
          <p:nvPr userDrawn="1"/>
        </p:nvSpPr>
        <p:spPr>
          <a:xfrm>
            <a:off x="5200294" y="8872275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3" name="Espaço Reservado para Texto 5">
            <a:extLst>
              <a:ext uri="{FF2B5EF4-FFF2-40B4-BE49-F238E27FC236}">
                <a16:creationId xmlns:a16="http://schemas.microsoft.com/office/drawing/2014/main" id="{280DFA3B-7359-4021-A4F0-8ADE4DDC73D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01425" y="8872275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441581F0-EB6E-4EBC-B09A-94DA6B592A44}"/>
              </a:ext>
            </a:extLst>
          </p:cNvPr>
          <p:cNvCxnSpPr/>
          <p:nvPr userDrawn="1"/>
        </p:nvCxnSpPr>
        <p:spPr>
          <a:xfrm>
            <a:off x="5503221" y="8872275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4DD9F6EA-C487-440C-98B8-CD690D228FD7}"/>
              </a:ext>
            </a:extLst>
          </p:cNvPr>
          <p:cNvCxnSpPr/>
          <p:nvPr userDrawn="1"/>
        </p:nvCxnSpPr>
        <p:spPr>
          <a:xfrm>
            <a:off x="2331720" y="3555085"/>
            <a:ext cx="53949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2AC72ACF-6018-40F1-B2C2-8796DEA82FEA}"/>
              </a:ext>
            </a:extLst>
          </p:cNvPr>
          <p:cNvCxnSpPr/>
          <p:nvPr userDrawn="1"/>
        </p:nvCxnSpPr>
        <p:spPr>
          <a:xfrm>
            <a:off x="809934" y="6708996"/>
            <a:ext cx="8412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A2F76BB-2D73-4BE4-97E1-C54531382AB1}"/>
              </a:ext>
            </a:extLst>
          </p:cNvPr>
          <p:cNvCxnSpPr>
            <a:cxnSpLocks/>
          </p:cNvCxnSpPr>
          <p:nvPr userDrawn="1"/>
        </p:nvCxnSpPr>
        <p:spPr>
          <a:xfrm flipV="1">
            <a:off x="853967" y="15131307"/>
            <a:ext cx="8412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46A861EC-256A-4A5A-AEA6-C07FB4B1529E}"/>
              </a:ext>
            </a:extLst>
          </p:cNvPr>
          <p:cNvCxnSpPr>
            <a:cxnSpLocks/>
          </p:cNvCxnSpPr>
          <p:nvPr userDrawn="1"/>
        </p:nvCxnSpPr>
        <p:spPr>
          <a:xfrm flipV="1">
            <a:off x="2331720" y="12802577"/>
            <a:ext cx="539496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1FBB4549-7392-4C1C-B08D-11EEFF5B0DEB}"/>
              </a:ext>
            </a:extLst>
          </p:cNvPr>
          <p:cNvCxnSpPr/>
          <p:nvPr userDrawn="1"/>
        </p:nvCxnSpPr>
        <p:spPr>
          <a:xfrm>
            <a:off x="822960" y="9788610"/>
            <a:ext cx="8412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tângulo 1">
            <a:extLst>
              <a:ext uri="{FF2B5EF4-FFF2-40B4-BE49-F238E27FC236}">
                <a16:creationId xmlns:a16="http://schemas.microsoft.com/office/drawing/2014/main" id="{FE5E75E8-1AFB-4978-BA65-1BDB6A610395}"/>
              </a:ext>
            </a:extLst>
          </p:cNvPr>
          <p:cNvSpPr/>
          <p:nvPr userDrawn="1"/>
        </p:nvSpPr>
        <p:spPr>
          <a:xfrm>
            <a:off x="844122" y="11762604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6" name="Espaço Reservado para Texto 5">
            <a:extLst>
              <a:ext uri="{FF2B5EF4-FFF2-40B4-BE49-F238E27FC236}">
                <a16:creationId xmlns:a16="http://schemas.microsoft.com/office/drawing/2014/main" id="{28B2A3EC-99D4-47A7-8535-45019DCAD8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4122" y="11762604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A80163F3-BF05-4332-933C-265DCFB7EEF2}"/>
              </a:ext>
            </a:extLst>
          </p:cNvPr>
          <p:cNvCxnSpPr/>
          <p:nvPr userDrawn="1"/>
        </p:nvCxnSpPr>
        <p:spPr>
          <a:xfrm>
            <a:off x="1147049" y="11762604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tângulo 1">
            <a:extLst>
              <a:ext uri="{FF2B5EF4-FFF2-40B4-BE49-F238E27FC236}">
                <a16:creationId xmlns:a16="http://schemas.microsoft.com/office/drawing/2014/main" id="{D7E8BE50-2007-4F56-9D39-F1D7508CA3FB}"/>
              </a:ext>
            </a:extLst>
          </p:cNvPr>
          <p:cNvSpPr/>
          <p:nvPr userDrawn="1"/>
        </p:nvSpPr>
        <p:spPr>
          <a:xfrm>
            <a:off x="3038696" y="11762604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89" name="Espaço Reservado para Texto 5">
            <a:extLst>
              <a:ext uri="{FF2B5EF4-FFF2-40B4-BE49-F238E27FC236}">
                <a16:creationId xmlns:a16="http://schemas.microsoft.com/office/drawing/2014/main" id="{CAF348A6-B56D-49BA-B624-4B6D2F169B9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036391" y="11762604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E94C90C7-80C1-4403-BCA2-AA8483D48421}"/>
              </a:ext>
            </a:extLst>
          </p:cNvPr>
          <p:cNvCxnSpPr/>
          <p:nvPr userDrawn="1"/>
        </p:nvCxnSpPr>
        <p:spPr>
          <a:xfrm>
            <a:off x="3341623" y="11762604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ângulo 1">
            <a:extLst>
              <a:ext uri="{FF2B5EF4-FFF2-40B4-BE49-F238E27FC236}">
                <a16:creationId xmlns:a16="http://schemas.microsoft.com/office/drawing/2014/main" id="{2F7BE587-6128-4768-8D23-1CC4E0586460}"/>
              </a:ext>
            </a:extLst>
          </p:cNvPr>
          <p:cNvSpPr/>
          <p:nvPr userDrawn="1"/>
        </p:nvSpPr>
        <p:spPr>
          <a:xfrm>
            <a:off x="7420930" y="11762604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2" name="Espaço Reservado para Texto 5">
            <a:extLst>
              <a:ext uri="{FF2B5EF4-FFF2-40B4-BE49-F238E27FC236}">
                <a16:creationId xmlns:a16="http://schemas.microsoft.com/office/drawing/2014/main" id="{A22DFDBF-0036-40AE-8F4C-9ACC606B572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20930" y="11762604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9B298C8-DDA1-456D-8C99-BD0280E641ED}"/>
              </a:ext>
            </a:extLst>
          </p:cNvPr>
          <p:cNvCxnSpPr/>
          <p:nvPr userDrawn="1"/>
        </p:nvCxnSpPr>
        <p:spPr>
          <a:xfrm>
            <a:off x="7723857" y="11762604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tângulo 1">
            <a:extLst>
              <a:ext uri="{FF2B5EF4-FFF2-40B4-BE49-F238E27FC236}">
                <a16:creationId xmlns:a16="http://schemas.microsoft.com/office/drawing/2014/main" id="{5C2C0D9F-691B-4DAC-8919-11B862696AF9}"/>
              </a:ext>
            </a:extLst>
          </p:cNvPr>
          <p:cNvSpPr/>
          <p:nvPr userDrawn="1"/>
        </p:nvSpPr>
        <p:spPr>
          <a:xfrm>
            <a:off x="5247849" y="11762604"/>
            <a:ext cx="1824699" cy="723730"/>
          </a:xfrm>
          <a:custGeom>
            <a:avLst/>
            <a:gdLst>
              <a:gd name="connsiteX0" fmla="*/ 0 w 2790557"/>
              <a:gd name="connsiteY0" fmla="*/ 0 h 1955788"/>
              <a:gd name="connsiteX1" fmla="*/ 2790557 w 2790557"/>
              <a:gd name="connsiteY1" fmla="*/ 0 h 1955788"/>
              <a:gd name="connsiteX2" fmla="*/ 2790557 w 2790557"/>
              <a:gd name="connsiteY2" fmla="*/ 1955788 h 1955788"/>
              <a:gd name="connsiteX3" fmla="*/ 0 w 2790557"/>
              <a:gd name="connsiteY3" fmla="*/ 1955788 h 1955788"/>
              <a:gd name="connsiteX4" fmla="*/ 0 w 2790557"/>
              <a:gd name="connsiteY4" fmla="*/ 0 h 1955788"/>
              <a:gd name="connsiteX0" fmla="*/ 0 w 2790557"/>
              <a:gd name="connsiteY0" fmla="*/ 25400 h 1981188"/>
              <a:gd name="connsiteX1" fmla="*/ 2104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0 w 2790557"/>
              <a:gd name="connsiteY4" fmla="*/ 25400 h 1981188"/>
              <a:gd name="connsiteX0" fmla="*/ 584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584200 w 2790557"/>
              <a:gd name="connsiteY4" fmla="*/ 25400 h 1981188"/>
              <a:gd name="connsiteX0" fmla="*/ 2286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228600 w 2790557"/>
              <a:gd name="connsiteY4" fmla="*/ 25400 h 1981188"/>
              <a:gd name="connsiteX0" fmla="*/ 3048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04800 w 2790557"/>
              <a:gd name="connsiteY4" fmla="*/ 25400 h 1981188"/>
              <a:gd name="connsiteX0" fmla="*/ 330200 w 2790557"/>
              <a:gd name="connsiteY0" fmla="*/ 0 h 2006588"/>
              <a:gd name="connsiteX1" fmla="*/ 2485757 w 2790557"/>
              <a:gd name="connsiteY1" fmla="*/ 25400 h 2006588"/>
              <a:gd name="connsiteX2" fmla="*/ 2790557 w 2790557"/>
              <a:gd name="connsiteY2" fmla="*/ 2006588 h 2006588"/>
              <a:gd name="connsiteX3" fmla="*/ 0 w 2790557"/>
              <a:gd name="connsiteY3" fmla="*/ 2006588 h 2006588"/>
              <a:gd name="connsiteX4" fmla="*/ 330200 w 2790557"/>
              <a:gd name="connsiteY4" fmla="*/ 0 h 2006588"/>
              <a:gd name="connsiteX0" fmla="*/ 330200 w 2790557"/>
              <a:gd name="connsiteY0" fmla="*/ 2540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2540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30200 w 2790557"/>
              <a:gd name="connsiteY0" fmla="*/ 0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30200 w 2790557"/>
              <a:gd name="connsiteY4" fmla="*/ 0 h 1981188"/>
              <a:gd name="connsiteX0" fmla="*/ 377093 w 2790557"/>
              <a:gd name="connsiteY0" fmla="*/ 29308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29308 h 1981188"/>
              <a:gd name="connsiteX0" fmla="*/ 377093 w 2790557"/>
              <a:gd name="connsiteY0" fmla="*/ 5861 h 1981188"/>
              <a:gd name="connsiteX1" fmla="*/ 2485757 w 2790557"/>
              <a:gd name="connsiteY1" fmla="*/ 0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377093 w 2790557"/>
              <a:gd name="connsiteY4" fmla="*/ 5861 h 1981188"/>
              <a:gd name="connsiteX0" fmla="*/ 377093 w 2790557"/>
              <a:gd name="connsiteY0" fmla="*/ 0 h 1975327"/>
              <a:gd name="connsiteX1" fmla="*/ 2415419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377093 w 2790557"/>
              <a:gd name="connsiteY0" fmla="*/ 0 h 1975327"/>
              <a:gd name="connsiteX1" fmla="*/ 2345080 w 2790557"/>
              <a:gd name="connsiteY1" fmla="*/ 5862 h 1975327"/>
              <a:gd name="connsiteX2" fmla="*/ 2790557 w 2790557"/>
              <a:gd name="connsiteY2" fmla="*/ 1975327 h 1975327"/>
              <a:gd name="connsiteX3" fmla="*/ 0 w 2790557"/>
              <a:gd name="connsiteY3" fmla="*/ 1975327 h 1975327"/>
              <a:gd name="connsiteX4" fmla="*/ 377093 w 2790557"/>
              <a:gd name="connsiteY4" fmla="*/ 0 h 1975327"/>
              <a:gd name="connsiteX0" fmla="*/ 447431 w 2790557"/>
              <a:gd name="connsiteY0" fmla="*/ 0 h 1981188"/>
              <a:gd name="connsiteX1" fmla="*/ 2345080 w 2790557"/>
              <a:gd name="connsiteY1" fmla="*/ 11723 h 1981188"/>
              <a:gd name="connsiteX2" fmla="*/ 2790557 w 2790557"/>
              <a:gd name="connsiteY2" fmla="*/ 1981188 h 1981188"/>
              <a:gd name="connsiteX3" fmla="*/ 0 w 2790557"/>
              <a:gd name="connsiteY3" fmla="*/ 1981188 h 1981188"/>
              <a:gd name="connsiteX4" fmla="*/ 447431 w 2790557"/>
              <a:gd name="connsiteY4" fmla="*/ 0 h 1981188"/>
              <a:gd name="connsiteX0" fmla="*/ 476739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76739 w 2790557"/>
              <a:gd name="connsiteY4" fmla="*/ 0 h 1987050"/>
              <a:gd name="connsiteX0" fmla="*/ 441570 w 2790557"/>
              <a:gd name="connsiteY0" fmla="*/ 0 h 1987050"/>
              <a:gd name="connsiteX1" fmla="*/ 2345080 w 2790557"/>
              <a:gd name="connsiteY1" fmla="*/ 17585 h 1987050"/>
              <a:gd name="connsiteX2" fmla="*/ 2790557 w 2790557"/>
              <a:gd name="connsiteY2" fmla="*/ 1987050 h 1987050"/>
              <a:gd name="connsiteX3" fmla="*/ 0 w 2790557"/>
              <a:gd name="connsiteY3" fmla="*/ 1987050 h 1987050"/>
              <a:gd name="connsiteX4" fmla="*/ 441570 w 2790557"/>
              <a:gd name="connsiteY4" fmla="*/ 0 h 1987050"/>
              <a:gd name="connsiteX0" fmla="*/ 441570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41570 w 2790557"/>
              <a:gd name="connsiteY4" fmla="*/ 7618 h 1994668"/>
              <a:gd name="connsiteX0" fmla="*/ 473352 w 2790557"/>
              <a:gd name="connsiteY0" fmla="*/ 7618 h 1994668"/>
              <a:gd name="connsiteX1" fmla="*/ 2331096 w 2790557"/>
              <a:gd name="connsiteY1" fmla="*/ 0 h 1994668"/>
              <a:gd name="connsiteX2" fmla="*/ 2790557 w 2790557"/>
              <a:gd name="connsiteY2" fmla="*/ 1994668 h 1994668"/>
              <a:gd name="connsiteX3" fmla="*/ 0 w 2790557"/>
              <a:gd name="connsiteY3" fmla="*/ 1994668 h 1994668"/>
              <a:gd name="connsiteX4" fmla="*/ 473352 w 2790557"/>
              <a:gd name="connsiteY4" fmla="*/ 7618 h 199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0557" h="1994668">
                <a:moveTo>
                  <a:pt x="473352" y="7618"/>
                </a:moveTo>
                <a:lnTo>
                  <a:pt x="2331096" y="0"/>
                </a:lnTo>
                <a:lnTo>
                  <a:pt x="2790557" y="1994668"/>
                </a:lnTo>
                <a:lnTo>
                  <a:pt x="0" y="1994668"/>
                </a:lnTo>
                <a:lnTo>
                  <a:pt x="473352" y="761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sz="2000" noProof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5" name="Espaço Reservado para Texto 5">
            <a:extLst>
              <a:ext uri="{FF2B5EF4-FFF2-40B4-BE49-F238E27FC236}">
                <a16:creationId xmlns:a16="http://schemas.microsoft.com/office/drawing/2014/main" id="{A0A34A99-DC4B-4444-A6F2-6B231766216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28660" y="11762604"/>
            <a:ext cx="1824038" cy="723900"/>
          </a:xfrm>
        </p:spPr>
        <p:txBody>
          <a:bodyPr lIns="274320" rIns="274320" rtlCol="0" anchor="ctr" anchorCtr="0">
            <a:noAutofit/>
          </a:bodyPr>
          <a:lstStyle>
            <a:lvl1pPr marL="0" indent="0" algn="ctr">
              <a:buNone/>
              <a:defRPr sz="2000">
                <a:latin typeface="Impact" panose="020B0806030902050204" pitchFamily="34" charset="0"/>
              </a:defRPr>
            </a:lvl1pPr>
            <a:lvl2pPr marL="700443" indent="0">
              <a:buNone/>
              <a:defRPr sz="1800"/>
            </a:lvl2pPr>
            <a:lvl3pPr marL="1400883" indent="0">
              <a:buNone/>
              <a:defRPr sz="1400"/>
            </a:lvl3pPr>
            <a:lvl4pPr marL="2101324" indent="0">
              <a:buNone/>
              <a:defRPr sz="1200"/>
            </a:lvl4pPr>
            <a:lvl5pPr marL="2801765" indent="0">
              <a:buNone/>
              <a:defRPr sz="12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F87973E-AD4E-436A-A47F-BD3B0F7FF850}"/>
              </a:ext>
            </a:extLst>
          </p:cNvPr>
          <p:cNvCxnSpPr/>
          <p:nvPr userDrawn="1"/>
        </p:nvCxnSpPr>
        <p:spPr>
          <a:xfrm>
            <a:off x="5550776" y="11762604"/>
            <a:ext cx="123444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62AA7C79-7FB1-4B98-B2A4-DE19E7A18910}"/>
              </a:ext>
            </a:extLst>
          </p:cNvPr>
          <p:cNvCxnSpPr/>
          <p:nvPr userDrawn="1"/>
        </p:nvCxnSpPr>
        <p:spPr>
          <a:xfrm>
            <a:off x="822960" y="12678939"/>
            <a:ext cx="84124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Espaço Reservado para Texto 9">
            <a:extLst>
              <a:ext uri="{FF2B5EF4-FFF2-40B4-BE49-F238E27FC236}">
                <a16:creationId xmlns:a16="http://schemas.microsoft.com/office/drawing/2014/main" id="{6840B2A8-DFC4-4ED4-AD54-C7660316FE7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1517" y="12912541"/>
            <a:ext cx="8675371" cy="83065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Impact" panose="020B0806030902050204" pitchFamily="34" charset="0"/>
                <a:cs typeface="Arial" panose="020B0604020202020204" pitchFamily="34" charset="0"/>
              </a:defRPr>
            </a:lvl1pPr>
            <a:lvl2pPr algn="ctr">
              <a:defRPr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024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sta do bair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ângulo 113">
            <a:extLst>
              <a:ext uri="{FF2B5EF4-FFF2-40B4-BE49-F238E27FC236}">
                <a16:creationId xmlns:a16="http://schemas.microsoft.com/office/drawing/2014/main" id="{3760C5DC-9005-493B-8CD5-45E8EBABB4BC}"/>
              </a:ext>
            </a:extLst>
          </p:cNvPr>
          <p:cNvSpPr/>
          <p:nvPr userDrawn="1"/>
        </p:nvSpPr>
        <p:spPr>
          <a:xfrm>
            <a:off x="-7268" y="-8906"/>
            <a:ext cx="10072688" cy="36026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grpSp>
        <p:nvGrpSpPr>
          <p:cNvPr id="6" name="Grupo 5" descr="setas de progressão apontando para cima">
            <a:extLst>
              <a:ext uri="{FF2B5EF4-FFF2-40B4-BE49-F238E27FC236}">
                <a16:creationId xmlns:a16="http://schemas.microsoft.com/office/drawing/2014/main" id="{36C294B9-3C5D-4F34-9130-811AD01C85AF}"/>
              </a:ext>
            </a:extLst>
          </p:cNvPr>
          <p:cNvGrpSpPr/>
          <p:nvPr userDrawn="1"/>
        </p:nvGrpSpPr>
        <p:grpSpPr>
          <a:xfrm>
            <a:off x="93663" y="9398000"/>
            <a:ext cx="9964737" cy="5003800"/>
            <a:chOff x="3573463" y="6515100"/>
            <a:chExt cx="2875205" cy="2070100"/>
          </a:xfrm>
        </p:grpSpPr>
        <p:sp>
          <p:nvSpPr>
            <p:cNvPr id="7" name="Forma Livre 260">
              <a:extLst>
                <a:ext uri="{FF2B5EF4-FFF2-40B4-BE49-F238E27FC236}">
                  <a16:creationId xmlns:a16="http://schemas.microsoft.com/office/drawing/2014/main" id="{0093BACC-2242-49D1-911B-AC49CE0BE5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838" y="6515100"/>
              <a:ext cx="438150" cy="1425575"/>
            </a:xfrm>
            <a:custGeom>
              <a:avLst/>
              <a:gdLst>
                <a:gd name="T0" fmla="*/ 276 w 276"/>
                <a:gd name="T1" fmla="*/ 170 h 898"/>
                <a:gd name="T2" fmla="*/ 276 w 276"/>
                <a:gd name="T3" fmla="*/ 898 h 898"/>
                <a:gd name="T4" fmla="*/ 0 w 276"/>
                <a:gd name="T5" fmla="*/ 898 h 898"/>
                <a:gd name="T6" fmla="*/ 0 w 276"/>
                <a:gd name="T7" fmla="*/ 170 h 898"/>
                <a:gd name="T8" fmla="*/ 138 w 276"/>
                <a:gd name="T9" fmla="*/ 0 h 898"/>
                <a:gd name="T10" fmla="*/ 276 w 276"/>
                <a:gd name="T11" fmla="*/ 170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898">
                  <a:moveTo>
                    <a:pt x="276" y="170"/>
                  </a:moveTo>
                  <a:lnTo>
                    <a:pt x="276" y="898"/>
                  </a:lnTo>
                  <a:lnTo>
                    <a:pt x="0" y="898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3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8" name="Forma Livre 219">
              <a:extLst>
                <a:ext uri="{FF2B5EF4-FFF2-40B4-BE49-F238E27FC236}">
                  <a16:creationId xmlns:a16="http://schemas.microsoft.com/office/drawing/2014/main" id="{21ECA9EA-B78D-4990-9044-F0175FA46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9" name="Forma Livre 220">
              <a:extLst>
                <a:ext uri="{FF2B5EF4-FFF2-40B4-BE49-F238E27FC236}">
                  <a16:creationId xmlns:a16="http://schemas.microsoft.com/office/drawing/2014/main" id="{FE81604A-CB5A-4F9D-8307-A6F30E9ED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424 w 574"/>
                <a:gd name="T3" fmla="*/ 406 h 406"/>
                <a:gd name="T4" fmla="*/ 0 w 574"/>
                <a:gd name="T5" fmla="*/ 406 h 406"/>
                <a:gd name="T6" fmla="*/ 298 w 574"/>
                <a:gd name="T7" fmla="*/ 0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298" y="0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0" name="Forma Livre 221">
              <a:extLst>
                <a:ext uri="{FF2B5EF4-FFF2-40B4-BE49-F238E27FC236}">
                  <a16:creationId xmlns:a16="http://schemas.microsoft.com/office/drawing/2014/main" id="{7197065D-707F-478C-8F3E-43DE660D2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1" name="Forma Livre 222">
              <a:extLst>
                <a:ext uri="{FF2B5EF4-FFF2-40B4-BE49-F238E27FC236}">
                  <a16:creationId xmlns:a16="http://schemas.microsoft.com/office/drawing/2014/main" id="{16221C15-27B1-4176-9406-BFF2698ED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148 w 424"/>
                <a:gd name="T7" fmla="*/ 0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148" y="0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2" name="Forma Livre 223">
              <a:extLst>
                <a:ext uri="{FF2B5EF4-FFF2-40B4-BE49-F238E27FC236}">
                  <a16:creationId xmlns:a16="http://schemas.microsoft.com/office/drawing/2014/main" id="{D110D6A0-43FD-49E4-A9C9-46000BFEF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3" name="Forma Livre 224">
              <a:extLst>
                <a:ext uri="{FF2B5EF4-FFF2-40B4-BE49-F238E27FC236}">
                  <a16:creationId xmlns:a16="http://schemas.microsoft.com/office/drawing/2014/main" id="{39CFFCE8-6466-4BA7-B008-492EAD6A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424 w 424"/>
                <a:gd name="T3" fmla="*/ 406 h 406"/>
                <a:gd name="T4" fmla="*/ 0 w 424"/>
                <a:gd name="T5" fmla="*/ 406 h 406"/>
                <a:gd name="T6" fmla="*/ 0 w 424"/>
                <a:gd name="T7" fmla="*/ 0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424" y="406"/>
                  </a:lnTo>
                  <a:lnTo>
                    <a:pt x="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4" name="Forma Livre 225">
              <a:extLst>
                <a:ext uri="{FF2B5EF4-FFF2-40B4-BE49-F238E27FC236}">
                  <a16:creationId xmlns:a16="http://schemas.microsoft.com/office/drawing/2014/main" id="{2052E34C-7537-493C-B366-A041018BD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86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5" name="Forma Livre 226">
              <a:extLst>
                <a:ext uri="{FF2B5EF4-FFF2-40B4-BE49-F238E27FC236}">
                  <a16:creationId xmlns:a16="http://schemas.microsoft.com/office/drawing/2014/main" id="{72A8B2E3-A52B-4936-9CE8-D5F3C81A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574 w 574"/>
                <a:gd name="T3" fmla="*/ 406 h 406"/>
                <a:gd name="T4" fmla="*/ 150 w 574"/>
                <a:gd name="T5" fmla="*/ 406 h 406"/>
                <a:gd name="T6" fmla="*/ 0 w 574"/>
                <a:gd name="T7" fmla="*/ 0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574" y="406"/>
                  </a:lnTo>
                  <a:lnTo>
                    <a:pt x="150" y="406"/>
                  </a:lnTo>
                  <a:lnTo>
                    <a:pt x="0" y="0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6" name="Forma Livre 228">
              <a:extLst>
                <a:ext uri="{FF2B5EF4-FFF2-40B4-BE49-F238E27FC236}">
                  <a16:creationId xmlns:a16="http://schemas.microsoft.com/office/drawing/2014/main" id="{55DCDA5B-24F3-42A6-8F0F-C640542FD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463" y="7940675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7" name="Forma Livre 230">
              <a:extLst>
                <a:ext uri="{FF2B5EF4-FFF2-40B4-BE49-F238E27FC236}">
                  <a16:creationId xmlns:a16="http://schemas.microsoft.com/office/drawing/2014/main" id="{E0FFCBCE-570E-4B12-9E79-7C431BE80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6888" y="7940675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8" name="Forma Livre 232">
              <a:extLst>
                <a:ext uri="{FF2B5EF4-FFF2-40B4-BE49-F238E27FC236}">
                  <a16:creationId xmlns:a16="http://schemas.microsoft.com/office/drawing/2014/main" id="{953E96B8-3A91-42AB-A150-C6AA27C80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940675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19" name="Forma Livre 234">
              <a:extLst>
                <a:ext uri="{FF2B5EF4-FFF2-40B4-BE49-F238E27FC236}">
                  <a16:creationId xmlns:a16="http://schemas.microsoft.com/office/drawing/2014/main" id="{78118353-2D74-4897-A293-A2EB22A87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7940675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0" name="Forma Livre 259">
              <a:extLst>
                <a:ext uri="{FF2B5EF4-FFF2-40B4-BE49-F238E27FC236}">
                  <a16:creationId xmlns:a16="http://schemas.microsoft.com/office/drawing/2014/main" id="{6CCF7B23-59C2-446F-B8FD-4B4B14D8F3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188" y="6953250"/>
              <a:ext cx="444500" cy="987425"/>
            </a:xfrm>
            <a:custGeom>
              <a:avLst/>
              <a:gdLst>
                <a:gd name="T0" fmla="*/ 280 w 280"/>
                <a:gd name="T1" fmla="*/ 170 h 622"/>
                <a:gd name="T2" fmla="*/ 280 w 280"/>
                <a:gd name="T3" fmla="*/ 622 h 622"/>
                <a:gd name="T4" fmla="*/ 0 w 280"/>
                <a:gd name="T5" fmla="*/ 622 h 622"/>
                <a:gd name="T6" fmla="*/ 0 w 280"/>
                <a:gd name="T7" fmla="*/ 170 h 622"/>
                <a:gd name="T8" fmla="*/ 138 w 280"/>
                <a:gd name="T9" fmla="*/ 0 h 622"/>
                <a:gd name="T10" fmla="*/ 280 w 280"/>
                <a:gd name="T11" fmla="*/ 170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622">
                  <a:moveTo>
                    <a:pt x="280" y="170"/>
                  </a:moveTo>
                  <a:lnTo>
                    <a:pt x="280" y="622"/>
                  </a:lnTo>
                  <a:lnTo>
                    <a:pt x="0" y="622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80" y="170"/>
                  </a:lnTo>
                  <a:close/>
                </a:path>
              </a:pathLst>
            </a:custGeom>
            <a:solidFill>
              <a:schemeClr val="accent4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1" name="Forma Livre 261">
              <a:extLst>
                <a:ext uri="{FF2B5EF4-FFF2-40B4-BE49-F238E27FC236}">
                  <a16:creationId xmlns:a16="http://schemas.microsoft.com/office/drawing/2014/main" id="{7C480923-4C56-4A0A-98C2-9A8760DC1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3" y="7112000"/>
              <a:ext cx="438150" cy="828675"/>
            </a:xfrm>
            <a:custGeom>
              <a:avLst/>
              <a:gdLst>
                <a:gd name="T0" fmla="*/ 276 w 276"/>
                <a:gd name="T1" fmla="*/ 168 h 522"/>
                <a:gd name="T2" fmla="*/ 276 w 276"/>
                <a:gd name="T3" fmla="*/ 522 h 522"/>
                <a:gd name="T4" fmla="*/ 0 w 276"/>
                <a:gd name="T5" fmla="*/ 522 h 522"/>
                <a:gd name="T6" fmla="*/ 0 w 276"/>
                <a:gd name="T7" fmla="*/ 168 h 522"/>
                <a:gd name="T8" fmla="*/ 136 w 276"/>
                <a:gd name="T9" fmla="*/ 0 h 522"/>
                <a:gd name="T10" fmla="*/ 276 w 276"/>
                <a:gd name="T11" fmla="*/ 168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522">
                  <a:moveTo>
                    <a:pt x="276" y="168"/>
                  </a:moveTo>
                  <a:lnTo>
                    <a:pt x="276" y="522"/>
                  </a:lnTo>
                  <a:lnTo>
                    <a:pt x="0" y="522"/>
                  </a:lnTo>
                  <a:lnTo>
                    <a:pt x="0" y="168"/>
                  </a:lnTo>
                  <a:lnTo>
                    <a:pt x="136" y="0"/>
                  </a:lnTo>
                  <a:lnTo>
                    <a:pt x="276" y="168"/>
                  </a:lnTo>
                  <a:close/>
                </a:path>
              </a:pathLst>
            </a:cu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2" name="Forma Livre 262">
              <a:extLst>
                <a:ext uri="{FF2B5EF4-FFF2-40B4-BE49-F238E27FC236}">
                  <a16:creationId xmlns:a16="http://schemas.microsoft.com/office/drawing/2014/main" id="{CD1BB6C6-F73E-41F0-813A-6E36736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613" y="6823075"/>
              <a:ext cx="438150" cy="1117600"/>
            </a:xfrm>
            <a:custGeom>
              <a:avLst/>
              <a:gdLst>
                <a:gd name="T0" fmla="*/ 276 w 276"/>
                <a:gd name="T1" fmla="*/ 170 h 704"/>
                <a:gd name="T2" fmla="*/ 276 w 276"/>
                <a:gd name="T3" fmla="*/ 704 h 704"/>
                <a:gd name="T4" fmla="*/ 0 w 276"/>
                <a:gd name="T5" fmla="*/ 704 h 704"/>
                <a:gd name="T6" fmla="*/ 0 w 276"/>
                <a:gd name="T7" fmla="*/ 170 h 704"/>
                <a:gd name="T8" fmla="*/ 138 w 276"/>
                <a:gd name="T9" fmla="*/ 0 h 704"/>
                <a:gd name="T10" fmla="*/ 276 w 276"/>
                <a:gd name="T11" fmla="*/ 17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6" h="704">
                  <a:moveTo>
                    <a:pt x="276" y="170"/>
                  </a:moveTo>
                  <a:lnTo>
                    <a:pt x="276" y="704"/>
                  </a:lnTo>
                  <a:lnTo>
                    <a:pt x="0" y="704"/>
                  </a:lnTo>
                  <a:lnTo>
                    <a:pt x="0" y="170"/>
                  </a:lnTo>
                  <a:lnTo>
                    <a:pt x="138" y="0"/>
                  </a:lnTo>
                  <a:lnTo>
                    <a:pt x="276" y="170"/>
                  </a:lnTo>
                  <a:close/>
                </a:path>
              </a:pathLst>
            </a:custGeom>
            <a:solidFill>
              <a:schemeClr val="accent1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3" name="Forma Livre 227">
              <a:extLst>
                <a:ext uri="{FF2B5EF4-FFF2-40B4-BE49-F238E27FC236}">
                  <a16:creationId xmlns:a16="http://schemas.microsoft.com/office/drawing/2014/main" id="{DC0E607C-441D-4904-AAA7-4D422BA76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293" y="7934324"/>
              <a:ext cx="911225" cy="644525"/>
            </a:xfrm>
            <a:custGeom>
              <a:avLst/>
              <a:gdLst>
                <a:gd name="T0" fmla="*/ 574 w 574"/>
                <a:gd name="T1" fmla="*/ 0 h 406"/>
                <a:gd name="T2" fmla="*/ 298 w 574"/>
                <a:gd name="T3" fmla="*/ 0 h 406"/>
                <a:gd name="T4" fmla="*/ 0 w 574"/>
                <a:gd name="T5" fmla="*/ 406 h 406"/>
                <a:gd name="T6" fmla="*/ 424 w 574"/>
                <a:gd name="T7" fmla="*/ 406 h 406"/>
                <a:gd name="T8" fmla="*/ 574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574" y="0"/>
                  </a:moveTo>
                  <a:lnTo>
                    <a:pt x="29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57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4" name="Forma Livre 229">
              <a:extLst>
                <a:ext uri="{FF2B5EF4-FFF2-40B4-BE49-F238E27FC236}">
                  <a16:creationId xmlns:a16="http://schemas.microsoft.com/office/drawing/2014/main" id="{D757AEE6-E3AC-4047-B2F9-B7701FE2E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8718" y="7934324"/>
              <a:ext cx="673100" cy="644525"/>
            </a:xfrm>
            <a:custGeom>
              <a:avLst/>
              <a:gdLst>
                <a:gd name="T0" fmla="*/ 424 w 424"/>
                <a:gd name="T1" fmla="*/ 0 h 406"/>
                <a:gd name="T2" fmla="*/ 148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424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424" y="0"/>
                  </a:moveTo>
                  <a:lnTo>
                    <a:pt x="148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5" name="Forma Livre 231">
              <a:extLst>
                <a:ext uri="{FF2B5EF4-FFF2-40B4-BE49-F238E27FC236}">
                  <a16:creationId xmlns:a16="http://schemas.microsoft.com/office/drawing/2014/main" id="{88DEDB43-9D5F-4125-A63C-9B3E4466A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2143" y="7934324"/>
              <a:ext cx="673100" cy="644525"/>
            </a:xfrm>
            <a:custGeom>
              <a:avLst/>
              <a:gdLst>
                <a:gd name="T0" fmla="*/ 276 w 424"/>
                <a:gd name="T1" fmla="*/ 0 h 406"/>
                <a:gd name="T2" fmla="*/ 0 w 424"/>
                <a:gd name="T3" fmla="*/ 0 h 406"/>
                <a:gd name="T4" fmla="*/ 0 w 424"/>
                <a:gd name="T5" fmla="*/ 406 h 406"/>
                <a:gd name="T6" fmla="*/ 424 w 424"/>
                <a:gd name="T7" fmla="*/ 406 h 406"/>
                <a:gd name="T8" fmla="*/ 276 w 42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4" h="406">
                  <a:moveTo>
                    <a:pt x="276" y="0"/>
                  </a:moveTo>
                  <a:lnTo>
                    <a:pt x="0" y="0"/>
                  </a:lnTo>
                  <a:lnTo>
                    <a:pt x="0" y="406"/>
                  </a:lnTo>
                  <a:lnTo>
                    <a:pt x="42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  <p:sp>
          <p:nvSpPr>
            <p:cNvPr id="26" name="Forma Livre 233">
              <a:extLst>
                <a:ext uri="{FF2B5EF4-FFF2-40B4-BE49-F238E27FC236}">
                  <a16:creationId xmlns:a16="http://schemas.microsoft.com/office/drawing/2014/main" id="{79F36A84-194B-4639-9E1D-99189D2A0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7443" y="7934324"/>
              <a:ext cx="911225" cy="644525"/>
            </a:xfrm>
            <a:custGeom>
              <a:avLst/>
              <a:gdLst>
                <a:gd name="T0" fmla="*/ 276 w 574"/>
                <a:gd name="T1" fmla="*/ 0 h 406"/>
                <a:gd name="T2" fmla="*/ 0 w 574"/>
                <a:gd name="T3" fmla="*/ 0 h 406"/>
                <a:gd name="T4" fmla="*/ 150 w 574"/>
                <a:gd name="T5" fmla="*/ 406 h 406"/>
                <a:gd name="T6" fmla="*/ 574 w 574"/>
                <a:gd name="T7" fmla="*/ 406 h 406"/>
                <a:gd name="T8" fmla="*/ 276 w 574"/>
                <a:gd name="T9" fmla="*/ 0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6">
                  <a:moveTo>
                    <a:pt x="276" y="0"/>
                  </a:moveTo>
                  <a:lnTo>
                    <a:pt x="0" y="0"/>
                  </a:lnTo>
                  <a:lnTo>
                    <a:pt x="150" y="406"/>
                  </a:lnTo>
                  <a:lnTo>
                    <a:pt x="574" y="406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sz="2800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AB60D7-2823-4212-ABD1-3D7E37428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515" y="1193485"/>
            <a:ext cx="8675370" cy="2079933"/>
          </a:xfrm>
        </p:spPr>
        <p:txBody>
          <a:bodyPr rtlCol="0">
            <a:noAutofit/>
          </a:bodyPr>
          <a:lstStyle>
            <a:lvl1pPr algn="ctr">
              <a:defRPr sz="72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DO TÍTULO MESTRE</a:t>
            </a:r>
          </a:p>
        </p:txBody>
      </p:sp>
      <p:grpSp>
        <p:nvGrpSpPr>
          <p:cNvPr id="30" name="Grupo 29" descr="forma masculina">
            <a:extLst>
              <a:ext uri="{FF2B5EF4-FFF2-40B4-BE49-F238E27FC236}">
                <a16:creationId xmlns:a16="http://schemas.microsoft.com/office/drawing/2014/main" id="{CF5D8129-4B46-4FA6-A4FC-4B2CA4E2A70F}"/>
              </a:ext>
            </a:extLst>
          </p:cNvPr>
          <p:cNvGrpSpPr/>
          <p:nvPr userDrawn="1"/>
        </p:nvGrpSpPr>
        <p:grpSpPr>
          <a:xfrm>
            <a:off x="1892046" y="11844136"/>
            <a:ext cx="541825" cy="949849"/>
            <a:chOff x="1501128" y="3784600"/>
            <a:chExt cx="283441" cy="496888"/>
          </a:xfrm>
          <a:solidFill>
            <a:schemeClr val="accent2"/>
          </a:solidFill>
        </p:grpSpPr>
        <p:sp>
          <p:nvSpPr>
            <p:cNvPr id="31" name="Oval 160">
              <a:extLst>
                <a:ext uri="{FF2B5EF4-FFF2-40B4-BE49-F238E27FC236}">
                  <a16:creationId xmlns:a16="http://schemas.microsoft.com/office/drawing/2014/main" id="{491E6F0C-D9E9-44EA-9051-C61C77D4367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594553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2" name="Forma Livre 161">
              <a:extLst>
                <a:ext uri="{FF2B5EF4-FFF2-40B4-BE49-F238E27FC236}">
                  <a16:creationId xmlns:a16="http://schemas.microsoft.com/office/drawing/2014/main" id="{D5D1A768-8C8D-4C85-9ADE-FC8918D2C3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01128" y="3895725"/>
              <a:ext cx="283441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2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6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2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6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36" name="Grupo 35" descr="forma masculina">
            <a:extLst>
              <a:ext uri="{FF2B5EF4-FFF2-40B4-BE49-F238E27FC236}">
                <a16:creationId xmlns:a16="http://schemas.microsoft.com/office/drawing/2014/main" id="{4A17B119-20BC-4030-B3B0-92A75C5C07A1}"/>
              </a:ext>
            </a:extLst>
          </p:cNvPr>
          <p:cNvGrpSpPr/>
          <p:nvPr userDrawn="1"/>
        </p:nvGrpSpPr>
        <p:grpSpPr>
          <a:xfrm>
            <a:off x="437528" y="11844136"/>
            <a:ext cx="544850" cy="949847"/>
            <a:chOff x="587467" y="3784600"/>
            <a:chExt cx="285024" cy="4968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7" name="Oval 164">
              <a:extLst>
                <a:ext uri="{FF2B5EF4-FFF2-40B4-BE49-F238E27FC236}">
                  <a16:creationId xmlns:a16="http://schemas.microsoft.com/office/drawing/2014/main" id="{E1947C7A-A280-4282-9A65-2E13E94C186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79308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38" name="Forma Livre 165">
              <a:extLst>
                <a:ext uri="{FF2B5EF4-FFF2-40B4-BE49-F238E27FC236}">
                  <a16:creationId xmlns:a16="http://schemas.microsoft.com/office/drawing/2014/main" id="{2E8DC40B-DCC9-4C1D-9D5C-80FCCB5F77A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87467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8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3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1 w 90"/>
                <a:gd name="T15" fmla="*/ 44 h 121"/>
                <a:gd name="T16" fmla="*/ 4 w 90"/>
                <a:gd name="T17" fmla="*/ 53 h 121"/>
                <a:gd name="T18" fmla="*/ 13 w 90"/>
                <a:gd name="T19" fmla="*/ 50 h 121"/>
                <a:gd name="T20" fmla="*/ 24 w 90"/>
                <a:gd name="T21" fmla="*/ 27 h 121"/>
                <a:gd name="T22" fmla="*/ 24 w 90"/>
                <a:gd name="T23" fmla="*/ 55 h 121"/>
                <a:gd name="T24" fmla="*/ 24 w 90"/>
                <a:gd name="T25" fmla="*/ 56 h 121"/>
                <a:gd name="T26" fmla="*/ 24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8 w 90"/>
                <a:gd name="T35" fmla="*/ 65 h 121"/>
                <a:gd name="T36" fmla="*/ 48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5 w 90"/>
                <a:gd name="T53" fmla="*/ 53 h 121"/>
                <a:gd name="T54" fmla="*/ 88 w 90"/>
                <a:gd name="T5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7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5" y="53"/>
                    <a:pt x="85" y="53"/>
                    <a:pt x="85" y="53"/>
                  </a:cubicBezTo>
                  <a:cubicBezTo>
                    <a:pt x="88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39" name="Grupo 38" descr="forma masculina">
            <a:extLst>
              <a:ext uri="{FF2B5EF4-FFF2-40B4-BE49-F238E27FC236}">
                <a16:creationId xmlns:a16="http://schemas.microsoft.com/office/drawing/2014/main" id="{E235E301-34AA-4989-B318-FFCDC3423D11}"/>
              </a:ext>
            </a:extLst>
          </p:cNvPr>
          <p:cNvGrpSpPr/>
          <p:nvPr userDrawn="1"/>
        </p:nvGrpSpPr>
        <p:grpSpPr>
          <a:xfrm>
            <a:off x="992995" y="11844136"/>
            <a:ext cx="541825" cy="949849"/>
            <a:chOff x="891493" y="3784600"/>
            <a:chExt cx="283441" cy="496888"/>
          </a:xfrm>
          <a:solidFill>
            <a:schemeClr val="accent1"/>
          </a:solidFill>
        </p:grpSpPr>
        <p:sp>
          <p:nvSpPr>
            <p:cNvPr id="40" name="Oval 166">
              <a:extLst>
                <a:ext uri="{FF2B5EF4-FFF2-40B4-BE49-F238E27FC236}">
                  <a16:creationId xmlns:a16="http://schemas.microsoft.com/office/drawing/2014/main" id="{F4A25DCD-69D3-4F6E-AAF0-0974E0DAE60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84917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1" name="Forma Livre 167">
              <a:extLst>
                <a:ext uri="{FF2B5EF4-FFF2-40B4-BE49-F238E27FC236}">
                  <a16:creationId xmlns:a16="http://schemas.microsoft.com/office/drawing/2014/main" id="{3A385A42-C363-4312-BB9C-29CBACA5A6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891493" y="3895725"/>
              <a:ext cx="283441" cy="385763"/>
            </a:xfrm>
            <a:custGeom>
              <a:avLst/>
              <a:gdLst>
                <a:gd name="T0" fmla="*/ 88 w 89"/>
                <a:gd name="T1" fmla="*/ 44 h 121"/>
                <a:gd name="T2" fmla="*/ 68 w 89"/>
                <a:gd name="T3" fmla="*/ 4 h 121"/>
                <a:gd name="T4" fmla="*/ 61 w 89"/>
                <a:gd name="T5" fmla="*/ 0 h 121"/>
                <a:gd name="T6" fmla="*/ 56 w 89"/>
                <a:gd name="T7" fmla="*/ 0 h 121"/>
                <a:gd name="T8" fmla="*/ 33 w 89"/>
                <a:gd name="T9" fmla="*/ 0 h 121"/>
                <a:gd name="T10" fmla="*/ 28 w 89"/>
                <a:gd name="T11" fmla="*/ 0 h 121"/>
                <a:gd name="T12" fmla="*/ 21 w 89"/>
                <a:gd name="T13" fmla="*/ 4 h 121"/>
                <a:gd name="T14" fmla="*/ 1 w 89"/>
                <a:gd name="T15" fmla="*/ 44 h 121"/>
                <a:gd name="T16" fmla="*/ 4 w 89"/>
                <a:gd name="T17" fmla="*/ 53 h 121"/>
                <a:gd name="T18" fmla="*/ 13 w 89"/>
                <a:gd name="T19" fmla="*/ 50 h 121"/>
                <a:gd name="T20" fmla="*/ 24 w 89"/>
                <a:gd name="T21" fmla="*/ 27 h 121"/>
                <a:gd name="T22" fmla="*/ 24 w 89"/>
                <a:gd name="T23" fmla="*/ 55 h 121"/>
                <a:gd name="T24" fmla="*/ 24 w 89"/>
                <a:gd name="T25" fmla="*/ 56 h 121"/>
                <a:gd name="T26" fmla="*/ 24 w 89"/>
                <a:gd name="T27" fmla="*/ 112 h 121"/>
                <a:gd name="T28" fmla="*/ 33 w 89"/>
                <a:gd name="T29" fmla="*/ 121 h 121"/>
                <a:gd name="T30" fmla="*/ 41 w 89"/>
                <a:gd name="T31" fmla="*/ 112 h 121"/>
                <a:gd name="T32" fmla="*/ 41 w 89"/>
                <a:gd name="T33" fmla="*/ 65 h 121"/>
                <a:gd name="T34" fmla="*/ 48 w 89"/>
                <a:gd name="T35" fmla="*/ 65 h 121"/>
                <a:gd name="T36" fmla="*/ 48 w 89"/>
                <a:gd name="T37" fmla="*/ 112 h 121"/>
                <a:gd name="T38" fmla="*/ 57 w 89"/>
                <a:gd name="T39" fmla="*/ 121 h 121"/>
                <a:gd name="T40" fmla="*/ 65 w 89"/>
                <a:gd name="T41" fmla="*/ 112 h 121"/>
                <a:gd name="T42" fmla="*/ 65 w 89"/>
                <a:gd name="T43" fmla="*/ 56 h 121"/>
                <a:gd name="T44" fmla="*/ 65 w 89"/>
                <a:gd name="T45" fmla="*/ 55 h 121"/>
                <a:gd name="T46" fmla="*/ 65 w 89"/>
                <a:gd name="T47" fmla="*/ 27 h 121"/>
                <a:gd name="T48" fmla="*/ 76 w 89"/>
                <a:gd name="T49" fmla="*/ 50 h 121"/>
                <a:gd name="T50" fmla="*/ 85 w 89"/>
                <a:gd name="T51" fmla="*/ 53 h 121"/>
                <a:gd name="T52" fmla="*/ 88 w 89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9" h="121">
                  <a:moveTo>
                    <a:pt x="88" y="4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7" y="1"/>
                    <a:pt x="64" y="0"/>
                    <a:pt x="61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4" y="27"/>
                    <a:pt x="24" y="27"/>
                    <a:pt x="24" y="27"/>
                  </a:cubicBezTo>
                  <a:cubicBezTo>
                    <a:pt x="24" y="55"/>
                    <a:pt x="24" y="55"/>
                    <a:pt x="24" y="55"/>
                  </a:cubicBezTo>
                  <a:cubicBezTo>
                    <a:pt x="24" y="56"/>
                    <a:pt x="24" y="56"/>
                    <a:pt x="24" y="56"/>
                  </a:cubicBezTo>
                  <a:cubicBezTo>
                    <a:pt x="24" y="112"/>
                    <a:pt x="24" y="112"/>
                    <a:pt x="24" y="112"/>
                  </a:cubicBezTo>
                  <a:cubicBezTo>
                    <a:pt x="24" y="117"/>
                    <a:pt x="28" y="121"/>
                    <a:pt x="33" y="121"/>
                  </a:cubicBezTo>
                  <a:cubicBezTo>
                    <a:pt x="37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8" y="65"/>
                    <a:pt x="48" y="65"/>
                    <a:pt x="48" y="65"/>
                  </a:cubicBezTo>
                  <a:cubicBezTo>
                    <a:pt x="48" y="112"/>
                    <a:pt x="48" y="112"/>
                    <a:pt x="48" y="112"/>
                  </a:cubicBezTo>
                  <a:cubicBezTo>
                    <a:pt x="48" y="117"/>
                    <a:pt x="52" y="121"/>
                    <a:pt x="57" y="121"/>
                  </a:cubicBezTo>
                  <a:cubicBezTo>
                    <a:pt x="61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7" y="53"/>
                    <a:pt x="81" y="54"/>
                    <a:pt x="85" y="53"/>
                  </a:cubicBezTo>
                  <a:cubicBezTo>
                    <a:pt x="88" y="51"/>
                    <a:pt x="89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42" name="Grupo 41" descr="forma masculina">
            <a:extLst>
              <a:ext uri="{FF2B5EF4-FFF2-40B4-BE49-F238E27FC236}">
                <a16:creationId xmlns:a16="http://schemas.microsoft.com/office/drawing/2014/main" id="{53168B81-47A6-4917-A77A-78632601FA2A}"/>
              </a:ext>
            </a:extLst>
          </p:cNvPr>
          <p:cNvGrpSpPr/>
          <p:nvPr userDrawn="1"/>
        </p:nvGrpSpPr>
        <p:grpSpPr>
          <a:xfrm>
            <a:off x="2791097" y="11844136"/>
            <a:ext cx="547878" cy="949849"/>
            <a:chOff x="2107596" y="3784600"/>
            <a:chExt cx="286608" cy="496888"/>
          </a:xfrm>
          <a:solidFill>
            <a:schemeClr val="accent1"/>
          </a:solidFill>
        </p:grpSpPr>
        <p:sp>
          <p:nvSpPr>
            <p:cNvPr id="43" name="Oval 168">
              <a:extLst>
                <a:ext uri="{FF2B5EF4-FFF2-40B4-BE49-F238E27FC236}">
                  <a16:creationId xmlns:a16="http://schemas.microsoft.com/office/drawing/2014/main" id="{000D08AE-CC9E-4B04-8ED5-D7A9BA487B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204187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 169">
              <a:extLst>
                <a:ext uri="{FF2B5EF4-FFF2-40B4-BE49-F238E27FC236}">
                  <a16:creationId xmlns:a16="http://schemas.microsoft.com/office/drawing/2014/main" id="{53C43F4A-0A49-4769-81B1-5597E5AC703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107596" y="3895725"/>
              <a:ext cx="286608" cy="385763"/>
            </a:xfrm>
            <a:custGeom>
              <a:avLst/>
              <a:gdLst>
                <a:gd name="T0" fmla="*/ 89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7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2 w 90"/>
                <a:gd name="T31" fmla="*/ 112 h 121"/>
                <a:gd name="T32" fmla="*/ 42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7 w 90"/>
                <a:gd name="T49" fmla="*/ 50 h 121"/>
                <a:gd name="T50" fmla="*/ 85 w 90"/>
                <a:gd name="T51" fmla="*/ 53 h 121"/>
                <a:gd name="T52" fmla="*/ 89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9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2" y="117"/>
                    <a:pt x="42" y="112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7" y="50"/>
                    <a:pt x="77" y="50"/>
                    <a:pt x="77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9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45" name="Grupo 44" descr="forma masculina">
            <a:extLst>
              <a:ext uri="{FF2B5EF4-FFF2-40B4-BE49-F238E27FC236}">
                <a16:creationId xmlns:a16="http://schemas.microsoft.com/office/drawing/2014/main" id="{54524FC9-A498-46AA-A520-B53982BC67DF}"/>
              </a:ext>
            </a:extLst>
          </p:cNvPr>
          <p:cNvGrpSpPr/>
          <p:nvPr userDrawn="1"/>
        </p:nvGrpSpPr>
        <p:grpSpPr>
          <a:xfrm>
            <a:off x="3349592" y="11844136"/>
            <a:ext cx="544850" cy="949847"/>
            <a:chOff x="2413205" y="3784600"/>
            <a:chExt cx="285024" cy="496888"/>
          </a:xfrm>
          <a:solidFill>
            <a:schemeClr val="accent4"/>
          </a:solidFill>
        </p:grpSpPr>
        <p:sp>
          <p:nvSpPr>
            <p:cNvPr id="46" name="Oval 170">
              <a:extLst>
                <a:ext uri="{FF2B5EF4-FFF2-40B4-BE49-F238E27FC236}">
                  <a16:creationId xmlns:a16="http://schemas.microsoft.com/office/drawing/2014/main" id="{19535CB8-B8AE-4296-8993-01927AD713C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50821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 171">
              <a:extLst>
                <a:ext uri="{FF2B5EF4-FFF2-40B4-BE49-F238E27FC236}">
                  <a16:creationId xmlns:a16="http://schemas.microsoft.com/office/drawing/2014/main" id="{89F3AC65-198B-480C-BFC8-917E656CBF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13205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7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6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51" name="Grupo 50" descr="forma masculina">
            <a:extLst>
              <a:ext uri="{FF2B5EF4-FFF2-40B4-BE49-F238E27FC236}">
                <a16:creationId xmlns:a16="http://schemas.microsoft.com/office/drawing/2014/main" id="{5753AAA6-3FC3-4BD8-AEEB-AF31820732A8}"/>
              </a:ext>
            </a:extLst>
          </p:cNvPr>
          <p:cNvGrpSpPr/>
          <p:nvPr userDrawn="1"/>
        </p:nvGrpSpPr>
        <p:grpSpPr>
          <a:xfrm>
            <a:off x="4251668" y="11844136"/>
            <a:ext cx="544850" cy="949847"/>
            <a:chOff x="3022841" y="3784600"/>
            <a:chExt cx="285024" cy="496888"/>
          </a:xfrm>
          <a:solidFill>
            <a:schemeClr val="accent1"/>
          </a:solidFill>
        </p:grpSpPr>
        <p:sp>
          <p:nvSpPr>
            <p:cNvPr id="52" name="Oval 174">
              <a:extLst>
                <a:ext uri="{FF2B5EF4-FFF2-40B4-BE49-F238E27FC236}">
                  <a16:creationId xmlns:a16="http://schemas.microsoft.com/office/drawing/2014/main" id="{37ADD4D7-7FE6-482C-A18E-D4D5405B38B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17849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53" name="Forma Livre 175">
              <a:extLst>
                <a:ext uri="{FF2B5EF4-FFF2-40B4-BE49-F238E27FC236}">
                  <a16:creationId xmlns:a16="http://schemas.microsoft.com/office/drawing/2014/main" id="{0D55CE92-057B-4399-AA87-41A56999D81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022841" y="3895725"/>
              <a:ext cx="285024" cy="385763"/>
            </a:xfrm>
            <a:custGeom>
              <a:avLst/>
              <a:gdLst>
                <a:gd name="T0" fmla="*/ 88 w 90"/>
                <a:gd name="T1" fmla="*/ 44 h 121"/>
                <a:gd name="T2" fmla="*/ 69 w 90"/>
                <a:gd name="T3" fmla="*/ 4 h 121"/>
                <a:gd name="T4" fmla="*/ 62 w 90"/>
                <a:gd name="T5" fmla="*/ 0 h 121"/>
                <a:gd name="T6" fmla="*/ 56 w 90"/>
                <a:gd name="T7" fmla="*/ 0 h 121"/>
                <a:gd name="T8" fmla="*/ 34 w 90"/>
                <a:gd name="T9" fmla="*/ 0 h 121"/>
                <a:gd name="T10" fmla="*/ 28 w 90"/>
                <a:gd name="T11" fmla="*/ 0 h 121"/>
                <a:gd name="T12" fmla="*/ 21 w 90"/>
                <a:gd name="T13" fmla="*/ 4 h 121"/>
                <a:gd name="T14" fmla="*/ 2 w 90"/>
                <a:gd name="T15" fmla="*/ 44 h 121"/>
                <a:gd name="T16" fmla="*/ 5 w 90"/>
                <a:gd name="T17" fmla="*/ 53 h 121"/>
                <a:gd name="T18" fmla="*/ 14 w 90"/>
                <a:gd name="T19" fmla="*/ 50 h 121"/>
                <a:gd name="T20" fmla="*/ 25 w 90"/>
                <a:gd name="T21" fmla="*/ 27 h 121"/>
                <a:gd name="T22" fmla="*/ 25 w 90"/>
                <a:gd name="T23" fmla="*/ 55 h 121"/>
                <a:gd name="T24" fmla="*/ 25 w 90"/>
                <a:gd name="T25" fmla="*/ 56 h 121"/>
                <a:gd name="T26" fmla="*/ 25 w 90"/>
                <a:gd name="T27" fmla="*/ 112 h 121"/>
                <a:gd name="T28" fmla="*/ 33 w 90"/>
                <a:gd name="T29" fmla="*/ 121 h 121"/>
                <a:gd name="T30" fmla="*/ 41 w 90"/>
                <a:gd name="T31" fmla="*/ 112 h 121"/>
                <a:gd name="T32" fmla="*/ 41 w 90"/>
                <a:gd name="T33" fmla="*/ 65 h 121"/>
                <a:gd name="T34" fmla="*/ 49 w 90"/>
                <a:gd name="T35" fmla="*/ 65 h 121"/>
                <a:gd name="T36" fmla="*/ 49 w 90"/>
                <a:gd name="T37" fmla="*/ 112 h 121"/>
                <a:gd name="T38" fmla="*/ 57 w 90"/>
                <a:gd name="T39" fmla="*/ 121 h 121"/>
                <a:gd name="T40" fmla="*/ 65 w 90"/>
                <a:gd name="T41" fmla="*/ 112 h 121"/>
                <a:gd name="T42" fmla="*/ 65 w 90"/>
                <a:gd name="T43" fmla="*/ 56 h 121"/>
                <a:gd name="T44" fmla="*/ 65 w 90"/>
                <a:gd name="T45" fmla="*/ 55 h 121"/>
                <a:gd name="T46" fmla="*/ 65 w 90"/>
                <a:gd name="T47" fmla="*/ 27 h 121"/>
                <a:gd name="T48" fmla="*/ 76 w 90"/>
                <a:gd name="T49" fmla="*/ 50 h 121"/>
                <a:gd name="T50" fmla="*/ 85 w 90"/>
                <a:gd name="T51" fmla="*/ 53 h 121"/>
                <a:gd name="T52" fmla="*/ 88 w 90"/>
                <a:gd name="T53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90" h="121">
                  <a:moveTo>
                    <a:pt x="88" y="44"/>
                  </a:moveTo>
                  <a:cubicBezTo>
                    <a:pt x="69" y="4"/>
                    <a:pt x="69" y="4"/>
                    <a:pt x="69" y="4"/>
                  </a:cubicBezTo>
                  <a:cubicBezTo>
                    <a:pt x="68" y="1"/>
                    <a:pt x="65" y="0"/>
                    <a:pt x="62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3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2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5" y="56"/>
                    <a:pt x="25" y="56"/>
                  </a:cubicBezTo>
                  <a:cubicBezTo>
                    <a:pt x="25" y="112"/>
                    <a:pt x="25" y="112"/>
                    <a:pt x="25" y="112"/>
                  </a:cubicBezTo>
                  <a:cubicBezTo>
                    <a:pt x="25" y="117"/>
                    <a:pt x="29" y="121"/>
                    <a:pt x="33" y="121"/>
                  </a:cubicBezTo>
                  <a:cubicBezTo>
                    <a:pt x="38" y="121"/>
                    <a:pt x="41" y="117"/>
                    <a:pt x="41" y="112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49" y="112"/>
                    <a:pt x="49" y="112"/>
                    <a:pt x="49" y="112"/>
                  </a:cubicBezTo>
                  <a:cubicBezTo>
                    <a:pt x="49" y="117"/>
                    <a:pt x="53" y="121"/>
                    <a:pt x="57" y="121"/>
                  </a:cubicBezTo>
                  <a:cubicBezTo>
                    <a:pt x="62" y="121"/>
                    <a:pt x="65" y="117"/>
                    <a:pt x="65" y="11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5" y="55"/>
                    <a:pt x="65" y="55"/>
                    <a:pt x="65" y="55"/>
                  </a:cubicBezTo>
                  <a:cubicBezTo>
                    <a:pt x="65" y="27"/>
                    <a:pt x="65" y="27"/>
                    <a:pt x="65" y="27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8" y="53"/>
                    <a:pt x="82" y="54"/>
                    <a:pt x="85" y="53"/>
                  </a:cubicBezTo>
                  <a:cubicBezTo>
                    <a:pt x="89" y="51"/>
                    <a:pt x="90" y="47"/>
                    <a:pt x="88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54" name="Grupo 53" descr="forma de bebê">
            <a:extLst>
              <a:ext uri="{FF2B5EF4-FFF2-40B4-BE49-F238E27FC236}">
                <a16:creationId xmlns:a16="http://schemas.microsoft.com/office/drawing/2014/main" id="{3597C9B3-31AD-4267-AC01-5DDD1702E62B}"/>
              </a:ext>
            </a:extLst>
          </p:cNvPr>
          <p:cNvGrpSpPr/>
          <p:nvPr userDrawn="1"/>
        </p:nvGrpSpPr>
        <p:grpSpPr>
          <a:xfrm>
            <a:off x="4807135" y="12159352"/>
            <a:ext cx="335992" cy="616036"/>
            <a:chOff x="3345868" y="3959225"/>
            <a:chExt cx="175765" cy="322263"/>
          </a:xfrm>
          <a:solidFill>
            <a:schemeClr val="accent1"/>
          </a:solidFill>
        </p:grpSpPr>
        <p:sp>
          <p:nvSpPr>
            <p:cNvPr id="55" name="Oval 176">
              <a:extLst>
                <a:ext uri="{FF2B5EF4-FFF2-40B4-BE49-F238E27FC236}">
                  <a16:creationId xmlns:a16="http://schemas.microsoft.com/office/drawing/2014/main" id="{3B078782-3E78-4C11-BD38-CD166B941FA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56" name="Forma Livre 177">
              <a:extLst>
                <a:ext uri="{FF2B5EF4-FFF2-40B4-BE49-F238E27FC236}">
                  <a16:creationId xmlns:a16="http://schemas.microsoft.com/office/drawing/2014/main" id="{5C0E1D81-FF48-4780-96A1-F2F4787AF11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57" name="Grupo 56" descr="forma feminina">
            <a:extLst>
              <a:ext uri="{FF2B5EF4-FFF2-40B4-BE49-F238E27FC236}">
                <a16:creationId xmlns:a16="http://schemas.microsoft.com/office/drawing/2014/main" id="{1A2EBD89-8E53-458D-8C5F-A8DC5F1709F6}"/>
              </a:ext>
            </a:extLst>
          </p:cNvPr>
          <p:cNvGrpSpPr/>
          <p:nvPr userDrawn="1"/>
        </p:nvGrpSpPr>
        <p:grpSpPr>
          <a:xfrm>
            <a:off x="5153744" y="11844136"/>
            <a:ext cx="514582" cy="949847"/>
            <a:chOff x="3565970" y="3784600"/>
            <a:chExt cx="269190" cy="496888"/>
          </a:xfrm>
          <a:solidFill>
            <a:schemeClr val="accent1"/>
          </a:solidFill>
        </p:grpSpPr>
        <p:sp>
          <p:nvSpPr>
            <p:cNvPr id="58" name="Oval 178">
              <a:extLst>
                <a:ext uri="{FF2B5EF4-FFF2-40B4-BE49-F238E27FC236}">
                  <a16:creationId xmlns:a16="http://schemas.microsoft.com/office/drawing/2014/main" id="{AE3B286D-2DC0-410D-9450-596CD93892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651477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59" name="Forma Livre 179">
              <a:extLst>
                <a:ext uri="{FF2B5EF4-FFF2-40B4-BE49-F238E27FC236}">
                  <a16:creationId xmlns:a16="http://schemas.microsoft.com/office/drawing/2014/main" id="{0BBACAD3-D709-46CC-BE7B-7971A558AF8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65970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60" name="Grupo 59" descr="forma feminina">
            <a:extLst>
              <a:ext uri="{FF2B5EF4-FFF2-40B4-BE49-F238E27FC236}">
                <a16:creationId xmlns:a16="http://schemas.microsoft.com/office/drawing/2014/main" id="{BAB1DFB8-AE98-42E3-A8A5-4041F4AFA47D}"/>
              </a:ext>
            </a:extLst>
          </p:cNvPr>
          <p:cNvGrpSpPr/>
          <p:nvPr userDrawn="1"/>
        </p:nvGrpSpPr>
        <p:grpSpPr>
          <a:xfrm>
            <a:off x="5678943" y="11844136"/>
            <a:ext cx="517610" cy="949849"/>
            <a:chOff x="3869996" y="3784600"/>
            <a:chExt cx="270774" cy="496888"/>
          </a:xfrm>
          <a:solidFill>
            <a:schemeClr val="accent4"/>
          </a:solidFill>
        </p:grpSpPr>
        <p:sp>
          <p:nvSpPr>
            <p:cNvPr id="61" name="Oval 180">
              <a:extLst>
                <a:ext uri="{FF2B5EF4-FFF2-40B4-BE49-F238E27FC236}">
                  <a16:creationId xmlns:a16="http://schemas.microsoft.com/office/drawing/2014/main" id="{E1501AF2-AD82-408F-92AF-70E36C2C1DC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95550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62" name="Forma Livre 181">
              <a:extLst>
                <a:ext uri="{FF2B5EF4-FFF2-40B4-BE49-F238E27FC236}">
                  <a16:creationId xmlns:a16="http://schemas.microsoft.com/office/drawing/2014/main" id="{3CEBC29E-6EA3-400A-9EF0-0A4583935BF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69996" y="3895725"/>
              <a:ext cx="270774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5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63" name="Grupo 62" descr="forma feminina">
            <a:extLst>
              <a:ext uri="{FF2B5EF4-FFF2-40B4-BE49-F238E27FC236}">
                <a16:creationId xmlns:a16="http://schemas.microsoft.com/office/drawing/2014/main" id="{22F920FF-5F97-4EF2-8B92-60F57694C6D1}"/>
              </a:ext>
            </a:extLst>
          </p:cNvPr>
          <p:cNvGrpSpPr/>
          <p:nvPr userDrawn="1"/>
        </p:nvGrpSpPr>
        <p:grpSpPr>
          <a:xfrm>
            <a:off x="6207170" y="11844136"/>
            <a:ext cx="514582" cy="949847"/>
            <a:chOff x="4175605" y="3784600"/>
            <a:chExt cx="269190" cy="496888"/>
          </a:xfrm>
          <a:solidFill>
            <a:schemeClr val="accent1"/>
          </a:solidFill>
        </p:grpSpPr>
        <p:sp>
          <p:nvSpPr>
            <p:cNvPr id="64" name="Oval 182">
              <a:extLst>
                <a:ext uri="{FF2B5EF4-FFF2-40B4-BE49-F238E27FC236}">
                  <a16:creationId xmlns:a16="http://schemas.microsoft.com/office/drawing/2014/main" id="{AA1FD1A9-5755-480F-9BE9-95F3FA3355B9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26111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65" name="Forma Livre 183">
              <a:extLst>
                <a:ext uri="{FF2B5EF4-FFF2-40B4-BE49-F238E27FC236}">
                  <a16:creationId xmlns:a16="http://schemas.microsoft.com/office/drawing/2014/main" id="{99D355EB-7A7E-457F-8ACD-005CB150BE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75605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5 w 85"/>
                <a:gd name="T21" fmla="*/ 53 h 121"/>
                <a:gd name="T22" fmla="*/ 13 w 85"/>
                <a:gd name="T23" fmla="*/ 50 h 121"/>
                <a:gd name="T24" fmla="*/ 26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8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66" name="Grupo 65" descr="forma feminina">
            <a:extLst>
              <a:ext uri="{FF2B5EF4-FFF2-40B4-BE49-F238E27FC236}">
                <a16:creationId xmlns:a16="http://schemas.microsoft.com/office/drawing/2014/main" id="{809034D6-0CD6-4A40-BB1A-720F9CFE685E}"/>
              </a:ext>
            </a:extLst>
          </p:cNvPr>
          <p:cNvGrpSpPr/>
          <p:nvPr userDrawn="1"/>
        </p:nvGrpSpPr>
        <p:grpSpPr>
          <a:xfrm>
            <a:off x="6732369" y="11844136"/>
            <a:ext cx="517610" cy="949849"/>
            <a:chOff x="4479631" y="3784600"/>
            <a:chExt cx="270774" cy="496888"/>
          </a:xfrm>
          <a:solidFill>
            <a:schemeClr val="accent3"/>
          </a:solidFill>
        </p:grpSpPr>
        <p:sp>
          <p:nvSpPr>
            <p:cNvPr id="67" name="Oval 184">
              <a:extLst>
                <a:ext uri="{FF2B5EF4-FFF2-40B4-BE49-F238E27FC236}">
                  <a16:creationId xmlns:a16="http://schemas.microsoft.com/office/drawing/2014/main" id="{54585848-307F-48BC-8959-AA7AF9CF76F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565138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68" name="Forma Livre 185">
              <a:extLst>
                <a:ext uri="{FF2B5EF4-FFF2-40B4-BE49-F238E27FC236}">
                  <a16:creationId xmlns:a16="http://schemas.microsoft.com/office/drawing/2014/main" id="{75FBE778-3BD6-49A8-9F12-5425E7BDA19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79631" y="3895725"/>
              <a:ext cx="270774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2 w 85"/>
                <a:gd name="T11" fmla="*/ 0 h 121"/>
                <a:gd name="T12" fmla="*/ 28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4 w 85"/>
                <a:gd name="T21" fmla="*/ 53 h 121"/>
                <a:gd name="T22" fmla="*/ 13 w 85"/>
                <a:gd name="T23" fmla="*/ 50 h 121"/>
                <a:gd name="T24" fmla="*/ 25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3 w 85"/>
                <a:gd name="T37" fmla="*/ 121 h 121"/>
                <a:gd name="T38" fmla="*/ 33 w 85"/>
                <a:gd name="T39" fmla="*/ 121 h 121"/>
                <a:gd name="T40" fmla="*/ 40 w 85"/>
                <a:gd name="T41" fmla="*/ 114 h 121"/>
                <a:gd name="T42" fmla="*/ 40 w 85"/>
                <a:gd name="T43" fmla="*/ 77 h 121"/>
                <a:gd name="T44" fmla="*/ 44 w 85"/>
                <a:gd name="T45" fmla="*/ 77 h 121"/>
                <a:gd name="T46" fmla="*/ 44 w 85"/>
                <a:gd name="T47" fmla="*/ 114 h 121"/>
                <a:gd name="T48" fmla="*/ 51 w 85"/>
                <a:gd name="T49" fmla="*/ 121 h 121"/>
                <a:gd name="T50" fmla="*/ 57 w 85"/>
                <a:gd name="T51" fmla="*/ 114 h 121"/>
                <a:gd name="T52" fmla="*/ 57 w 85"/>
                <a:gd name="T53" fmla="*/ 77 h 121"/>
                <a:gd name="T54" fmla="*/ 68 w 85"/>
                <a:gd name="T55" fmla="*/ 77 h 121"/>
                <a:gd name="T56" fmla="*/ 72 w 85"/>
                <a:gd name="T57" fmla="*/ 72 h 121"/>
                <a:gd name="T58" fmla="*/ 58 w 85"/>
                <a:gd name="T59" fmla="*/ 40 h 121"/>
                <a:gd name="T60" fmla="*/ 59 w 85"/>
                <a:gd name="T61" fmla="*/ 25 h 121"/>
                <a:gd name="T62" fmla="*/ 71 w 85"/>
                <a:gd name="T63" fmla="*/ 50 h 121"/>
                <a:gd name="T64" fmla="*/ 80 w 85"/>
                <a:gd name="T65" fmla="*/ 53 h 121"/>
                <a:gd name="T66" fmla="*/ 83 w 85"/>
                <a:gd name="T67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3" y="121"/>
                    <a:pt x="33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69" name="Grupo 68" descr="forma feminina">
            <a:extLst>
              <a:ext uri="{FF2B5EF4-FFF2-40B4-BE49-F238E27FC236}">
                <a16:creationId xmlns:a16="http://schemas.microsoft.com/office/drawing/2014/main" id="{4CEAF610-4CC7-48FC-9E08-AF3C22EBB396}"/>
              </a:ext>
            </a:extLst>
          </p:cNvPr>
          <p:cNvGrpSpPr/>
          <p:nvPr userDrawn="1"/>
        </p:nvGrpSpPr>
        <p:grpSpPr>
          <a:xfrm>
            <a:off x="7260596" y="11844136"/>
            <a:ext cx="514582" cy="949847"/>
            <a:chOff x="4785240" y="3784600"/>
            <a:chExt cx="269190" cy="496888"/>
          </a:xfrm>
          <a:solidFill>
            <a:schemeClr val="accent4"/>
          </a:solidFill>
        </p:grpSpPr>
        <p:sp>
          <p:nvSpPr>
            <p:cNvPr id="70" name="Oval 186">
              <a:extLst>
                <a:ext uri="{FF2B5EF4-FFF2-40B4-BE49-F238E27FC236}">
                  <a16:creationId xmlns:a16="http://schemas.microsoft.com/office/drawing/2014/main" id="{0202CA64-30FF-4CF6-9CBA-B295AA31169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870747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71" name="Forma Livre 187">
              <a:extLst>
                <a:ext uri="{FF2B5EF4-FFF2-40B4-BE49-F238E27FC236}">
                  <a16:creationId xmlns:a16="http://schemas.microsoft.com/office/drawing/2014/main" id="{C13F941D-BE3B-4385-8885-713005152DE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85240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3 w 85"/>
                <a:gd name="T3" fmla="*/ 4 h 121"/>
                <a:gd name="T4" fmla="*/ 56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2 w 85"/>
                <a:gd name="T11" fmla="*/ 0 h 121"/>
                <a:gd name="T12" fmla="*/ 28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1 w 85"/>
                <a:gd name="T19" fmla="*/ 44 h 121"/>
                <a:gd name="T20" fmla="*/ 4 w 85"/>
                <a:gd name="T21" fmla="*/ 53 h 121"/>
                <a:gd name="T22" fmla="*/ 13 w 85"/>
                <a:gd name="T23" fmla="*/ 50 h 121"/>
                <a:gd name="T24" fmla="*/ 25 w 85"/>
                <a:gd name="T25" fmla="*/ 25 h 121"/>
                <a:gd name="T26" fmla="*/ 26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3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4 w 85"/>
                <a:gd name="T43" fmla="*/ 77 h 121"/>
                <a:gd name="T44" fmla="*/ 44 w 85"/>
                <a:gd name="T45" fmla="*/ 114 h 121"/>
                <a:gd name="T46" fmla="*/ 51 w 85"/>
                <a:gd name="T47" fmla="*/ 121 h 121"/>
                <a:gd name="T48" fmla="*/ 57 w 85"/>
                <a:gd name="T49" fmla="*/ 114 h 121"/>
                <a:gd name="T50" fmla="*/ 57 w 85"/>
                <a:gd name="T51" fmla="*/ 77 h 121"/>
                <a:gd name="T52" fmla="*/ 68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72" name="Grupo 71" descr="forma feminina">
            <a:extLst>
              <a:ext uri="{FF2B5EF4-FFF2-40B4-BE49-F238E27FC236}">
                <a16:creationId xmlns:a16="http://schemas.microsoft.com/office/drawing/2014/main" id="{78577481-8ECA-4220-B9A8-3E963795E319}"/>
              </a:ext>
            </a:extLst>
          </p:cNvPr>
          <p:cNvGrpSpPr/>
          <p:nvPr userDrawn="1"/>
        </p:nvGrpSpPr>
        <p:grpSpPr>
          <a:xfrm>
            <a:off x="7785795" y="11844136"/>
            <a:ext cx="511555" cy="949847"/>
            <a:chOff x="5089266" y="3784600"/>
            <a:chExt cx="267607" cy="496888"/>
          </a:xfrm>
          <a:solidFill>
            <a:schemeClr val="bg1">
              <a:lumMod val="65000"/>
            </a:schemeClr>
          </a:solidFill>
        </p:grpSpPr>
        <p:sp>
          <p:nvSpPr>
            <p:cNvPr id="73" name="Oval 188">
              <a:extLst>
                <a:ext uri="{FF2B5EF4-FFF2-40B4-BE49-F238E27FC236}">
                  <a16:creationId xmlns:a16="http://schemas.microsoft.com/office/drawing/2014/main" id="{A8A64AA2-0821-4486-BBE5-FB21A638264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17477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74" name="Forma Livre 189">
              <a:extLst>
                <a:ext uri="{FF2B5EF4-FFF2-40B4-BE49-F238E27FC236}">
                  <a16:creationId xmlns:a16="http://schemas.microsoft.com/office/drawing/2014/main" id="{32971CB0-FBE5-4B7A-9173-528E6C5E259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89266" y="3895725"/>
              <a:ext cx="267607" cy="385763"/>
            </a:xfrm>
            <a:custGeom>
              <a:avLst/>
              <a:gdLst>
                <a:gd name="T0" fmla="*/ 83 w 84"/>
                <a:gd name="T1" fmla="*/ 44 h 121"/>
                <a:gd name="T2" fmla="*/ 63 w 84"/>
                <a:gd name="T3" fmla="*/ 4 h 121"/>
                <a:gd name="T4" fmla="*/ 56 w 84"/>
                <a:gd name="T5" fmla="*/ 0 h 121"/>
                <a:gd name="T6" fmla="*/ 56 w 84"/>
                <a:gd name="T7" fmla="*/ 0 h 121"/>
                <a:gd name="T8" fmla="*/ 52 w 84"/>
                <a:gd name="T9" fmla="*/ 0 h 121"/>
                <a:gd name="T10" fmla="*/ 32 w 84"/>
                <a:gd name="T11" fmla="*/ 0 h 121"/>
                <a:gd name="T12" fmla="*/ 28 w 84"/>
                <a:gd name="T13" fmla="*/ 0 h 121"/>
                <a:gd name="T14" fmla="*/ 28 w 84"/>
                <a:gd name="T15" fmla="*/ 0 h 121"/>
                <a:gd name="T16" fmla="*/ 21 w 84"/>
                <a:gd name="T17" fmla="*/ 4 h 121"/>
                <a:gd name="T18" fmla="*/ 1 w 84"/>
                <a:gd name="T19" fmla="*/ 44 h 121"/>
                <a:gd name="T20" fmla="*/ 4 w 84"/>
                <a:gd name="T21" fmla="*/ 53 h 121"/>
                <a:gd name="T22" fmla="*/ 13 w 84"/>
                <a:gd name="T23" fmla="*/ 50 h 121"/>
                <a:gd name="T24" fmla="*/ 25 w 84"/>
                <a:gd name="T25" fmla="*/ 25 h 121"/>
                <a:gd name="T26" fmla="*/ 26 w 84"/>
                <a:gd name="T27" fmla="*/ 40 h 121"/>
                <a:gd name="T28" fmla="*/ 12 w 84"/>
                <a:gd name="T29" fmla="*/ 72 h 121"/>
                <a:gd name="T30" fmla="*/ 16 w 84"/>
                <a:gd name="T31" fmla="*/ 77 h 121"/>
                <a:gd name="T32" fmla="*/ 27 w 84"/>
                <a:gd name="T33" fmla="*/ 77 h 121"/>
                <a:gd name="T34" fmla="*/ 27 w 84"/>
                <a:gd name="T35" fmla="*/ 114 h 121"/>
                <a:gd name="T36" fmla="*/ 33 w 84"/>
                <a:gd name="T37" fmla="*/ 121 h 121"/>
                <a:gd name="T38" fmla="*/ 40 w 84"/>
                <a:gd name="T39" fmla="*/ 114 h 121"/>
                <a:gd name="T40" fmla="*/ 40 w 84"/>
                <a:gd name="T41" fmla="*/ 77 h 121"/>
                <a:gd name="T42" fmla="*/ 44 w 84"/>
                <a:gd name="T43" fmla="*/ 77 h 121"/>
                <a:gd name="T44" fmla="*/ 44 w 84"/>
                <a:gd name="T45" fmla="*/ 114 h 121"/>
                <a:gd name="T46" fmla="*/ 51 w 84"/>
                <a:gd name="T47" fmla="*/ 121 h 121"/>
                <a:gd name="T48" fmla="*/ 57 w 84"/>
                <a:gd name="T49" fmla="*/ 114 h 121"/>
                <a:gd name="T50" fmla="*/ 57 w 84"/>
                <a:gd name="T51" fmla="*/ 77 h 121"/>
                <a:gd name="T52" fmla="*/ 68 w 84"/>
                <a:gd name="T53" fmla="*/ 77 h 121"/>
                <a:gd name="T54" fmla="*/ 72 w 84"/>
                <a:gd name="T55" fmla="*/ 72 h 121"/>
                <a:gd name="T56" fmla="*/ 58 w 84"/>
                <a:gd name="T57" fmla="*/ 40 h 121"/>
                <a:gd name="T58" fmla="*/ 59 w 84"/>
                <a:gd name="T59" fmla="*/ 25 h 121"/>
                <a:gd name="T60" fmla="*/ 71 w 84"/>
                <a:gd name="T61" fmla="*/ 50 h 121"/>
                <a:gd name="T62" fmla="*/ 80 w 84"/>
                <a:gd name="T63" fmla="*/ 53 h 121"/>
                <a:gd name="T64" fmla="*/ 83 w 84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6" y="54"/>
                    <a:pt x="80" y="53"/>
                  </a:cubicBezTo>
                  <a:cubicBezTo>
                    <a:pt x="83" y="51"/>
                    <a:pt x="84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75" name="Grupo 74" descr="forma feminina">
            <a:extLst>
              <a:ext uri="{FF2B5EF4-FFF2-40B4-BE49-F238E27FC236}">
                <a16:creationId xmlns:a16="http://schemas.microsoft.com/office/drawing/2014/main" id="{0F171215-27BA-41A5-970D-662A0E274D97}"/>
              </a:ext>
            </a:extLst>
          </p:cNvPr>
          <p:cNvGrpSpPr/>
          <p:nvPr userDrawn="1"/>
        </p:nvGrpSpPr>
        <p:grpSpPr>
          <a:xfrm>
            <a:off x="8307967" y="11844136"/>
            <a:ext cx="508528" cy="949849"/>
            <a:chOff x="5394876" y="3784600"/>
            <a:chExt cx="266023" cy="496888"/>
          </a:xfrm>
          <a:solidFill>
            <a:schemeClr val="accent2"/>
          </a:solidFill>
        </p:grpSpPr>
        <p:sp>
          <p:nvSpPr>
            <p:cNvPr id="76" name="Oval 190">
              <a:extLst>
                <a:ext uri="{FF2B5EF4-FFF2-40B4-BE49-F238E27FC236}">
                  <a16:creationId xmlns:a16="http://schemas.microsoft.com/office/drawing/2014/main" id="{712A5647-027B-4B1F-81D2-51C8250A9CD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480383" y="3784600"/>
              <a:ext cx="95008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77" name="Forma Livre 191">
              <a:extLst>
                <a:ext uri="{FF2B5EF4-FFF2-40B4-BE49-F238E27FC236}">
                  <a16:creationId xmlns:a16="http://schemas.microsoft.com/office/drawing/2014/main" id="{FD63CA52-7CE4-4DEF-B7FE-BDCA5079AA9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394876" y="3895725"/>
              <a:ext cx="266023" cy="385763"/>
            </a:xfrm>
            <a:custGeom>
              <a:avLst/>
              <a:gdLst>
                <a:gd name="T0" fmla="*/ 83 w 84"/>
                <a:gd name="T1" fmla="*/ 44 h 121"/>
                <a:gd name="T2" fmla="*/ 63 w 84"/>
                <a:gd name="T3" fmla="*/ 4 h 121"/>
                <a:gd name="T4" fmla="*/ 56 w 84"/>
                <a:gd name="T5" fmla="*/ 0 h 121"/>
                <a:gd name="T6" fmla="*/ 56 w 84"/>
                <a:gd name="T7" fmla="*/ 0 h 121"/>
                <a:gd name="T8" fmla="*/ 52 w 84"/>
                <a:gd name="T9" fmla="*/ 0 h 121"/>
                <a:gd name="T10" fmla="*/ 32 w 84"/>
                <a:gd name="T11" fmla="*/ 0 h 121"/>
                <a:gd name="T12" fmla="*/ 28 w 84"/>
                <a:gd name="T13" fmla="*/ 0 h 121"/>
                <a:gd name="T14" fmla="*/ 28 w 84"/>
                <a:gd name="T15" fmla="*/ 0 h 121"/>
                <a:gd name="T16" fmla="*/ 21 w 84"/>
                <a:gd name="T17" fmla="*/ 4 h 121"/>
                <a:gd name="T18" fmla="*/ 1 w 84"/>
                <a:gd name="T19" fmla="*/ 44 h 121"/>
                <a:gd name="T20" fmla="*/ 4 w 84"/>
                <a:gd name="T21" fmla="*/ 53 h 121"/>
                <a:gd name="T22" fmla="*/ 13 w 84"/>
                <a:gd name="T23" fmla="*/ 50 h 121"/>
                <a:gd name="T24" fmla="*/ 25 w 84"/>
                <a:gd name="T25" fmla="*/ 25 h 121"/>
                <a:gd name="T26" fmla="*/ 26 w 84"/>
                <a:gd name="T27" fmla="*/ 40 h 121"/>
                <a:gd name="T28" fmla="*/ 12 w 84"/>
                <a:gd name="T29" fmla="*/ 72 h 121"/>
                <a:gd name="T30" fmla="*/ 16 w 84"/>
                <a:gd name="T31" fmla="*/ 77 h 121"/>
                <a:gd name="T32" fmla="*/ 27 w 84"/>
                <a:gd name="T33" fmla="*/ 77 h 121"/>
                <a:gd name="T34" fmla="*/ 27 w 84"/>
                <a:gd name="T35" fmla="*/ 114 h 121"/>
                <a:gd name="T36" fmla="*/ 33 w 84"/>
                <a:gd name="T37" fmla="*/ 121 h 121"/>
                <a:gd name="T38" fmla="*/ 40 w 84"/>
                <a:gd name="T39" fmla="*/ 114 h 121"/>
                <a:gd name="T40" fmla="*/ 40 w 84"/>
                <a:gd name="T41" fmla="*/ 77 h 121"/>
                <a:gd name="T42" fmla="*/ 44 w 84"/>
                <a:gd name="T43" fmla="*/ 77 h 121"/>
                <a:gd name="T44" fmla="*/ 44 w 84"/>
                <a:gd name="T45" fmla="*/ 114 h 121"/>
                <a:gd name="T46" fmla="*/ 51 w 84"/>
                <a:gd name="T47" fmla="*/ 121 h 121"/>
                <a:gd name="T48" fmla="*/ 57 w 84"/>
                <a:gd name="T49" fmla="*/ 114 h 121"/>
                <a:gd name="T50" fmla="*/ 57 w 84"/>
                <a:gd name="T51" fmla="*/ 77 h 121"/>
                <a:gd name="T52" fmla="*/ 68 w 84"/>
                <a:gd name="T53" fmla="*/ 77 h 121"/>
                <a:gd name="T54" fmla="*/ 72 w 84"/>
                <a:gd name="T55" fmla="*/ 72 h 121"/>
                <a:gd name="T56" fmla="*/ 58 w 84"/>
                <a:gd name="T57" fmla="*/ 40 h 121"/>
                <a:gd name="T58" fmla="*/ 59 w 84"/>
                <a:gd name="T59" fmla="*/ 25 h 121"/>
                <a:gd name="T60" fmla="*/ 71 w 84"/>
                <a:gd name="T61" fmla="*/ 50 h 121"/>
                <a:gd name="T62" fmla="*/ 80 w 84"/>
                <a:gd name="T63" fmla="*/ 53 h 121"/>
                <a:gd name="T64" fmla="*/ 83 w 84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4" h="121">
                  <a:moveTo>
                    <a:pt x="83" y="44"/>
                  </a:moveTo>
                  <a:cubicBezTo>
                    <a:pt x="63" y="4"/>
                    <a:pt x="63" y="4"/>
                    <a:pt x="63" y="4"/>
                  </a:cubicBezTo>
                  <a:cubicBezTo>
                    <a:pt x="62" y="1"/>
                    <a:pt x="59" y="0"/>
                    <a:pt x="56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7"/>
                    <a:pt x="1" y="51"/>
                    <a:pt x="4" y="53"/>
                  </a:cubicBezTo>
                  <a:cubicBezTo>
                    <a:pt x="8" y="54"/>
                    <a:pt x="12" y="53"/>
                    <a:pt x="13" y="50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40"/>
                    <a:pt x="26" y="40"/>
                    <a:pt x="26" y="40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11" y="74"/>
                    <a:pt x="13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3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4" y="114"/>
                    <a:pt x="44" y="114"/>
                    <a:pt x="44" y="114"/>
                  </a:cubicBezTo>
                  <a:cubicBezTo>
                    <a:pt x="44" y="118"/>
                    <a:pt x="47" y="121"/>
                    <a:pt x="51" y="121"/>
                  </a:cubicBezTo>
                  <a:cubicBezTo>
                    <a:pt x="54" y="121"/>
                    <a:pt x="57" y="118"/>
                    <a:pt x="57" y="114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2" y="53"/>
                    <a:pt x="76" y="54"/>
                    <a:pt x="80" y="53"/>
                  </a:cubicBezTo>
                  <a:cubicBezTo>
                    <a:pt x="83" y="51"/>
                    <a:pt x="84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81" name="Grupo 80" descr="forma feminina">
            <a:extLst>
              <a:ext uri="{FF2B5EF4-FFF2-40B4-BE49-F238E27FC236}">
                <a16:creationId xmlns:a16="http://schemas.microsoft.com/office/drawing/2014/main" id="{EE943BAB-517A-4911-85A2-74FA103391A0}"/>
              </a:ext>
            </a:extLst>
          </p:cNvPr>
          <p:cNvGrpSpPr/>
          <p:nvPr userDrawn="1"/>
        </p:nvGrpSpPr>
        <p:grpSpPr>
          <a:xfrm>
            <a:off x="9173724" y="11844136"/>
            <a:ext cx="514582" cy="949847"/>
            <a:chOff x="6001343" y="3784600"/>
            <a:chExt cx="269190" cy="4968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2" name="Oval 194">
              <a:extLst>
                <a:ext uri="{FF2B5EF4-FFF2-40B4-BE49-F238E27FC236}">
                  <a16:creationId xmlns:a16="http://schemas.microsoft.com/office/drawing/2014/main" id="{B123C19A-CA0D-44EF-A171-921E8A6BDB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086851" y="3784600"/>
              <a:ext cx="98175" cy="984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3" name="Forma Livre 195">
              <a:extLst>
                <a:ext uri="{FF2B5EF4-FFF2-40B4-BE49-F238E27FC236}">
                  <a16:creationId xmlns:a16="http://schemas.microsoft.com/office/drawing/2014/main" id="{02C6EBD3-CA72-43E6-A7AB-DE7C29AEF3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01343" y="3895725"/>
              <a:ext cx="269190" cy="385763"/>
            </a:xfrm>
            <a:custGeom>
              <a:avLst/>
              <a:gdLst>
                <a:gd name="T0" fmla="*/ 83 w 85"/>
                <a:gd name="T1" fmla="*/ 44 h 121"/>
                <a:gd name="T2" fmla="*/ 64 w 85"/>
                <a:gd name="T3" fmla="*/ 4 h 121"/>
                <a:gd name="T4" fmla="*/ 57 w 85"/>
                <a:gd name="T5" fmla="*/ 0 h 121"/>
                <a:gd name="T6" fmla="*/ 56 w 85"/>
                <a:gd name="T7" fmla="*/ 0 h 121"/>
                <a:gd name="T8" fmla="*/ 52 w 85"/>
                <a:gd name="T9" fmla="*/ 0 h 121"/>
                <a:gd name="T10" fmla="*/ 33 w 85"/>
                <a:gd name="T11" fmla="*/ 0 h 121"/>
                <a:gd name="T12" fmla="*/ 29 w 85"/>
                <a:gd name="T13" fmla="*/ 0 h 121"/>
                <a:gd name="T14" fmla="*/ 28 w 85"/>
                <a:gd name="T15" fmla="*/ 0 h 121"/>
                <a:gd name="T16" fmla="*/ 21 w 85"/>
                <a:gd name="T17" fmla="*/ 4 h 121"/>
                <a:gd name="T18" fmla="*/ 2 w 85"/>
                <a:gd name="T19" fmla="*/ 44 h 121"/>
                <a:gd name="T20" fmla="*/ 5 w 85"/>
                <a:gd name="T21" fmla="*/ 53 h 121"/>
                <a:gd name="T22" fmla="*/ 14 w 85"/>
                <a:gd name="T23" fmla="*/ 50 h 121"/>
                <a:gd name="T24" fmla="*/ 26 w 85"/>
                <a:gd name="T25" fmla="*/ 25 h 121"/>
                <a:gd name="T26" fmla="*/ 27 w 85"/>
                <a:gd name="T27" fmla="*/ 40 h 121"/>
                <a:gd name="T28" fmla="*/ 13 w 85"/>
                <a:gd name="T29" fmla="*/ 72 h 121"/>
                <a:gd name="T30" fmla="*/ 16 w 85"/>
                <a:gd name="T31" fmla="*/ 77 h 121"/>
                <a:gd name="T32" fmla="*/ 27 w 85"/>
                <a:gd name="T33" fmla="*/ 77 h 121"/>
                <a:gd name="T34" fmla="*/ 27 w 85"/>
                <a:gd name="T35" fmla="*/ 114 h 121"/>
                <a:gd name="T36" fmla="*/ 34 w 85"/>
                <a:gd name="T37" fmla="*/ 121 h 121"/>
                <a:gd name="T38" fmla="*/ 40 w 85"/>
                <a:gd name="T39" fmla="*/ 114 h 121"/>
                <a:gd name="T40" fmla="*/ 40 w 85"/>
                <a:gd name="T41" fmla="*/ 77 h 121"/>
                <a:gd name="T42" fmla="*/ 45 w 85"/>
                <a:gd name="T43" fmla="*/ 77 h 121"/>
                <a:gd name="T44" fmla="*/ 45 w 85"/>
                <a:gd name="T45" fmla="*/ 114 h 121"/>
                <a:gd name="T46" fmla="*/ 51 w 85"/>
                <a:gd name="T47" fmla="*/ 121 h 121"/>
                <a:gd name="T48" fmla="*/ 58 w 85"/>
                <a:gd name="T49" fmla="*/ 114 h 121"/>
                <a:gd name="T50" fmla="*/ 58 w 85"/>
                <a:gd name="T51" fmla="*/ 77 h 121"/>
                <a:gd name="T52" fmla="*/ 69 w 85"/>
                <a:gd name="T53" fmla="*/ 77 h 121"/>
                <a:gd name="T54" fmla="*/ 72 w 85"/>
                <a:gd name="T55" fmla="*/ 72 h 121"/>
                <a:gd name="T56" fmla="*/ 58 w 85"/>
                <a:gd name="T57" fmla="*/ 40 h 121"/>
                <a:gd name="T58" fmla="*/ 59 w 85"/>
                <a:gd name="T59" fmla="*/ 25 h 121"/>
                <a:gd name="T60" fmla="*/ 71 w 85"/>
                <a:gd name="T61" fmla="*/ 50 h 121"/>
                <a:gd name="T62" fmla="*/ 80 w 85"/>
                <a:gd name="T63" fmla="*/ 53 h 121"/>
                <a:gd name="T64" fmla="*/ 83 w 85"/>
                <a:gd name="T65" fmla="*/ 44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" h="121">
                  <a:moveTo>
                    <a:pt x="83" y="44"/>
                  </a:moveTo>
                  <a:cubicBezTo>
                    <a:pt x="64" y="4"/>
                    <a:pt x="64" y="4"/>
                    <a:pt x="64" y="4"/>
                  </a:cubicBezTo>
                  <a:cubicBezTo>
                    <a:pt x="62" y="1"/>
                    <a:pt x="59" y="0"/>
                    <a:pt x="57" y="0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5" y="0"/>
                    <a:pt x="22" y="1"/>
                    <a:pt x="21" y="4"/>
                  </a:cubicBezTo>
                  <a:cubicBezTo>
                    <a:pt x="2" y="44"/>
                    <a:pt x="2" y="44"/>
                    <a:pt x="2" y="44"/>
                  </a:cubicBezTo>
                  <a:cubicBezTo>
                    <a:pt x="0" y="47"/>
                    <a:pt x="1" y="51"/>
                    <a:pt x="5" y="53"/>
                  </a:cubicBezTo>
                  <a:cubicBezTo>
                    <a:pt x="8" y="54"/>
                    <a:pt x="12" y="53"/>
                    <a:pt x="14" y="50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2" y="74"/>
                    <a:pt x="14" y="77"/>
                    <a:pt x="16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114"/>
                    <a:pt x="27" y="114"/>
                    <a:pt x="27" y="114"/>
                  </a:cubicBezTo>
                  <a:cubicBezTo>
                    <a:pt x="27" y="118"/>
                    <a:pt x="30" y="121"/>
                    <a:pt x="34" y="121"/>
                  </a:cubicBezTo>
                  <a:cubicBezTo>
                    <a:pt x="37" y="121"/>
                    <a:pt x="40" y="118"/>
                    <a:pt x="40" y="114"/>
                  </a:cubicBezTo>
                  <a:cubicBezTo>
                    <a:pt x="40" y="77"/>
                    <a:pt x="40" y="77"/>
                    <a:pt x="40" y="77"/>
                  </a:cubicBezTo>
                  <a:cubicBezTo>
                    <a:pt x="45" y="77"/>
                    <a:pt x="45" y="77"/>
                    <a:pt x="45" y="77"/>
                  </a:cubicBezTo>
                  <a:cubicBezTo>
                    <a:pt x="45" y="114"/>
                    <a:pt x="45" y="114"/>
                    <a:pt x="45" y="114"/>
                  </a:cubicBezTo>
                  <a:cubicBezTo>
                    <a:pt x="45" y="118"/>
                    <a:pt x="47" y="121"/>
                    <a:pt x="51" y="121"/>
                  </a:cubicBezTo>
                  <a:cubicBezTo>
                    <a:pt x="55" y="121"/>
                    <a:pt x="58" y="118"/>
                    <a:pt x="58" y="114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9" y="77"/>
                    <a:pt x="69" y="77"/>
                    <a:pt x="69" y="77"/>
                  </a:cubicBezTo>
                  <a:cubicBezTo>
                    <a:pt x="71" y="77"/>
                    <a:pt x="73" y="74"/>
                    <a:pt x="72" y="72"/>
                  </a:cubicBezTo>
                  <a:cubicBezTo>
                    <a:pt x="58" y="40"/>
                    <a:pt x="58" y="40"/>
                    <a:pt x="58" y="40"/>
                  </a:cubicBezTo>
                  <a:cubicBezTo>
                    <a:pt x="59" y="25"/>
                    <a:pt x="59" y="25"/>
                    <a:pt x="59" y="25"/>
                  </a:cubicBezTo>
                  <a:cubicBezTo>
                    <a:pt x="71" y="50"/>
                    <a:pt x="71" y="50"/>
                    <a:pt x="71" y="50"/>
                  </a:cubicBezTo>
                  <a:cubicBezTo>
                    <a:pt x="73" y="53"/>
                    <a:pt x="77" y="54"/>
                    <a:pt x="80" y="53"/>
                  </a:cubicBezTo>
                  <a:cubicBezTo>
                    <a:pt x="83" y="51"/>
                    <a:pt x="85" y="47"/>
                    <a:pt x="83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84" name="Grupo 83" descr="forma de bebê">
            <a:extLst>
              <a:ext uri="{FF2B5EF4-FFF2-40B4-BE49-F238E27FC236}">
                <a16:creationId xmlns:a16="http://schemas.microsoft.com/office/drawing/2014/main" id="{BEEC1156-6DC1-40E3-B845-667D2C511ADC}"/>
              </a:ext>
            </a:extLst>
          </p:cNvPr>
          <p:cNvGrpSpPr/>
          <p:nvPr userDrawn="1"/>
        </p:nvGrpSpPr>
        <p:grpSpPr>
          <a:xfrm>
            <a:off x="8827112" y="12233417"/>
            <a:ext cx="335992" cy="616036"/>
            <a:chOff x="3345868" y="3959225"/>
            <a:chExt cx="175765" cy="3222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5" name="Oval 176">
              <a:extLst>
                <a:ext uri="{FF2B5EF4-FFF2-40B4-BE49-F238E27FC236}">
                  <a16:creationId xmlns:a16="http://schemas.microsoft.com/office/drawing/2014/main" id="{076A1674-FAEA-417F-AE87-70B9F6407B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6" name="Forma Livre 177">
              <a:extLst>
                <a:ext uri="{FF2B5EF4-FFF2-40B4-BE49-F238E27FC236}">
                  <a16:creationId xmlns:a16="http://schemas.microsoft.com/office/drawing/2014/main" id="{E9D0E73E-2342-49DE-AB90-D2A0D878391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87" name="Grupo 86" descr="forma de bebê">
            <a:extLst>
              <a:ext uri="{FF2B5EF4-FFF2-40B4-BE49-F238E27FC236}">
                <a16:creationId xmlns:a16="http://schemas.microsoft.com/office/drawing/2014/main" id="{FE2341B8-5A94-4DE0-8460-5A77B97DB4E3}"/>
              </a:ext>
            </a:extLst>
          </p:cNvPr>
          <p:cNvGrpSpPr/>
          <p:nvPr userDrawn="1"/>
        </p:nvGrpSpPr>
        <p:grpSpPr>
          <a:xfrm>
            <a:off x="2444488" y="12177948"/>
            <a:ext cx="335992" cy="616036"/>
            <a:chOff x="3345868" y="3959225"/>
            <a:chExt cx="175765" cy="3222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88" name="Oval 176">
              <a:extLst>
                <a:ext uri="{FF2B5EF4-FFF2-40B4-BE49-F238E27FC236}">
                  <a16:creationId xmlns:a16="http://schemas.microsoft.com/office/drawing/2014/main" id="{209C582C-6024-4747-A6CC-E90124FE29C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89" name="Forma Livre 177">
              <a:extLst>
                <a:ext uri="{FF2B5EF4-FFF2-40B4-BE49-F238E27FC236}">
                  <a16:creationId xmlns:a16="http://schemas.microsoft.com/office/drawing/2014/main" id="{AAB3572C-C737-4AB9-B484-C061C115573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90" name="Grupo 89" descr="forma de bebê">
            <a:extLst>
              <a:ext uri="{FF2B5EF4-FFF2-40B4-BE49-F238E27FC236}">
                <a16:creationId xmlns:a16="http://schemas.microsoft.com/office/drawing/2014/main" id="{734A7678-7ECF-484B-8145-A137706327A2}"/>
              </a:ext>
            </a:extLst>
          </p:cNvPr>
          <p:cNvGrpSpPr/>
          <p:nvPr userDrawn="1"/>
        </p:nvGrpSpPr>
        <p:grpSpPr>
          <a:xfrm>
            <a:off x="1545437" y="12177947"/>
            <a:ext cx="335992" cy="616036"/>
            <a:chOff x="3345868" y="3959225"/>
            <a:chExt cx="175765" cy="3222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91" name="Oval 176">
              <a:extLst>
                <a:ext uri="{FF2B5EF4-FFF2-40B4-BE49-F238E27FC236}">
                  <a16:creationId xmlns:a16="http://schemas.microsoft.com/office/drawing/2014/main" id="{1BB1E748-623E-4F1C-8969-45A3094B47A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2" name="Forma Livre 177">
              <a:extLst>
                <a:ext uri="{FF2B5EF4-FFF2-40B4-BE49-F238E27FC236}">
                  <a16:creationId xmlns:a16="http://schemas.microsoft.com/office/drawing/2014/main" id="{13177D88-8A51-4FCD-B7C5-781A5812BBF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93" name="Grupo 92" descr="forma de bebê">
            <a:extLst>
              <a:ext uri="{FF2B5EF4-FFF2-40B4-BE49-F238E27FC236}">
                <a16:creationId xmlns:a16="http://schemas.microsoft.com/office/drawing/2014/main" id="{3AE66818-02BE-4160-9BDC-53841722F518}"/>
              </a:ext>
            </a:extLst>
          </p:cNvPr>
          <p:cNvGrpSpPr/>
          <p:nvPr userDrawn="1"/>
        </p:nvGrpSpPr>
        <p:grpSpPr>
          <a:xfrm>
            <a:off x="3905059" y="12177947"/>
            <a:ext cx="335992" cy="616036"/>
            <a:chOff x="3345868" y="3959225"/>
            <a:chExt cx="175765" cy="32226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4" name="Oval 176">
              <a:extLst>
                <a:ext uri="{FF2B5EF4-FFF2-40B4-BE49-F238E27FC236}">
                  <a16:creationId xmlns:a16="http://schemas.microsoft.com/office/drawing/2014/main" id="{1BFC3AFA-5B8B-48C8-BD1C-9242F0EF959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396539" y="3959225"/>
              <a:ext cx="74423" cy="730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  <p:sp>
          <p:nvSpPr>
            <p:cNvPr id="95" name="Forma Livre 177">
              <a:extLst>
                <a:ext uri="{FF2B5EF4-FFF2-40B4-BE49-F238E27FC236}">
                  <a16:creationId xmlns:a16="http://schemas.microsoft.com/office/drawing/2014/main" id="{1ADA3406-8458-41E0-A5AB-8B69B6C064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345868" y="4041775"/>
              <a:ext cx="175765" cy="239713"/>
            </a:xfrm>
            <a:custGeom>
              <a:avLst/>
              <a:gdLst>
                <a:gd name="T0" fmla="*/ 54 w 55"/>
                <a:gd name="T1" fmla="*/ 27 h 75"/>
                <a:gd name="T2" fmla="*/ 42 w 55"/>
                <a:gd name="T3" fmla="*/ 3 h 75"/>
                <a:gd name="T4" fmla="*/ 38 w 55"/>
                <a:gd name="T5" fmla="*/ 0 h 75"/>
                <a:gd name="T6" fmla="*/ 34 w 55"/>
                <a:gd name="T7" fmla="*/ 0 h 75"/>
                <a:gd name="T8" fmla="*/ 20 w 55"/>
                <a:gd name="T9" fmla="*/ 0 h 75"/>
                <a:gd name="T10" fmla="*/ 17 w 55"/>
                <a:gd name="T11" fmla="*/ 0 h 75"/>
                <a:gd name="T12" fmla="*/ 13 w 55"/>
                <a:gd name="T13" fmla="*/ 3 h 75"/>
                <a:gd name="T14" fmla="*/ 1 w 55"/>
                <a:gd name="T15" fmla="*/ 27 h 75"/>
                <a:gd name="T16" fmla="*/ 3 w 55"/>
                <a:gd name="T17" fmla="*/ 33 h 75"/>
                <a:gd name="T18" fmla="*/ 8 w 55"/>
                <a:gd name="T19" fmla="*/ 31 h 75"/>
                <a:gd name="T20" fmla="*/ 15 w 55"/>
                <a:gd name="T21" fmla="*/ 17 h 75"/>
                <a:gd name="T22" fmla="*/ 15 w 55"/>
                <a:gd name="T23" fmla="*/ 34 h 75"/>
                <a:gd name="T24" fmla="*/ 15 w 55"/>
                <a:gd name="T25" fmla="*/ 35 h 75"/>
                <a:gd name="T26" fmla="*/ 15 w 55"/>
                <a:gd name="T27" fmla="*/ 70 h 75"/>
                <a:gd name="T28" fmla="*/ 20 w 55"/>
                <a:gd name="T29" fmla="*/ 75 h 75"/>
                <a:gd name="T30" fmla="*/ 25 w 55"/>
                <a:gd name="T31" fmla="*/ 70 h 75"/>
                <a:gd name="T32" fmla="*/ 25 w 55"/>
                <a:gd name="T33" fmla="*/ 40 h 75"/>
                <a:gd name="T34" fmla="*/ 30 w 55"/>
                <a:gd name="T35" fmla="*/ 40 h 75"/>
                <a:gd name="T36" fmla="*/ 30 w 55"/>
                <a:gd name="T37" fmla="*/ 70 h 75"/>
                <a:gd name="T38" fmla="*/ 35 w 55"/>
                <a:gd name="T39" fmla="*/ 75 h 75"/>
                <a:gd name="T40" fmla="*/ 40 w 55"/>
                <a:gd name="T41" fmla="*/ 70 h 75"/>
                <a:gd name="T42" fmla="*/ 40 w 55"/>
                <a:gd name="T43" fmla="*/ 35 h 75"/>
                <a:gd name="T44" fmla="*/ 40 w 55"/>
                <a:gd name="T45" fmla="*/ 34 h 75"/>
                <a:gd name="T46" fmla="*/ 40 w 55"/>
                <a:gd name="T47" fmla="*/ 17 h 75"/>
                <a:gd name="T48" fmla="*/ 47 w 55"/>
                <a:gd name="T49" fmla="*/ 31 h 75"/>
                <a:gd name="T50" fmla="*/ 52 w 55"/>
                <a:gd name="T51" fmla="*/ 33 h 75"/>
                <a:gd name="T52" fmla="*/ 54 w 55"/>
                <a:gd name="T53" fmla="*/ 27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75">
                  <a:moveTo>
                    <a:pt x="54" y="27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1" y="1"/>
                    <a:pt x="39" y="0"/>
                    <a:pt x="38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5" y="0"/>
                    <a:pt x="13" y="1"/>
                    <a:pt x="13" y="3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0" y="29"/>
                    <a:pt x="1" y="32"/>
                    <a:pt x="3" y="33"/>
                  </a:cubicBezTo>
                  <a:cubicBezTo>
                    <a:pt x="5" y="34"/>
                    <a:pt x="7" y="33"/>
                    <a:pt x="8" y="31"/>
                  </a:cubicBezTo>
                  <a:cubicBezTo>
                    <a:pt x="15" y="17"/>
                    <a:pt x="15" y="17"/>
                    <a:pt x="15" y="17"/>
                  </a:cubicBezTo>
                  <a:cubicBezTo>
                    <a:pt x="15" y="34"/>
                    <a:pt x="15" y="34"/>
                    <a:pt x="15" y="34"/>
                  </a:cubicBezTo>
                  <a:cubicBezTo>
                    <a:pt x="15" y="35"/>
                    <a:pt x="15" y="35"/>
                    <a:pt x="15" y="35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15" y="72"/>
                    <a:pt x="17" y="75"/>
                    <a:pt x="20" y="75"/>
                  </a:cubicBezTo>
                  <a:cubicBezTo>
                    <a:pt x="23" y="75"/>
                    <a:pt x="25" y="72"/>
                    <a:pt x="25" y="7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0" y="40"/>
                    <a:pt x="30" y="40"/>
                    <a:pt x="30" y="40"/>
                  </a:cubicBezTo>
                  <a:cubicBezTo>
                    <a:pt x="30" y="70"/>
                    <a:pt x="30" y="70"/>
                    <a:pt x="30" y="70"/>
                  </a:cubicBezTo>
                  <a:cubicBezTo>
                    <a:pt x="30" y="72"/>
                    <a:pt x="32" y="75"/>
                    <a:pt x="35" y="75"/>
                  </a:cubicBezTo>
                  <a:cubicBezTo>
                    <a:pt x="37" y="75"/>
                    <a:pt x="40" y="72"/>
                    <a:pt x="40" y="70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7" y="31"/>
                    <a:pt x="47" y="31"/>
                    <a:pt x="47" y="31"/>
                  </a:cubicBezTo>
                  <a:cubicBezTo>
                    <a:pt x="48" y="33"/>
                    <a:pt x="50" y="34"/>
                    <a:pt x="52" y="33"/>
                  </a:cubicBezTo>
                  <a:cubicBezTo>
                    <a:pt x="54" y="32"/>
                    <a:pt x="55" y="29"/>
                    <a:pt x="54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 dirty="0"/>
            </a:p>
          </p:txBody>
        </p:sp>
      </p:grpSp>
      <p:grpSp>
        <p:nvGrpSpPr>
          <p:cNvPr id="113" name="Grupo 112">
            <a:extLst>
              <a:ext uri="{FF2B5EF4-FFF2-40B4-BE49-F238E27FC236}">
                <a16:creationId xmlns:a16="http://schemas.microsoft.com/office/drawing/2014/main" id="{3AFC6490-C662-4578-8806-5436AAC26123}"/>
              </a:ext>
            </a:extLst>
          </p:cNvPr>
          <p:cNvGrpSpPr/>
          <p:nvPr userDrawn="1"/>
        </p:nvGrpSpPr>
        <p:grpSpPr>
          <a:xfrm rot="20801437">
            <a:off x="5161319" y="-417956"/>
            <a:ext cx="4750380" cy="1773636"/>
            <a:chOff x="5488204" y="111762"/>
            <a:chExt cx="4750380" cy="1773636"/>
          </a:xfrm>
        </p:grpSpPr>
        <p:sp>
          <p:nvSpPr>
            <p:cNvPr id="96" name="Triângulo Isósceles 95">
              <a:extLst>
                <a:ext uri="{FF2B5EF4-FFF2-40B4-BE49-F238E27FC236}">
                  <a16:creationId xmlns:a16="http://schemas.microsoft.com/office/drawing/2014/main" id="{E1FE1E44-CAA1-4CE4-89C8-4895F4A67E9B}"/>
                </a:ext>
              </a:extLst>
            </p:cNvPr>
            <p:cNvSpPr/>
            <p:nvPr userDrawn="1"/>
          </p:nvSpPr>
          <p:spPr>
            <a:xfrm rot="11827392">
              <a:off x="6609281" y="662914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97" name="Triângulo Isósceles 96">
              <a:extLst>
                <a:ext uri="{FF2B5EF4-FFF2-40B4-BE49-F238E27FC236}">
                  <a16:creationId xmlns:a16="http://schemas.microsoft.com/office/drawing/2014/main" id="{BE08CD4F-7A3C-4809-B1E8-7674FD2E99E0}"/>
                </a:ext>
              </a:extLst>
            </p:cNvPr>
            <p:cNvSpPr/>
            <p:nvPr userDrawn="1"/>
          </p:nvSpPr>
          <p:spPr>
            <a:xfrm rot="11692992">
              <a:off x="7202619" y="849617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98" name="Triângulo Isósceles 97">
              <a:extLst>
                <a:ext uri="{FF2B5EF4-FFF2-40B4-BE49-F238E27FC236}">
                  <a16:creationId xmlns:a16="http://schemas.microsoft.com/office/drawing/2014/main" id="{C9B9E1C1-D36A-4797-A7F9-5BF324BCD726}"/>
                </a:ext>
              </a:extLst>
            </p:cNvPr>
            <p:cNvSpPr/>
            <p:nvPr userDrawn="1"/>
          </p:nvSpPr>
          <p:spPr>
            <a:xfrm rot="11516032">
              <a:off x="7789086" y="992616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99" name="Triângulo Isósceles 98">
              <a:extLst>
                <a:ext uri="{FF2B5EF4-FFF2-40B4-BE49-F238E27FC236}">
                  <a16:creationId xmlns:a16="http://schemas.microsoft.com/office/drawing/2014/main" id="{0616452C-DEB3-4449-8160-F9B7760C1C21}"/>
                </a:ext>
              </a:extLst>
            </p:cNvPr>
            <p:cNvSpPr/>
            <p:nvPr userDrawn="1"/>
          </p:nvSpPr>
          <p:spPr>
            <a:xfrm rot="11155548">
              <a:off x="8417983" y="1085073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0" name="Triângulo Isósceles 99">
              <a:extLst>
                <a:ext uri="{FF2B5EF4-FFF2-40B4-BE49-F238E27FC236}">
                  <a16:creationId xmlns:a16="http://schemas.microsoft.com/office/drawing/2014/main" id="{95CA0F7B-63E5-4A98-8130-3087B6E24B94}"/>
                </a:ext>
              </a:extLst>
            </p:cNvPr>
            <p:cNvSpPr/>
            <p:nvPr userDrawn="1"/>
          </p:nvSpPr>
          <p:spPr>
            <a:xfrm rot="10800000">
              <a:off x="9052481" y="1095648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1" name="Triângulo Isósceles 100">
              <a:extLst>
                <a:ext uri="{FF2B5EF4-FFF2-40B4-BE49-F238E27FC236}">
                  <a16:creationId xmlns:a16="http://schemas.microsoft.com/office/drawing/2014/main" id="{9EEC0341-76C3-4255-8309-F48E88365938}"/>
                </a:ext>
              </a:extLst>
            </p:cNvPr>
            <p:cNvSpPr/>
            <p:nvPr userDrawn="1"/>
          </p:nvSpPr>
          <p:spPr>
            <a:xfrm rot="12514157">
              <a:off x="5998180" y="394390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2" name="Triângulo Isósceles 101">
              <a:extLst>
                <a:ext uri="{FF2B5EF4-FFF2-40B4-BE49-F238E27FC236}">
                  <a16:creationId xmlns:a16="http://schemas.microsoft.com/office/drawing/2014/main" id="{9DF470E1-B67F-46D0-8D21-1ADF5F6C574B}"/>
                </a:ext>
              </a:extLst>
            </p:cNvPr>
            <p:cNvSpPr/>
            <p:nvPr userDrawn="1"/>
          </p:nvSpPr>
          <p:spPr>
            <a:xfrm rot="12547365">
              <a:off x="5488204" y="111762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3" name="Triângulo Isósceles 102">
              <a:extLst>
                <a:ext uri="{FF2B5EF4-FFF2-40B4-BE49-F238E27FC236}">
                  <a16:creationId xmlns:a16="http://schemas.microsoft.com/office/drawing/2014/main" id="{402D727C-3C67-4E69-A419-4226AD22DC14}"/>
                </a:ext>
              </a:extLst>
            </p:cNvPr>
            <p:cNvSpPr/>
            <p:nvPr userDrawn="1"/>
          </p:nvSpPr>
          <p:spPr>
            <a:xfrm rot="10609340">
              <a:off x="9669184" y="1079399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grpSp>
        <p:nvGrpSpPr>
          <p:cNvPr id="112" name="Grupo 111">
            <a:extLst>
              <a:ext uri="{FF2B5EF4-FFF2-40B4-BE49-F238E27FC236}">
                <a16:creationId xmlns:a16="http://schemas.microsoft.com/office/drawing/2014/main" id="{C98A7671-B30A-4CF9-86C8-2EC8A2269870}"/>
              </a:ext>
            </a:extLst>
          </p:cNvPr>
          <p:cNvGrpSpPr/>
          <p:nvPr userDrawn="1"/>
        </p:nvGrpSpPr>
        <p:grpSpPr>
          <a:xfrm rot="20799883">
            <a:off x="146526" y="-408560"/>
            <a:ext cx="4750380" cy="1773636"/>
            <a:chOff x="-99195" y="676993"/>
            <a:chExt cx="4750380" cy="1773636"/>
          </a:xfrm>
        </p:grpSpPr>
        <p:sp>
          <p:nvSpPr>
            <p:cNvPr id="104" name="Triângulo Isósceles 103">
              <a:extLst>
                <a:ext uri="{FF2B5EF4-FFF2-40B4-BE49-F238E27FC236}">
                  <a16:creationId xmlns:a16="http://schemas.microsoft.com/office/drawing/2014/main" id="{CE7D2672-4F5E-44D1-9406-659611661A62}"/>
                </a:ext>
              </a:extLst>
            </p:cNvPr>
            <p:cNvSpPr/>
            <p:nvPr userDrawn="1"/>
          </p:nvSpPr>
          <p:spPr>
            <a:xfrm rot="11827392">
              <a:off x="1021882" y="1228145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5" name="Triângulo Isósceles 104">
              <a:extLst>
                <a:ext uri="{FF2B5EF4-FFF2-40B4-BE49-F238E27FC236}">
                  <a16:creationId xmlns:a16="http://schemas.microsoft.com/office/drawing/2014/main" id="{8AF400C7-8659-4457-B772-9E7379CD36B7}"/>
                </a:ext>
              </a:extLst>
            </p:cNvPr>
            <p:cNvSpPr/>
            <p:nvPr userDrawn="1"/>
          </p:nvSpPr>
          <p:spPr>
            <a:xfrm rot="11692992">
              <a:off x="1615220" y="1414848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6" name="Triângulo Isósceles 105">
              <a:extLst>
                <a:ext uri="{FF2B5EF4-FFF2-40B4-BE49-F238E27FC236}">
                  <a16:creationId xmlns:a16="http://schemas.microsoft.com/office/drawing/2014/main" id="{C18C9FC5-136E-4EFC-9474-AE016898CF3F}"/>
                </a:ext>
              </a:extLst>
            </p:cNvPr>
            <p:cNvSpPr/>
            <p:nvPr userDrawn="1"/>
          </p:nvSpPr>
          <p:spPr>
            <a:xfrm rot="11516032">
              <a:off x="2201687" y="1557847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7" name="Triângulo Isósceles 106">
              <a:extLst>
                <a:ext uri="{FF2B5EF4-FFF2-40B4-BE49-F238E27FC236}">
                  <a16:creationId xmlns:a16="http://schemas.microsoft.com/office/drawing/2014/main" id="{1D657BE7-3935-4DAB-9F6D-87FB736955AA}"/>
                </a:ext>
              </a:extLst>
            </p:cNvPr>
            <p:cNvSpPr/>
            <p:nvPr userDrawn="1"/>
          </p:nvSpPr>
          <p:spPr>
            <a:xfrm rot="11155548">
              <a:off x="2830584" y="1650304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8" name="Triângulo Isósceles 107">
              <a:extLst>
                <a:ext uri="{FF2B5EF4-FFF2-40B4-BE49-F238E27FC236}">
                  <a16:creationId xmlns:a16="http://schemas.microsoft.com/office/drawing/2014/main" id="{014C1C32-BACC-45A3-8403-A05D4C4A3237}"/>
                </a:ext>
              </a:extLst>
            </p:cNvPr>
            <p:cNvSpPr/>
            <p:nvPr userDrawn="1"/>
          </p:nvSpPr>
          <p:spPr>
            <a:xfrm rot="10800000">
              <a:off x="3465082" y="1660879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09" name="Triângulo Isósceles 108">
              <a:extLst>
                <a:ext uri="{FF2B5EF4-FFF2-40B4-BE49-F238E27FC236}">
                  <a16:creationId xmlns:a16="http://schemas.microsoft.com/office/drawing/2014/main" id="{2E3602B0-DC84-4260-BCB5-42D891A9B1DD}"/>
                </a:ext>
              </a:extLst>
            </p:cNvPr>
            <p:cNvSpPr/>
            <p:nvPr userDrawn="1"/>
          </p:nvSpPr>
          <p:spPr>
            <a:xfrm rot="12514157">
              <a:off x="410781" y="959621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10" name="Triângulo Isósceles 109">
              <a:extLst>
                <a:ext uri="{FF2B5EF4-FFF2-40B4-BE49-F238E27FC236}">
                  <a16:creationId xmlns:a16="http://schemas.microsoft.com/office/drawing/2014/main" id="{2717147F-381D-4390-B96A-0AABC6640E5B}"/>
                </a:ext>
              </a:extLst>
            </p:cNvPr>
            <p:cNvSpPr/>
            <p:nvPr userDrawn="1"/>
          </p:nvSpPr>
          <p:spPr>
            <a:xfrm rot="12547365">
              <a:off x="-99195" y="676993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  <p:sp>
          <p:nvSpPr>
            <p:cNvPr id="111" name="Triângulo Isósceles 110">
              <a:extLst>
                <a:ext uri="{FF2B5EF4-FFF2-40B4-BE49-F238E27FC236}">
                  <a16:creationId xmlns:a16="http://schemas.microsoft.com/office/drawing/2014/main" id="{D4ABC3D4-26F3-4355-957F-D38B829270A9}"/>
                </a:ext>
              </a:extLst>
            </p:cNvPr>
            <p:cNvSpPr/>
            <p:nvPr userDrawn="1"/>
          </p:nvSpPr>
          <p:spPr>
            <a:xfrm rot="10609340">
              <a:off x="4081785" y="1644630"/>
              <a:ext cx="569400" cy="789750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US"/>
            </a:p>
          </p:txBody>
        </p:sp>
      </p:grpSp>
      <p:sp>
        <p:nvSpPr>
          <p:cNvPr id="117" name="Espaço Reservado para Texto 116">
            <a:extLst>
              <a:ext uri="{FF2B5EF4-FFF2-40B4-BE49-F238E27FC236}">
                <a16:creationId xmlns:a16="http://schemas.microsoft.com/office/drawing/2014/main" id="{9320F2EF-08C8-4A24-B04E-BFE910AE55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77441" y="3831726"/>
            <a:ext cx="2291294" cy="233290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latin typeface="Trebuchet MS" panose="020B0603020202020204" pitchFamily="34" charset="0"/>
              </a:defRPr>
            </a:lvl1pPr>
            <a:lvl2pPr marL="700443" indent="0" algn="ctr">
              <a:buNone/>
              <a:defRPr sz="4800"/>
            </a:lvl2pPr>
            <a:lvl3pPr marL="1400883" indent="0" algn="ctr">
              <a:buNone/>
              <a:defRPr sz="4000"/>
            </a:lvl3pPr>
            <a:lvl4pPr marL="2101324" indent="0" algn="ctr">
              <a:buNone/>
              <a:defRPr sz="3600"/>
            </a:lvl4pPr>
            <a:lvl5pPr marL="2801765" indent="0" algn="ctr">
              <a:buNone/>
              <a:defRPr sz="3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F4DBDE2F-EE48-40DD-84FF-92970926710A}"/>
              </a:ext>
            </a:extLst>
          </p:cNvPr>
          <p:cNvCxnSpPr/>
          <p:nvPr userDrawn="1"/>
        </p:nvCxnSpPr>
        <p:spPr>
          <a:xfrm>
            <a:off x="716915" y="3741407"/>
            <a:ext cx="867537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76D2D466-F19E-4EDB-A149-E154390069F6}"/>
              </a:ext>
            </a:extLst>
          </p:cNvPr>
          <p:cNvCxnSpPr/>
          <p:nvPr userDrawn="1"/>
        </p:nvCxnSpPr>
        <p:spPr>
          <a:xfrm>
            <a:off x="716915" y="6205207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CB0D4603-D299-416C-B01F-544D83AFDE00}"/>
              </a:ext>
            </a:extLst>
          </p:cNvPr>
          <p:cNvCxnSpPr/>
          <p:nvPr userDrawn="1"/>
        </p:nvCxnSpPr>
        <p:spPr>
          <a:xfrm>
            <a:off x="716915" y="3652507"/>
            <a:ext cx="8675370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FE87E54F-40DD-488D-BB90-391DF4ED0F42}"/>
              </a:ext>
            </a:extLst>
          </p:cNvPr>
          <p:cNvCxnSpPr/>
          <p:nvPr userDrawn="1"/>
        </p:nvCxnSpPr>
        <p:spPr>
          <a:xfrm>
            <a:off x="716915" y="6276327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DE722CFD-F986-481B-A9C2-83DF183AD840}"/>
              </a:ext>
            </a:extLst>
          </p:cNvPr>
          <p:cNvSpPr/>
          <p:nvPr userDrawn="1"/>
        </p:nvSpPr>
        <p:spPr>
          <a:xfrm>
            <a:off x="0" y="12800788"/>
            <a:ext cx="10058400" cy="1585327"/>
          </a:xfrm>
          <a:prstGeom prst="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F90A1362-7081-48A0-AC8C-1D9FE978B90F}"/>
              </a:ext>
            </a:extLst>
          </p:cNvPr>
          <p:cNvCxnSpPr/>
          <p:nvPr userDrawn="1"/>
        </p:nvCxnSpPr>
        <p:spPr>
          <a:xfrm>
            <a:off x="716915" y="6350437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F28A60A7-DBAB-4976-9C75-949C21BDD24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931920" y="5005206"/>
            <a:ext cx="219456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Espaço Reservado para Texto 116">
            <a:extLst>
              <a:ext uri="{FF2B5EF4-FFF2-40B4-BE49-F238E27FC236}">
                <a16:creationId xmlns:a16="http://schemas.microsoft.com/office/drawing/2014/main" id="{0196C6CA-23E4-4CC3-98BD-AD2C93BDA2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58204" y="3831726"/>
            <a:ext cx="2291294" cy="233290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latin typeface="Trebuchet MS" panose="020B0603020202020204" pitchFamily="34" charset="0"/>
              </a:defRPr>
            </a:lvl1pPr>
            <a:lvl2pPr marL="700443" indent="0" algn="ctr">
              <a:buNone/>
              <a:defRPr sz="4800"/>
            </a:lvl2pPr>
            <a:lvl3pPr marL="1400883" indent="0" algn="ctr">
              <a:buNone/>
              <a:defRPr sz="4000"/>
            </a:lvl3pPr>
            <a:lvl4pPr marL="2101324" indent="0" algn="ctr">
              <a:buNone/>
              <a:defRPr sz="3600"/>
            </a:lvl4pPr>
            <a:lvl5pPr marL="2801765" indent="0" algn="ctr">
              <a:buNone/>
              <a:defRPr sz="3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131" name="Espaço Reservado para Texto 116">
            <a:extLst>
              <a:ext uri="{FF2B5EF4-FFF2-40B4-BE49-F238E27FC236}">
                <a16:creationId xmlns:a16="http://schemas.microsoft.com/office/drawing/2014/main" id="{3B4F03C9-9A3E-4E55-8465-D1E9EC8CEA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087046" y="6396347"/>
            <a:ext cx="2291294" cy="233290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latin typeface="Trebuchet MS" panose="020B0603020202020204" pitchFamily="34" charset="0"/>
              </a:defRPr>
            </a:lvl1pPr>
            <a:lvl2pPr marL="700443" indent="0" algn="ctr">
              <a:buNone/>
              <a:defRPr sz="4800"/>
            </a:lvl2pPr>
            <a:lvl3pPr marL="1400883" indent="0" algn="ctr">
              <a:buNone/>
              <a:defRPr sz="4000"/>
            </a:lvl3pPr>
            <a:lvl4pPr marL="2101324" indent="0" algn="ctr">
              <a:buNone/>
              <a:defRPr sz="3600"/>
            </a:lvl4pPr>
            <a:lvl5pPr marL="2801765" indent="0" algn="ctr">
              <a:buNone/>
              <a:defRPr sz="3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C60840FC-975D-46C3-A755-D579087FBE8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931920" y="7567365"/>
            <a:ext cx="219456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Espaço Reservado para Texto 116">
            <a:extLst>
              <a:ext uri="{FF2B5EF4-FFF2-40B4-BE49-F238E27FC236}">
                <a16:creationId xmlns:a16="http://schemas.microsoft.com/office/drawing/2014/main" id="{9152093B-C178-467C-B333-8002B79BB6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6915" y="6381594"/>
            <a:ext cx="2291294" cy="233290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latin typeface="Trebuchet MS" panose="020B0603020202020204" pitchFamily="34" charset="0"/>
              </a:defRPr>
            </a:lvl1pPr>
            <a:lvl2pPr marL="700443" indent="0" algn="ctr">
              <a:buNone/>
              <a:defRPr sz="4800"/>
            </a:lvl2pPr>
            <a:lvl3pPr marL="1400883" indent="0" algn="ctr">
              <a:buNone/>
              <a:defRPr sz="4000"/>
            </a:lvl3pPr>
            <a:lvl4pPr marL="2101324" indent="0" algn="ctr">
              <a:buNone/>
              <a:defRPr sz="3600"/>
            </a:lvl4pPr>
            <a:lvl5pPr marL="2801765" indent="0" algn="ctr">
              <a:buNone/>
              <a:defRPr sz="3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EA268F2C-549E-41D8-881B-FC11CF09AE6D}"/>
              </a:ext>
            </a:extLst>
          </p:cNvPr>
          <p:cNvCxnSpPr/>
          <p:nvPr userDrawn="1"/>
        </p:nvCxnSpPr>
        <p:spPr>
          <a:xfrm>
            <a:off x="716915" y="8765354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CEC14A9A-F8A8-4916-B3B4-5693D94A2CEB}"/>
              </a:ext>
            </a:extLst>
          </p:cNvPr>
          <p:cNvCxnSpPr/>
          <p:nvPr userDrawn="1"/>
        </p:nvCxnSpPr>
        <p:spPr>
          <a:xfrm>
            <a:off x="716915" y="8836474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ector Reto 135">
            <a:extLst>
              <a:ext uri="{FF2B5EF4-FFF2-40B4-BE49-F238E27FC236}">
                <a16:creationId xmlns:a16="http://schemas.microsoft.com/office/drawing/2014/main" id="{6CF63C52-9C23-44C8-8E64-6A9A231F8F62}"/>
              </a:ext>
            </a:extLst>
          </p:cNvPr>
          <p:cNvCxnSpPr/>
          <p:nvPr userDrawn="1"/>
        </p:nvCxnSpPr>
        <p:spPr>
          <a:xfrm>
            <a:off x="716915" y="8910584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Espaço Reservado para Texto 116">
            <a:extLst>
              <a:ext uri="{FF2B5EF4-FFF2-40B4-BE49-F238E27FC236}">
                <a16:creationId xmlns:a16="http://schemas.microsoft.com/office/drawing/2014/main" id="{CC304FE6-FA90-4173-B012-898665D1472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53006" y="8941254"/>
            <a:ext cx="2291294" cy="233290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latin typeface="Trebuchet MS" panose="020B0603020202020204" pitchFamily="34" charset="0"/>
              </a:defRPr>
            </a:lvl1pPr>
            <a:lvl2pPr marL="700443" indent="0" algn="ctr">
              <a:buNone/>
              <a:defRPr sz="4800"/>
            </a:lvl2pPr>
            <a:lvl3pPr marL="1400883" indent="0" algn="ctr">
              <a:buNone/>
              <a:defRPr sz="4000"/>
            </a:lvl3pPr>
            <a:lvl4pPr marL="2101324" indent="0" algn="ctr">
              <a:buNone/>
              <a:defRPr sz="3600"/>
            </a:lvl4pPr>
            <a:lvl5pPr marL="2801765" indent="0" algn="ctr">
              <a:buNone/>
              <a:defRPr sz="3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38" name="Conector Reto 137">
            <a:extLst>
              <a:ext uri="{FF2B5EF4-FFF2-40B4-BE49-F238E27FC236}">
                <a16:creationId xmlns:a16="http://schemas.microsoft.com/office/drawing/2014/main" id="{A73D930A-6623-4915-B4E4-5DCFBC956A0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931920" y="10112272"/>
            <a:ext cx="219456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Espaço Reservado para Texto 116">
            <a:extLst>
              <a:ext uri="{FF2B5EF4-FFF2-40B4-BE49-F238E27FC236}">
                <a16:creationId xmlns:a16="http://schemas.microsoft.com/office/drawing/2014/main" id="{59F7EC8A-1AC7-4730-9B29-8C053F594A3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82875" y="8926501"/>
            <a:ext cx="2291294" cy="2332906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latin typeface="Trebuchet MS" panose="020B0603020202020204" pitchFamily="34" charset="0"/>
              </a:defRPr>
            </a:lvl1pPr>
            <a:lvl2pPr marL="700443" indent="0" algn="ctr">
              <a:buNone/>
              <a:defRPr sz="4800"/>
            </a:lvl2pPr>
            <a:lvl3pPr marL="1400883" indent="0" algn="ctr">
              <a:buNone/>
              <a:defRPr sz="4000"/>
            </a:lvl3pPr>
            <a:lvl4pPr marL="2101324" indent="0" algn="ctr">
              <a:buNone/>
              <a:defRPr sz="3600"/>
            </a:lvl4pPr>
            <a:lvl5pPr marL="2801765" indent="0" algn="ctr">
              <a:buNone/>
              <a:defRPr sz="3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140" name="Conector Reto 139">
            <a:extLst>
              <a:ext uri="{FF2B5EF4-FFF2-40B4-BE49-F238E27FC236}">
                <a16:creationId xmlns:a16="http://schemas.microsoft.com/office/drawing/2014/main" id="{A33915E8-1BB6-491B-AA5C-1ACF6C588D30}"/>
              </a:ext>
            </a:extLst>
          </p:cNvPr>
          <p:cNvCxnSpPr/>
          <p:nvPr userDrawn="1"/>
        </p:nvCxnSpPr>
        <p:spPr>
          <a:xfrm>
            <a:off x="716915" y="11310977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to 140">
            <a:extLst>
              <a:ext uri="{FF2B5EF4-FFF2-40B4-BE49-F238E27FC236}">
                <a16:creationId xmlns:a16="http://schemas.microsoft.com/office/drawing/2014/main" id="{539B9B21-C34C-434B-A831-86DBEF1C10C8}"/>
              </a:ext>
            </a:extLst>
          </p:cNvPr>
          <p:cNvCxnSpPr/>
          <p:nvPr userDrawn="1"/>
        </p:nvCxnSpPr>
        <p:spPr>
          <a:xfrm>
            <a:off x="716915" y="11382097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ector Reto 141">
            <a:extLst>
              <a:ext uri="{FF2B5EF4-FFF2-40B4-BE49-F238E27FC236}">
                <a16:creationId xmlns:a16="http://schemas.microsoft.com/office/drawing/2014/main" id="{A10806C5-5FCE-4986-95EA-A3A43EC89DD7}"/>
              </a:ext>
            </a:extLst>
          </p:cNvPr>
          <p:cNvCxnSpPr/>
          <p:nvPr userDrawn="1"/>
        </p:nvCxnSpPr>
        <p:spPr>
          <a:xfrm>
            <a:off x="716915" y="11456207"/>
            <a:ext cx="8675370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tângulo 148">
            <a:extLst>
              <a:ext uri="{FF2B5EF4-FFF2-40B4-BE49-F238E27FC236}">
                <a16:creationId xmlns:a16="http://schemas.microsoft.com/office/drawing/2014/main" id="{7DB2DC48-60E8-49E5-A894-517FDA64D255}"/>
              </a:ext>
            </a:extLst>
          </p:cNvPr>
          <p:cNvSpPr/>
          <p:nvPr userDrawn="1"/>
        </p:nvSpPr>
        <p:spPr>
          <a:xfrm>
            <a:off x="-7268" y="13778879"/>
            <a:ext cx="10072688" cy="18131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DB9522B-D865-4C33-98AE-A54F20A28DA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515" y="13926560"/>
            <a:ext cx="4189490" cy="138328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0" name="Espaço Reservado para Texto 4">
            <a:extLst>
              <a:ext uri="{FF2B5EF4-FFF2-40B4-BE49-F238E27FC236}">
                <a16:creationId xmlns:a16="http://schemas.microsoft.com/office/drawing/2014/main" id="{CBDE9A6D-ED4D-4C71-935F-0A90C4A4C3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83738" y="13926560"/>
            <a:ext cx="4189490" cy="1383289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6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292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o da Central de Comunida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>
            <a:extLst>
              <a:ext uri="{FF2B5EF4-FFF2-40B4-BE49-F238E27FC236}">
                <a16:creationId xmlns:a16="http://schemas.microsoft.com/office/drawing/2014/main" id="{DDD9303B-6BC1-4DE5-B38F-5981272E7DA7}"/>
              </a:ext>
            </a:extLst>
          </p:cNvPr>
          <p:cNvSpPr/>
          <p:nvPr userDrawn="1"/>
        </p:nvSpPr>
        <p:spPr>
          <a:xfrm rot="18868336">
            <a:off x="3964267" y="3257301"/>
            <a:ext cx="2207684" cy="212990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59" name="Elemento gráfico 58" descr="Escola">
            <a:extLst>
              <a:ext uri="{FF2B5EF4-FFF2-40B4-BE49-F238E27FC236}">
                <a16:creationId xmlns:a16="http://schemas.microsoft.com/office/drawing/2014/main" id="{C144D1C5-8E8D-491A-8647-CA746452EE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645239">
            <a:off x="-238915" y="3635073"/>
            <a:ext cx="6303976" cy="6303976"/>
          </a:xfrm>
          <a:prstGeom prst="rect">
            <a:avLst/>
          </a:prstGeom>
        </p:spPr>
      </p:pic>
      <p:pic>
        <p:nvPicPr>
          <p:cNvPr id="58" name="Elemento gráfico 57" descr="Escola">
            <a:extLst>
              <a:ext uri="{FF2B5EF4-FFF2-40B4-BE49-F238E27FC236}">
                <a16:creationId xmlns:a16="http://schemas.microsoft.com/office/drawing/2014/main" id="{891A4DB7-245E-4F8D-9F07-33425F3430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055240">
            <a:off x="-412633" y="-1038206"/>
            <a:ext cx="6303976" cy="6303976"/>
          </a:xfrm>
          <a:prstGeom prst="rect">
            <a:avLst/>
          </a:prstGeom>
        </p:spPr>
      </p:pic>
      <p:pic>
        <p:nvPicPr>
          <p:cNvPr id="57" name="Elemento gráfico 56" descr="Escola">
            <a:extLst>
              <a:ext uri="{FF2B5EF4-FFF2-40B4-BE49-F238E27FC236}">
                <a16:creationId xmlns:a16="http://schemas.microsoft.com/office/drawing/2014/main" id="{084482C4-A6AF-442A-9274-09FC109725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55706">
            <a:off x="4256141" y="3451042"/>
            <a:ext cx="6303976" cy="6303976"/>
          </a:xfrm>
          <a:prstGeom prst="rect">
            <a:avLst/>
          </a:prstGeom>
        </p:spPr>
      </p:pic>
      <p:pic>
        <p:nvPicPr>
          <p:cNvPr id="56" name="Elemento gráfico 55" descr="Escola">
            <a:extLst>
              <a:ext uri="{FF2B5EF4-FFF2-40B4-BE49-F238E27FC236}">
                <a16:creationId xmlns:a16="http://schemas.microsoft.com/office/drawing/2014/main" id="{C080501E-A514-4A8F-972E-FCDB10B122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870592">
            <a:off x="4244392" y="-1066953"/>
            <a:ext cx="6303976" cy="6303976"/>
          </a:xfrm>
          <a:prstGeom prst="rect">
            <a:avLst/>
          </a:prstGeom>
        </p:spPr>
      </p:pic>
      <p:pic>
        <p:nvPicPr>
          <p:cNvPr id="35" name="Elemento gráfico 34" descr="Cidade">
            <a:extLst>
              <a:ext uri="{FF2B5EF4-FFF2-40B4-BE49-F238E27FC236}">
                <a16:creationId xmlns:a16="http://schemas.microsoft.com/office/drawing/2014/main" id="{93EA29C9-5C17-4FAB-9AAF-1193211625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0183" y="10004750"/>
            <a:ext cx="5456699" cy="4737068"/>
          </a:xfrm>
          <a:prstGeom prst="rect">
            <a:avLst/>
          </a:prstGeom>
        </p:spPr>
      </p:pic>
      <p:pic>
        <p:nvPicPr>
          <p:cNvPr id="45" name="Elemento gráfico 44" descr="Cidade">
            <a:extLst>
              <a:ext uri="{FF2B5EF4-FFF2-40B4-BE49-F238E27FC236}">
                <a16:creationId xmlns:a16="http://schemas.microsoft.com/office/drawing/2014/main" id="{AB323C7F-1640-4CC6-871D-9EA91CBDB09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10746" y="10036795"/>
            <a:ext cx="5456699" cy="4737068"/>
          </a:xfrm>
          <a:prstGeom prst="rect">
            <a:avLst/>
          </a:prstGeom>
        </p:spPr>
      </p:pic>
      <p:pic>
        <p:nvPicPr>
          <p:cNvPr id="41" name="Elemento gráfico 40" descr="Casa">
            <a:extLst>
              <a:ext uri="{FF2B5EF4-FFF2-40B4-BE49-F238E27FC236}">
                <a16:creationId xmlns:a16="http://schemas.microsoft.com/office/drawing/2014/main" id="{42CF9854-1B86-400E-8F1D-E98773A7BE9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8962772">
            <a:off x="1887001" y="1244749"/>
            <a:ext cx="2468880" cy="2468880"/>
          </a:xfrm>
          <a:prstGeom prst="rect">
            <a:avLst/>
          </a:prstGeom>
        </p:spPr>
      </p:pic>
      <p:pic>
        <p:nvPicPr>
          <p:cNvPr id="42" name="Elemento gráfico 41" descr="Casa">
            <a:extLst>
              <a:ext uri="{FF2B5EF4-FFF2-40B4-BE49-F238E27FC236}">
                <a16:creationId xmlns:a16="http://schemas.microsoft.com/office/drawing/2014/main" id="{3007AA08-3784-43B5-8852-8FB4ECEFFE7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6200000">
            <a:off x="1138965" y="3187988"/>
            <a:ext cx="2468880" cy="2468880"/>
          </a:xfrm>
          <a:prstGeom prst="rect">
            <a:avLst/>
          </a:prstGeom>
        </p:spPr>
      </p:pic>
      <p:pic>
        <p:nvPicPr>
          <p:cNvPr id="43" name="Elemento gráfico 42" descr="Casa">
            <a:extLst>
              <a:ext uri="{FF2B5EF4-FFF2-40B4-BE49-F238E27FC236}">
                <a16:creationId xmlns:a16="http://schemas.microsoft.com/office/drawing/2014/main" id="{0D0D1E39-2820-438D-8EA4-CDEB00E5CEF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236570">
            <a:off x="2005046" y="5139821"/>
            <a:ext cx="2468880" cy="2468880"/>
          </a:xfrm>
          <a:prstGeom prst="rect">
            <a:avLst/>
          </a:prstGeom>
        </p:spPr>
      </p:pic>
      <p:pic>
        <p:nvPicPr>
          <p:cNvPr id="44" name="Elemento gráfico 43" descr="Casa">
            <a:extLst>
              <a:ext uri="{FF2B5EF4-FFF2-40B4-BE49-F238E27FC236}">
                <a16:creationId xmlns:a16="http://schemas.microsoft.com/office/drawing/2014/main" id="{BC4EFCF1-612D-4C37-B46A-70CF0B13ECA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3935223" y="5878986"/>
            <a:ext cx="2468880" cy="2468880"/>
          </a:xfrm>
          <a:prstGeom prst="rect">
            <a:avLst/>
          </a:prstGeom>
        </p:spPr>
      </p:pic>
      <p:pic>
        <p:nvPicPr>
          <p:cNvPr id="40" name="Elemento gráfico 39" descr="Casa">
            <a:extLst>
              <a:ext uri="{FF2B5EF4-FFF2-40B4-BE49-F238E27FC236}">
                <a16:creationId xmlns:a16="http://schemas.microsoft.com/office/drawing/2014/main" id="{F979DB07-1684-4C4D-A6C9-DA3C2D28561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31659" y="416946"/>
            <a:ext cx="2468880" cy="2468880"/>
          </a:xfrm>
          <a:prstGeom prst="rect">
            <a:avLst/>
          </a:prstGeom>
        </p:spPr>
      </p:pic>
      <p:pic>
        <p:nvPicPr>
          <p:cNvPr id="39" name="Elemento gráfico 38" descr="Casa">
            <a:extLst>
              <a:ext uri="{FF2B5EF4-FFF2-40B4-BE49-F238E27FC236}">
                <a16:creationId xmlns:a16="http://schemas.microsoft.com/office/drawing/2014/main" id="{4018D8A1-F563-417F-970A-A224EF8923A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7939418">
            <a:off x="5814977" y="5052733"/>
            <a:ext cx="2468880" cy="2468880"/>
          </a:xfrm>
          <a:prstGeom prst="rect">
            <a:avLst/>
          </a:prstGeom>
        </p:spPr>
      </p:pic>
      <p:pic>
        <p:nvPicPr>
          <p:cNvPr id="38" name="Elemento gráfico 37" descr="Casa">
            <a:extLst>
              <a:ext uri="{FF2B5EF4-FFF2-40B4-BE49-F238E27FC236}">
                <a16:creationId xmlns:a16="http://schemas.microsoft.com/office/drawing/2014/main" id="{4A39F802-3818-443E-ADFF-5BFD58F6538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23888" y="3126301"/>
            <a:ext cx="2468880" cy="2468880"/>
          </a:xfrm>
          <a:prstGeom prst="rect">
            <a:avLst/>
          </a:prstGeom>
        </p:spPr>
      </p:pic>
      <p:sp>
        <p:nvSpPr>
          <p:cNvPr id="46" name="Retângulo 45">
            <a:extLst>
              <a:ext uri="{FF2B5EF4-FFF2-40B4-BE49-F238E27FC236}">
                <a16:creationId xmlns:a16="http://schemas.microsoft.com/office/drawing/2014/main" id="{245BD5C9-5571-4718-A685-0DC970AA354A}"/>
              </a:ext>
            </a:extLst>
          </p:cNvPr>
          <p:cNvSpPr/>
          <p:nvPr userDrawn="1"/>
        </p:nvSpPr>
        <p:spPr>
          <a:xfrm>
            <a:off x="0" y="13834836"/>
            <a:ext cx="10058400" cy="615209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42D4559-AC19-4D73-A803-1AED2581CC94}"/>
              </a:ext>
            </a:extLst>
          </p:cNvPr>
          <p:cNvSpPr/>
          <p:nvPr userDrawn="1"/>
        </p:nvSpPr>
        <p:spPr>
          <a:xfrm>
            <a:off x="0" y="14450045"/>
            <a:ext cx="10058400" cy="114009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37" name="Elemento gráfico 36" descr="Casa">
            <a:extLst>
              <a:ext uri="{FF2B5EF4-FFF2-40B4-BE49-F238E27FC236}">
                <a16:creationId xmlns:a16="http://schemas.microsoft.com/office/drawing/2014/main" id="{A37F45E0-91EC-4F36-9BD4-52AAE6B6AF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569965">
            <a:off x="5839721" y="1230254"/>
            <a:ext cx="2468880" cy="246888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E4461E7-A7E3-4494-BEE7-E22E1E5A9D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6278" y="8026595"/>
            <a:ext cx="8675370" cy="886149"/>
          </a:xfrm>
        </p:spPr>
        <p:txBody>
          <a:bodyPr rtlCol="0" anchor="ctr" anchorCtr="0">
            <a:noAutofit/>
          </a:bodyPr>
          <a:lstStyle>
            <a:lvl1pPr algn="ctr">
              <a:defRPr sz="5000" b="1">
                <a:solidFill>
                  <a:schemeClr val="accent2">
                    <a:lumMod val="75000"/>
                  </a:schemeClr>
                </a:solidFill>
                <a:latin typeface="Tw Cen MT Condensed Extra Bold" panose="020B0803020202020204" pitchFamily="34" charset="0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BEBB24-99A8-4A34-A924-0C616DA1684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278" y="13917681"/>
            <a:ext cx="8675370" cy="449704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700441" indent="0">
              <a:buNone/>
              <a:defRPr sz="3064">
                <a:solidFill>
                  <a:schemeClr val="tx1">
                    <a:tint val="75000"/>
                  </a:schemeClr>
                </a:solidFill>
              </a:defRPr>
            </a:lvl2pPr>
            <a:lvl3pPr marL="1400882" indent="0">
              <a:buNone/>
              <a:defRPr sz="2758">
                <a:solidFill>
                  <a:schemeClr val="tx1">
                    <a:tint val="75000"/>
                  </a:schemeClr>
                </a:solidFill>
              </a:defRPr>
            </a:lvl3pPr>
            <a:lvl4pPr marL="2101322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4pPr>
            <a:lvl5pPr marL="2801763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5pPr>
            <a:lvl6pPr marL="3502205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6pPr>
            <a:lvl7pPr marL="4202645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7pPr>
            <a:lvl8pPr marL="4903086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8pPr>
            <a:lvl9pPr marL="5603527" indent="0">
              <a:buNone/>
              <a:defRPr sz="24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16" name="Grupo 15" descr="sequência de forma octogonal">
            <a:extLst>
              <a:ext uri="{FF2B5EF4-FFF2-40B4-BE49-F238E27FC236}">
                <a16:creationId xmlns:a16="http://schemas.microsoft.com/office/drawing/2014/main" id="{61E28652-9E25-479A-ACB9-040B4ECFEA68}"/>
              </a:ext>
            </a:extLst>
          </p:cNvPr>
          <p:cNvGrpSpPr/>
          <p:nvPr userDrawn="1"/>
        </p:nvGrpSpPr>
        <p:grpSpPr>
          <a:xfrm>
            <a:off x="3240861" y="2547395"/>
            <a:ext cx="3652878" cy="3648075"/>
            <a:chOff x="628650" y="492125"/>
            <a:chExt cx="2414588" cy="2411413"/>
          </a:xfrm>
        </p:grpSpPr>
        <p:sp>
          <p:nvSpPr>
            <p:cNvPr id="17" name="Forma Livre 20">
              <a:extLst>
                <a:ext uri="{FF2B5EF4-FFF2-40B4-BE49-F238E27FC236}">
                  <a16:creationId xmlns:a16="http://schemas.microsoft.com/office/drawing/2014/main" id="{CDD80C67-51C0-42A1-AF6C-BED60B73A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3650" y="1181100"/>
              <a:ext cx="1754188" cy="1722438"/>
            </a:xfrm>
            <a:custGeom>
              <a:avLst/>
              <a:gdLst>
                <a:gd name="T0" fmla="*/ 0 w 552"/>
                <a:gd name="T1" fmla="*/ 529 h 542"/>
                <a:gd name="T2" fmla="*/ 98 w 552"/>
                <a:gd name="T3" fmla="*/ 482 h 542"/>
                <a:gd name="T4" fmla="*/ 523 w 552"/>
                <a:gd name="T5" fmla="*/ 57 h 542"/>
                <a:gd name="T6" fmla="*/ 552 w 552"/>
                <a:gd name="T7" fmla="*/ 0 h 542"/>
                <a:gd name="T8" fmla="*/ 551 w 552"/>
                <a:gd name="T9" fmla="*/ 318 h 542"/>
                <a:gd name="T10" fmla="*/ 525 w 552"/>
                <a:gd name="T11" fmla="*/ 375 h 542"/>
                <a:gd name="T12" fmla="*/ 400 w 552"/>
                <a:gd name="T13" fmla="*/ 501 h 542"/>
                <a:gd name="T14" fmla="*/ 340 w 552"/>
                <a:gd name="T15" fmla="*/ 535 h 542"/>
                <a:gd name="T16" fmla="*/ 91 w 552"/>
                <a:gd name="T17" fmla="*/ 536 h 542"/>
                <a:gd name="T18" fmla="*/ 0 w 552"/>
                <a:gd name="T19" fmla="*/ 529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2" h="542">
                  <a:moveTo>
                    <a:pt x="0" y="529"/>
                  </a:moveTo>
                  <a:cubicBezTo>
                    <a:pt x="0" y="529"/>
                    <a:pt x="38" y="542"/>
                    <a:pt x="98" y="482"/>
                  </a:cubicBezTo>
                  <a:cubicBezTo>
                    <a:pt x="164" y="416"/>
                    <a:pt x="434" y="146"/>
                    <a:pt x="523" y="57"/>
                  </a:cubicBezTo>
                  <a:cubicBezTo>
                    <a:pt x="551" y="29"/>
                    <a:pt x="552" y="0"/>
                    <a:pt x="552" y="0"/>
                  </a:cubicBezTo>
                  <a:cubicBezTo>
                    <a:pt x="551" y="318"/>
                    <a:pt x="551" y="318"/>
                    <a:pt x="551" y="318"/>
                  </a:cubicBezTo>
                  <a:cubicBezTo>
                    <a:pt x="551" y="318"/>
                    <a:pt x="552" y="349"/>
                    <a:pt x="525" y="375"/>
                  </a:cubicBezTo>
                  <a:cubicBezTo>
                    <a:pt x="499" y="402"/>
                    <a:pt x="438" y="463"/>
                    <a:pt x="400" y="501"/>
                  </a:cubicBezTo>
                  <a:cubicBezTo>
                    <a:pt x="361" y="540"/>
                    <a:pt x="340" y="535"/>
                    <a:pt x="340" y="535"/>
                  </a:cubicBezTo>
                  <a:cubicBezTo>
                    <a:pt x="340" y="535"/>
                    <a:pt x="166" y="536"/>
                    <a:pt x="91" y="536"/>
                  </a:cubicBezTo>
                  <a:cubicBezTo>
                    <a:pt x="2" y="536"/>
                    <a:pt x="0" y="529"/>
                    <a:pt x="0" y="529"/>
                  </a:cubicBezTo>
                </a:path>
              </a:pathLst>
            </a:custGeom>
            <a:solidFill>
              <a:srgbClr val="91C300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18" name="Forma Livre 23">
              <a:extLst>
                <a:ext uri="{FF2B5EF4-FFF2-40B4-BE49-F238E27FC236}">
                  <a16:creationId xmlns:a16="http://schemas.microsoft.com/office/drawing/2014/main" id="{90322027-0A88-40F3-B618-A31F1DA4A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0800" y="514350"/>
              <a:ext cx="1722438" cy="1752600"/>
            </a:xfrm>
            <a:custGeom>
              <a:avLst/>
              <a:gdLst>
                <a:gd name="T0" fmla="*/ 529 w 542"/>
                <a:gd name="T1" fmla="*/ 552 h 552"/>
                <a:gd name="T2" fmla="*/ 482 w 542"/>
                <a:gd name="T3" fmla="*/ 454 h 552"/>
                <a:gd name="T4" fmla="*/ 57 w 542"/>
                <a:gd name="T5" fmla="*/ 29 h 552"/>
                <a:gd name="T6" fmla="*/ 0 w 542"/>
                <a:gd name="T7" fmla="*/ 0 h 552"/>
                <a:gd name="T8" fmla="*/ 318 w 542"/>
                <a:gd name="T9" fmla="*/ 2 h 552"/>
                <a:gd name="T10" fmla="*/ 375 w 542"/>
                <a:gd name="T11" fmla="*/ 26 h 552"/>
                <a:gd name="T12" fmla="*/ 501 w 542"/>
                <a:gd name="T13" fmla="*/ 152 h 552"/>
                <a:gd name="T14" fmla="*/ 534 w 542"/>
                <a:gd name="T15" fmla="*/ 212 h 552"/>
                <a:gd name="T16" fmla="*/ 536 w 542"/>
                <a:gd name="T17" fmla="*/ 460 h 552"/>
                <a:gd name="T18" fmla="*/ 529 w 542"/>
                <a:gd name="T19" fmla="*/ 552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42" h="552">
                  <a:moveTo>
                    <a:pt x="529" y="552"/>
                  </a:moveTo>
                  <a:cubicBezTo>
                    <a:pt x="529" y="552"/>
                    <a:pt x="542" y="514"/>
                    <a:pt x="482" y="454"/>
                  </a:cubicBezTo>
                  <a:cubicBezTo>
                    <a:pt x="416" y="388"/>
                    <a:pt x="146" y="118"/>
                    <a:pt x="57" y="29"/>
                  </a:cubicBezTo>
                  <a:cubicBezTo>
                    <a:pt x="28" y="1"/>
                    <a:pt x="0" y="0"/>
                    <a:pt x="0" y="0"/>
                  </a:cubicBezTo>
                  <a:cubicBezTo>
                    <a:pt x="318" y="2"/>
                    <a:pt x="318" y="2"/>
                    <a:pt x="318" y="2"/>
                  </a:cubicBezTo>
                  <a:cubicBezTo>
                    <a:pt x="318" y="2"/>
                    <a:pt x="349" y="0"/>
                    <a:pt x="375" y="26"/>
                  </a:cubicBezTo>
                  <a:cubicBezTo>
                    <a:pt x="401" y="52"/>
                    <a:pt x="462" y="113"/>
                    <a:pt x="501" y="152"/>
                  </a:cubicBezTo>
                  <a:cubicBezTo>
                    <a:pt x="539" y="190"/>
                    <a:pt x="534" y="212"/>
                    <a:pt x="534" y="212"/>
                  </a:cubicBezTo>
                  <a:cubicBezTo>
                    <a:pt x="534" y="212"/>
                    <a:pt x="536" y="385"/>
                    <a:pt x="536" y="460"/>
                  </a:cubicBezTo>
                  <a:cubicBezTo>
                    <a:pt x="536" y="549"/>
                    <a:pt x="529" y="552"/>
                    <a:pt x="529" y="552"/>
                  </a:cubicBezTo>
                </a:path>
              </a:pathLst>
            </a:custGeom>
            <a:solidFill>
              <a:srgbClr val="007E59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19" name="Forma Livre 424">
              <a:extLst>
                <a:ext uri="{FF2B5EF4-FFF2-40B4-BE49-F238E27FC236}">
                  <a16:creationId xmlns:a16="http://schemas.microsoft.com/office/drawing/2014/main" id="{ED7F1070-F408-4BBD-9243-5BC0AB3A7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875" y="492125"/>
              <a:ext cx="1757363" cy="1724025"/>
            </a:xfrm>
            <a:custGeom>
              <a:avLst/>
              <a:gdLst>
                <a:gd name="T0" fmla="*/ 553 w 553"/>
                <a:gd name="T1" fmla="*/ 13 h 543"/>
                <a:gd name="T2" fmla="*/ 457 w 553"/>
                <a:gd name="T3" fmla="*/ 60 h 543"/>
                <a:gd name="T4" fmla="*/ 30 w 553"/>
                <a:gd name="T5" fmla="*/ 486 h 543"/>
                <a:gd name="T6" fmla="*/ 1 w 553"/>
                <a:gd name="T7" fmla="*/ 543 h 543"/>
                <a:gd name="T8" fmla="*/ 2 w 553"/>
                <a:gd name="T9" fmla="*/ 223 h 543"/>
                <a:gd name="T10" fmla="*/ 26 w 553"/>
                <a:gd name="T11" fmla="*/ 169 h 543"/>
                <a:gd name="T12" fmla="*/ 154 w 553"/>
                <a:gd name="T13" fmla="*/ 41 h 543"/>
                <a:gd name="T14" fmla="*/ 215 w 553"/>
                <a:gd name="T15" fmla="*/ 7 h 543"/>
                <a:gd name="T16" fmla="*/ 463 w 553"/>
                <a:gd name="T17" fmla="*/ 6 h 543"/>
                <a:gd name="T18" fmla="*/ 553 w 553"/>
                <a:gd name="T19" fmla="*/ 13 h 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53" h="543">
                  <a:moveTo>
                    <a:pt x="553" y="13"/>
                  </a:moveTo>
                  <a:cubicBezTo>
                    <a:pt x="553" y="13"/>
                    <a:pt x="516" y="0"/>
                    <a:pt x="457" y="60"/>
                  </a:cubicBezTo>
                  <a:cubicBezTo>
                    <a:pt x="391" y="126"/>
                    <a:pt x="119" y="397"/>
                    <a:pt x="30" y="486"/>
                  </a:cubicBezTo>
                  <a:cubicBezTo>
                    <a:pt x="2" y="514"/>
                    <a:pt x="1" y="543"/>
                    <a:pt x="1" y="543"/>
                  </a:cubicBezTo>
                  <a:cubicBezTo>
                    <a:pt x="2" y="223"/>
                    <a:pt x="2" y="223"/>
                    <a:pt x="2" y="223"/>
                  </a:cubicBezTo>
                  <a:cubicBezTo>
                    <a:pt x="2" y="223"/>
                    <a:pt x="0" y="195"/>
                    <a:pt x="26" y="169"/>
                  </a:cubicBezTo>
                  <a:cubicBezTo>
                    <a:pt x="52" y="143"/>
                    <a:pt x="116" y="79"/>
                    <a:pt x="154" y="41"/>
                  </a:cubicBezTo>
                  <a:cubicBezTo>
                    <a:pt x="193" y="2"/>
                    <a:pt x="215" y="7"/>
                    <a:pt x="215" y="7"/>
                  </a:cubicBezTo>
                  <a:cubicBezTo>
                    <a:pt x="215" y="7"/>
                    <a:pt x="388" y="6"/>
                    <a:pt x="463" y="6"/>
                  </a:cubicBezTo>
                  <a:cubicBezTo>
                    <a:pt x="552" y="6"/>
                    <a:pt x="553" y="13"/>
                    <a:pt x="553" y="13"/>
                  </a:cubicBezTo>
                </a:path>
              </a:pathLst>
            </a:custGeom>
            <a:solidFill>
              <a:srgbClr val="00B4F1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20" name="Forma Livre 425">
              <a:extLst>
                <a:ext uri="{FF2B5EF4-FFF2-40B4-BE49-F238E27FC236}">
                  <a16:creationId xmlns:a16="http://schemas.microsoft.com/office/drawing/2014/main" id="{B1F644A0-2C5C-4C3A-BE49-3061CFA87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226" y="1123950"/>
              <a:ext cx="1206500" cy="1779588"/>
            </a:xfrm>
            <a:custGeom>
              <a:avLst/>
              <a:gdLst>
                <a:gd name="T0" fmla="*/ 199 w 380"/>
                <a:gd name="T1" fmla="*/ 547 h 560"/>
                <a:gd name="T2" fmla="*/ 297 w 380"/>
                <a:gd name="T3" fmla="*/ 500 h 560"/>
                <a:gd name="T4" fmla="*/ 380 w 380"/>
                <a:gd name="T5" fmla="*/ 418 h 560"/>
                <a:gd name="T6" fmla="*/ 60 w 380"/>
                <a:gd name="T7" fmla="*/ 98 h 560"/>
                <a:gd name="T8" fmla="*/ 13 w 380"/>
                <a:gd name="T9" fmla="*/ 0 h 560"/>
                <a:gd name="T10" fmla="*/ 6 w 380"/>
                <a:gd name="T11" fmla="*/ 92 h 560"/>
                <a:gd name="T12" fmla="*/ 8 w 380"/>
                <a:gd name="T13" fmla="*/ 340 h 560"/>
                <a:gd name="T14" fmla="*/ 41 w 380"/>
                <a:gd name="T15" fmla="*/ 400 h 560"/>
                <a:gd name="T16" fmla="*/ 168 w 380"/>
                <a:gd name="T17" fmla="*/ 527 h 560"/>
                <a:gd name="T18" fmla="*/ 200 w 380"/>
                <a:gd name="T19" fmla="*/ 547 h 560"/>
                <a:gd name="T20" fmla="*/ 199 w 380"/>
                <a:gd name="T21" fmla="*/ 547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0" h="560">
                  <a:moveTo>
                    <a:pt x="199" y="547"/>
                  </a:moveTo>
                  <a:cubicBezTo>
                    <a:pt x="199" y="547"/>
                    <a:pt x="238" y="560"/>
                    <a:pt x="297" y="500"/>
                  </a:cubicBezTo>
                  <a:cubicBezTo>
                    <a:pt x="314" y="483"/>
                    <a:pt x="343" y="454"/>
                    <a:pt x="380" y="418"/>
                  </a:cubicBezTo>
                  <a:cubicBezTo>
                    <a:pt x="264" y="302"/>
                    <a:pt x="108" y="146"/>
                    <a:pt x="60" y="98"/>
                  </a:cubicBezTo>
                  <a:cubicBezTo>
                    <a:pt x="0" y="38"/>
                    <a:pt x="13" y="0"/>
                    <a:pt x="13" y="0"/>
                  </a:cubicBezTo>
                  <a:cubicBezTo>
                    <a:pt x="13" y="0"/>
                    <a:pt x="6" y="8"/>
                    <a:pt x="6" y="92"/>
                  </a:cubicBezTo>
                  <a:cubicBezTo>
                    <a:pt x="6" y="167"/>
                    <a:pt x="8" y="340"/>
                    <a:pt x="8" y="340"/>
                  </a:cubicBezTo>
                  <a:cubicBezTo>
                    <a:pt x="8" y="340"/>
                    <a:pt x="3" y="362"/>
                    <a:pt x="41" y="400"/>
                  </a:cubicBezTo>
                  <a:cubicBezTo>
                    <a:pt x="80" y="439"/>
                    <a:pt x="142" y="501"/>
                    <a:pt x="168" y="527"/>
                  </a:cubicBezTo>
                  <a:cubicBezTo>
                    <a:pt x="180" y="539"/>
                    <a:pt x="190" y="544"/>
                    <a:pt x="200" y="547"/>
                  </a:cubicBezTo>
                  <a:cubicBezTo>
                    <a:pt x="200" y="547"/>
                    <a:pt x="199" y="547"/>
                    <a:pt x="199" y="547"/>
                  </a:cubicBezTo>
                </a:path>
              </a:pathLst>
            </a:custGeom>
            <a:solidFill>
              <a:srgbClr val="00B4F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21" name="Forma Livre 426">
              <a:extLst>
                <a:ext uri="{FF2B5EF4-FFF2-40B4-BE49-F238E27FC236}">
                  <a16:creationId xmlns:a16="http://schemas.microsoft.com/office/drawing/2014/main" id="{AD21E197-9370-4351-AD2F-8E2A7C68E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125" y="2409825"/>
              <a:ext cx="962025" cy="455613"/>
            </a:xfrm>
            <a:custGeom>
              <a:avLst/>
              <a:gdLst>
                <a:gd name="T0" fmla="*/ 290 w 303"/>
                <a:gd name="T1" fmla="*/ 0 h 143"/>
                <a:gd name="T2" fmla="*/ 127 w 303"/>
                <a:gd name="T3" fmla="*/ 84 h 143"/>
                <a:gd name="T4" fmla="*/ 0 w 303"/>
                <a:gd name="T5" fmla="*/ 31 h 143"/>
                <a:gd name="T6" fmla="*/ 9 w 303"/>
                <a:gd name="T7" fmla="*/ 40 h 143"/>
                <a:gd name="T8" fmla="*/ 91 w 303"/>
                <a:gd name="T9" fmla="*/ 122 h 143"/>
                <a:gd name="T10" fmla="*/ 91 w 303"/>
                <a:gd name="T11" fmla="*/ 122 h 143"/>
                <a:gd name="T12" fmla="*/ 123 w 303"/>
                <a:gd name="T13" fmla="*/ 142 h 143"/>
                <a:gd name="T14" fmla="*/ 122 w 303"/>
                <a:gd name="T15" fmla="*/ 142 h 143"/>
                <a:gd name="T16" fmla="*/ 132 w 303"/>
                <a:gd name="T17" fmla="*/ 143 h 143"/>
                <a:gd name="T18" fmla="*/ 220 w 303"/>
                <a:gd name="T19" fmla="*/ 95 h 143"/>
                <a:gd name="T20" fmla="*/ 303 w 303"/>
                <a:gd name="T21" fmla="*/ 13 h 143"/>
                <a:gd name="T22" fmla="*/ 290 w 303"/>
                <a:gd name="T23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3" h="143">
                  <a:moveTo>
                    <a:pt x="290" y="0"/>
                  </a:moveTo>
                  <a:cubicBezTo>
                    <a:pt x="228" y="63"/>
                    <a:pt x="173" y="84"/>
                    <a:pt x="127" y="84"/>
                  </a:cubicBezTo>
                  <a:cubicBezTo>
                    <a:pt x="71" y="84"/>
                    <a:pt x="28" y="53"/>
                    <a:pt x="0" y="31"/>
                  </a:cubicBezTo>
                  <a:cubicBezTo>
                    <a:pt x="3" y="34"/>
                    <a:pt x="6" y="37"/>
                    <a:pt x="9" y="40"/>
                  </a:cubicBezTo>
                  <a:cubicBezTo>
                    <a:pt x="41" y="72"/>
                    <a:pt x="73" y="105"/>
                    <a:pt x="91" y="122"/>
                  </a:cubicBezTo>
                  <a:cubicBezTo>
                    <a:pt x="91" y="122"/>
                    <a:pt x="91" y="122"/>
                    <a:pt x="91" y="122"/>
                  </a:cubicBezTo>
                  <a:cubicBezTo>
                    <a:pt x="105" y="136"/>
                    <a:pt x="122" y="142"/>
                    <a:pt x="123" y="142"/>
                  </a:cubicBezTo>
                  <a:cubicBezTo>
                    <a:pt x="122" y="142"/>
                    <a:pt x="122" y="142"/>
                    <a:pt x="122" y="142"/>
                  </a:cubicBezTo>
                  <a:cubicBezTo>
                    <a:pt x="122" y="142"/>
                    <a:pt x="126" y="143"/>
                    <a:pt x="132" y="143"/>
                  </a:cubicBezTo>
                  <a:cubicBezTo>
                    <a:pt x="147" y="143"/>
                    <a:pt x="179" y="137"/>
                    <a:pt x="220" y="95"/>
                  </a:cubicBezTo>
                  <a:cubicBezTo>
                    <a:pt x="237" y="78"/>
                    <a:pt x="266" y="49"/>
                    <a:pt x="303" y="13"/>
                  </a:cubicBezTo>
                  <a:cubicBezTo>
                    <a:pt x="299" y="9"/>
                    <a:pt x="295" y="5"/>
                    <a:pt x="290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22" name="Forma Livre 22">
              <a:extLst>
                <a:ext uri="{FF2B5EF4-FFF2-40B4-BE49-F238E27FC236}">
                  <a16:creationId xmlns:a16="http://schemas.microsoft.com/office/drawing/2014/main" id="{AC6EF1D5-C432-46B9-91B9-6B3ABBCC1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54288" y="1695450"/>
              <a:ext cx="454025" cy="960438"/>
            </a:xfrm>
            <a:custGeom>
              <a:avLst/>
              <a:gdLst>
                <a:gd name="T0" fmla="*/ 12 w 143"/>
                <a:gd name="T1" fmla="*/ 0 h 302"/>
                <a:gd name="T2" fmla="*/ 0 w 143"/>
                <a:gd name="T3" fmla="*/ 12 h 302"/>
                <a:gd name="T4" fmla="*/ 30 w 143"/>
                <a:gd name="T5" fmla="*/ 302 h 302"/>
                <a:gd name="T6" fmla="*/ 121 w 143"/>
                <a:gd name="T7" fmla="*/ 212 h 302"/>
                <a:gd name="T8" fmla="*/ 141 w 143"/>
                <a:gd name="T9" fmla="*/ 177 h 302"/>
                <a:gd name="T10" fmla="*/ 94 w 143"/>
                <a:gd name="T11" fmla="*/ 82 h 302"/>
                <a:gd name="T12" fmla="*/ 12 w 143"/>
                <a:gd name="T1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" h="302">
                  <a:moveTo>
                    <a:pt x="12" y="0"/>
                  </a:moveTo>
                  <a:cubicBezTo>
                    <a:pt x="8" y="4"/>
                    <a:pt x="4" y="8"/>
                    <a:pt x="0" y="12"/>
                  </a:cubicBezTo>
                  <a:cubicBezTo>
                    <a:pt x="139" y="152"/>
                    <a:pt x="70" y="251"/>
                    <a:pt x="30" y="302"/>
                  </a:cubicBezTo>
                  <a:cubicBezTo>
                    <a:pt x="49" y="284"/>
                    <a:pt x="108" y="224"/>
                    <a:pt x="121" y="212"/>
                  </a:cubicBezTo>
                  <a:cubicBezTo>
                    <a:pt x="132" y="200"/>
                    <a:pt x="138" y="187"/>
                    <a:pt x="141" y="177"/>
                  </a:cubicBezTo>
                  <a:cubicBezTo>
                    <a:pt x="143" y="166"/>
                    <a:pt x="143" y="132"/>
                    <a:pt x="94" y="82"/>
                  </a:cubicBezTo>
                  <a:cubicBezTo>
                    <a:pt x="77" y="65"/>
                    <a:pt x="48" y="36"/>
                    <a:pt x="12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23" name="Forma Livre 25">
              <a:extLst>
                <a:ext uri="{FF2B5EF4-FFF2-40B4-BE49-F238E27FC236}">
                  <a16:creationId xmlns:a16="http://schemas.microsoft.com/office/drawing/2014/main" id="{4B63EC93-CC04-48F7-869D-6BFCEFC1A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8325" y="530225"/>
              <a:ext cx="957263" cy="447675"/>
            </a:xfrm>
            <a:custGeom>
              <a:avLst/>
              <a:gdLst>
                <a:gd name="T0" fmla="*/ 169 w 301"/>
                <a:gd name="T1" fmla="*/ 0 h 141"/>
                <a:gd name="T2" fmla="*/ 83 w 301"/>
                <a:gd name="T3" fmla="*/ 48 h 141"/>
                <a:gd name="T4" fmla="*/ 0 w 301"/>
                <a:gd name="T5" fmla="*/ 130 h 141"/>
                <a:gd name="T6" fmla="*/ 11 w 301"/>
                <a:gd name="T7" fmla="*/ 141 h 141"/>
                <a:gd name="T8" fmla="*/ 174 w 301"/>
                <a:gd name="T9" fmla="*/ 58 h 141"/>
                <a:gd name="T10" fmla="*/ 301 w 301"/>
                <a:gd name="T11" fmla="*/ 110 h 141"/>
                <a:gd name="T12" fmla="*/ 257 w 301"/>
                <a:gd name="T13" fmla="*/ 66 h 141"/>
                <a:gd name="T14" fmla="*/ 212 w 301"/>
                <a:gd name="T15" fmla="*/ 21 h 141"/>
                <a:gd name="T16" fmla="*/ 179 w 301"/>
                <a:gd name="T17" fmla="*/ 1 h 141"/>
                <a:gd name="T18" fmla="*/ 179 w 301"/>
                <a:gd name="T19" fmla="*/ 1 h 141"/>
                <a:gd name="T20" fmla="*/ 169 w 301"/>
                <a:gd name="T2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1" h="141">
                  <a:moveTo>
                    <a:pt x="169" y="0"/>
                  </a:moveTo>
                  <a:cubicBezTo>
                    <a:pt x="154" y="0"/>
                    <a:pt x="124" y="6"/>
                    <a:pt x="83" y="48"/>
                  </a:cubicBezTo>
                  <a:cubicBezTo>
                    <a:pt x="66" y="64"/>
                    <a:pt x="36" y="94"/>
                    <a:pt x="0" y="130"/>
                  </a:cubicBezTo>
                  <a:cubicBezTo>
                    <a:pt x="4" y="134"/>
                    <a:pt x="7" y="137"/>
                    <a:pt x="11" y="141"/>
                  </a:cubicBezTo>
                  <a:cubicBezTo>
                    <a:pt x="74" y="78"/>
                    <a:pt x="128" y="58"/>
                    <a:pt x="174" y="58"/>
                  </a:cubicBezTo>
                  <a:cubicBezTo>
                    <a:pt x="230" y="58"/>
                    <a:pt x="273" y="88"/>
                    <a:pt x="301" y="110"/>
                  </a:cubicBezTo>
                  <a:cubicBezTo>
                    <a:pt x="293" y="102"/>
                    <a:pt x="275" y="84"/>
                    <a:pt x="257" y="66"/>
                  </a:cubicBezTo>
                  <a:cubicBezTo>
                    <a:pt x="239" y="48"/>
                    <a:pt x="223" y="32"/>
                    <a:pt x="212" y="21"/>
                  </a:cubicBezTo>
                  <a:cubicBezTo>
                    <a:pt x="201" y="10"/>
                    <a:pt x="189" y="4"/>
                    <a:pt x="179" y="1"/>
                  </a:cubicBezTo>
                  <a:cubicBezTo>
                    <a:pt x="179" y="1"/>
                    <a:pt x="179" y="1"/>
                    <a:pt x="179" y="1"/>
                  </a:cubicBezTo>
                  <a:cubicBezTo>
                    <a:pt x="179" y="1"/>
                    <a:pt x="176" y="0"/>
                    <a:pt x="169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  <p:sp>
          <p:nvSpPr>
            <p:cNvPr id="24" name="Forma Livre 434">
              <a:extLst>
                <a:ext uri="{FF2B5EF4-FFF2-40B4-BE49-F238E27FC236}">
                  <a16:creationId xmlns:a16="http://schemas.microsoft.com/office/drawing/2014/main" id="{463845B5-5C15-49EC-A014-0F022A3BE2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50" y="739775"/>
              <a:ext cx="488950" cy="958850"/>
            </a:xfrm>
            <a:custGeom>
              <a:avLst/>
              <a:gdLst>
                <a:gd name="T0" fmla="*/ 124 w 154"/>
                <a:gd name="T1" fmla="*/ 0 h 302"/>
                <a:gd name="T2" fmla="*/ 65 w 154"/>
                <a:gd name="T3" fmla="*/ 59 h 302"/>
                <a:gd name="T4" fmla="*/ 34 w 154"/>
                <a:gd name="T5" fmla="*/ 90 h 302"/>
                <a:gd name="T6" fmla="*/ 34 w 154"/>
                <a:gd name="T7" fmla="*/ 90 h 302"/>
                <a:gd name="T8" fmla="*/ 34 w 154"/>
                <a:gd name="T9" fmla="*/ 90 h 302"/>
                <a:gd name="T10" fmla="*/ 34 w 154"/>
                <a:gd name="T11" fmla="*/ 90 h 302"/>
                <a:gd name="T12" fmla="*/ 34 w 154"/>
                <a:gd name="T13" fmla="*/ 90 h 302"/>
                <a:gd name="T14" fmla="*/ 34 w 154"/>
                <a:gd name="T15" fmla="*/ 90 h 302"/>
                <a:gd name="T16" fmla="*/ 33 w 154"/>
                <a:gd name="T17" fmla="*/ 91 h 302"/>
                <a:gd name="T18" fmla="*/ 33 w 154"/>
                <a:gd name="T19" fmla="*/ 91 h 302"/>
                <a:gd name="T20" fmla="*/ 33 w 154"/>
                <a:gd name="T21" fmla="*/ 91 h 302"/>
                <a:gd name="T22" fmla="*/ 33 w 154"/>
                <a:gd name="T23" fmla="*/ 91 h 302"/>
                <a:gd name="T24" fmla="*/ 33 w 154"/>
                <a:gd name="T25" fmla="*/ 91 h 302"/>
                <a:gd name="T26" fmla="*/ 33 w 154"/>
                <a:gd name="T27" fmla="*/ 91 h 302"/>
                <a:gd name="T28" fmla="*/ 33 w 154"/>
                <a:gd name="T29" fmla="*/ 91 h 302"/>
                <a:gd name="T30" fmla="*/ 33 w 154"/>
                <a:gd name="T31" fmla="*/ 91 h 302"/>
                <a:gd name="T32" fmla="*/ 33 w 154"/>
                <a:gd name="T33" fmla="*/ 91 h 302"/>
                <a:gd name="T34" fmla="*/ 33 w 154"/>
                <a:gd name="T35" fmla="*/ 91 h 302"/>
                <a:gd name="T36" fmla="*/ 33 w 154"/>
                <a:gd name="T37" fmla="*/ 91 h 302"/>
                <a:gd name="T38" fmla="*/ 33 w 154"/>
                <a:gd name="T39" fmla="*/ 91 h 302"/>
                <a:gd name="T40" fmla="*/ 33 w 154"/>
                <a:gd name="T41" fmla="*/ 91 h 302"/>
                <a:gd name="T42" fmla="*/ 13 w 154"/>
                <a:gd name="T43" fmla="*/ 121 h 302"/>
                <a:gd name="T44" fmla="*/ 13 w 154"/>
                <a:gd name="T45" fmla="*/ 121 h 302"/>
                <a:gd name="T46" fmla="*/ 60 w 154"/>
                <a:gd name="T47" fmla="*/ 219 h 302"/>
                <a:gd name="T48" fmla="*/ 143 w 154"/>
                <a:gd name="T49" fmla="*/ 302 h 302"/>
                <a:gd name="T50" fmla="*/ 154 w 154"/>
                <a:gd name="T51" fmla="*/ 291 h 302"/>
                <a:gd name="T52" fmla="*/ 124 w 154"/>
                <a:gd name="T5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4" h="302">
                  <a:moveTo>
                    <a:pt x="124" y="0"/>
                  </a:moveTo>
                  <a:cubicBezTo>
                    <a:pt x="104" y="20"/>
                    <a:pt x="83" y="41"/>
                    <a:pt x="65" y="59"/>
                  </a:cubicBezTo>
                  <a:cubicBezTo>
                    <a:pt x="51" y="73"/>
                    <a:pt x="39" y="85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0"/>
                    <a:pt x="34" y="90"/>
                  </a:cubicBezTo>
                  <a:cubicBezTo>
                    <a:pt x="34" y="90"/>
                    <a:pt x="34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33" y="91"/>
                    <a:pt x="33" y="91"/>
                    <a:pt x="33" y="91"/>
                  </a:cubicBezTo>
                  <a:cubicBezTo>
                    <a:pt x="22" y="102"/>
                    <a:pt x="17" y="112"/>
                    <a:pt x="13" y="121"/>
                  </a:cubicBezTo>
                  <a:cubicBezTo>
                    <a:pt x="13" y="121"/>
                    <a:pt x="13" y="121"/>
                    <a:pt x="13" y="121"/>
                  </a:cubicBezTo>
                  <a:cubicBezTo>
                    <a:pt x="13" y="121"/>
                    <a:pt x="0" y="159"/>
                    <a:pt x="60" y="219"/>
                  </a:cubicBezTo>
                  <a:cubicBezTo>
                    <a:pt x="77" y="236"/>
                    <a:pt x="107" y="266"/>
                    <a:pt x="143" y="302"/>
                  </a:cubicBezTo>
                  <a:cubicBezTo>
                    <a:pt x="147" y="298"/>
                    <a:pt x="151" y="295"/>
                    <a:pt x="154" y="291"/>
                  </a:cubicBezTo>
                  <a:cubicBezTo>
                    <a:pt x="15" y="151"/>
                    <a:pt x="84" y="52"/>
                    <a:pt x="124" y="0"/>
                  </a:cubicBezTo>
                </a:path>
              </a:pathLst>
            </a:custGeom>
            <a:solidFill>
              <a:srgbClr val="000000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rgbClr val="007E59"/>
                </a:solidFill>
                <a:effectLst/>
                <a:uLnTx/>
                <a:uFillTx/>
                <a:latin typeface="Times New Roman"/>
              </a:endParaRPr>
            </a:p>
          </p:txBody>
        </p:sp>
      </p:grpSp>
      <p:pic>
        <p:nvPicPr>
          <p:cNvPr id="26" name="Elemento gráfico 25" descr="Família com duas crianças">
            <a:extLst>
              <a:ext uri="{FF2B5EF4-FFF2-40B4-BE49-F238E27FC236}">
                <a16:creationId xmlns:a16="http://schemas.microsoft.com/office/drawing/2014/main" id="{3B5F6188-D33C-4A20-8E26-09F043C6742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821120">
            <a:off x="6012704" y="1836503"/>
            <a:ext cx="1696244" cy="1696244"/>
          </a:xfrm>
          <a:prstGeom prst="rect">
            <a:avLst/>
          </a:prstGeom>
        </p:spPr>
      </p:pic>
      <p:pic>
        <p:nvPicPr>
          <p:cNvPr id="27" name="Elemento gráfico 26" descr="Família com duas crianças">
            <a:extLst>
              <a:ext uri="{FF2B5EF4-FFF2-40B4-BE49-F238E27FC236}">
                <a16:creationId xmlns:a16="http://schemas.microsoft.com/office/drawing/2014/main" id="{0F7C1459-D468-4699-A856-737D3709D17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17977" y="1094754"/>
            <a:ext cx="1696244" cy="1696244"/>
          </a:xfrm>
          <a:prstGeom prst="rect">
            <a:avLst/>
          </a:prstGeom>
        </p:spPr>
      </p:pic>
      <p:pic>
        <p:nvPicPr>
          <p:cNvPr id="28" name="Elemento gráfico 27" descr="Família com duas crianças">
            <a:extLst>
              <a:ext uri="{FF2B5EF4-FFF2-40B4-BE49-F238E27FC236}">
                <a16:creationId xmlns:a16="http://schemas.microsoft.com/office/drawing/2014/main" id="{858F409F-0720-4873-A39F-675FF5B5BE2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6624458" y="3511581"/>
            <a:ext cx="1696244" cy="1696244"/>
          </a:xfrm>
          <a:prstGeom prst="rect">
            <a:avLst/>
          </a:prstGeom>
        </p:spPr>
      </p:pic>
      <p:pic>
        <p:nvPicPr>
          <p:cNvPr id="29" name="Elemento gráfico 28" descr="Família com duas crianças">
            <a:extLst>
              <a:ext uri="{FF2B5EF4-FFF2-40B4-BE49-F238E27FC236}">
                <a16:creationId xmlns:a16="http://schemas.microsoft.com/office/drawing/2014/main" id="{878CCA29-4FCA-41F0-BEFB-E5F90E376A9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7997344">
            <a:off x="5987851" y="5265995"/>
            <a:ext cx="1696244" cy="1696244"/>
          </a:xfrm>
          <a:prstGeom prst="rect">
            <a:avLst/>
          </a:prstGeom>
        </p:spPr>
      </p:pic>
      <p:pic>
        <p:nvPicPr>
          <p:cNvPr id="30" name="Elemento gráfico 29" descr="Família com duas crianças">
            <a:extLst>
              <a:ext uri="{FF2B5EF4-FFF2-40B4-BE49-F238E27FC236}">
                <a16:creationId xmlns:a16="http://schemas.microsoft.com/office/drawing/2014/main" id="{76A9A850-45E4-456D-8013-BDD146AA503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8836809">
            <a:off x="2454775" y="1783330"/>
            <a:ext cx="1696244" cy="1696244"/>
          </a:xfrm>
          <a:prstGeom prst="rect">
            <a:avLst/>
          </a:prstGeom>
        </p:spPr>
      </p:pic>
      <p:pic>
        <p:nvPicPr>
          <p:cNvPr id="31" name="Elemento gráfico 30" descr="Família com duas crianças">
            <a:extLst>
              <a:ext uri="{FF2B5EF4-FFF2-40B4-BE49-F238E27FC236}">
                <a16:creationId xmlns:a16="http://schemas.microsoft.com/office/drawing/2014/main" id="{FD9F00E8-7A6C-4E57-892C-DEB36FA23D1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6200000">
            <a:off x="1800591" y="3511581"/>
            <a:ext cx="1696244" cy="1696244"/>
          </a:xfrm>
          <a:prstGeom prst="rect">
            <a:avLst/>
          </a:prstGeom>
        </p:spPr>
      </p:pic>
      <p:pic>
        <p:nvPicPr>
          <p:cNvPr id="32" name="Elemento gráfico 31" descr="Família com duas crianças">
            <a:extLst>
              <a:ext uri="{FF2B5EF4-FFF2-40B4-BE49-F238E27FC236}">
                <a16:creationId xmlns:a16="http://schemas.microsoft.com/office/drawing/2014/main" id="{169D74AE-1031-4121-824B-ED571BDA730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3503710">
            <a:off x="2481106" y="5289708"/>
            <a:ext cx="1696244" cy="1696244"/>
          </a:xfrm>
          <a:prstGeom prst="rect">
            <a:avLst/>
          </a:prstGeom>
        </p:spPr>
      </p:pic>
      <p:pic>
        <p:nvPicPr>
          <p:cNvPr id="33" name="Elemento gráfico 32" descr="Família com duas crianças">
            <a:extLst>
              <a:ext uri="{FF2B5EF4-FFF2-40B4-BE49-F238E27FC236}">
                <a16:creationId xmlns:a16="http://schemas.microsoft.com/office/drawing/2014/main" id="{337C129D-BF9B-4019-A577-C0D5143615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4234746" y="5951867"/>
            <a:ext cx="1696244" cy="1696244"/>
          </a:xfrm>
          <a:prstGeom prst="rect">
            <a:avLst/>
          </a:prstGeom>
        </p:spPr>
      </p:pic>
      <p:sp>
        <p:nvSpPr>
          <p:cNvPr id="49" name="Espaço Reservado para Texto 48">
            <a:extLst>
              <a:ext uri="{FF2B5EF4-FFF2-40B4-BE49-F238E27FC236}">
                <a16:creationId xmlns:a16="http://schemas.microsoft.com/office/drawing/2014/main" id="{060643D3-A95B-4D79-907F-89C44030F9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960" y="14552619"/>
            <a:ext cx="8675688" cy="788982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Tw Cen MT" panose="020B0602020104020603" pitchFamily="34" charset="0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B82EE7-195A-4C64-85A8-96B715D2818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82149461"/>
              </p:ext>
            </p:extLst>
          </p:nvPr>
        </p:nvGraphicFramePr>
        <p:xfrm>
          <a:off x="702528" y="9033438"/>
          <a:ext cx="8675370" cy="4734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801">
                  <a:extLst>
                    <a:ext uri="{9D8B030D-6E8A-4147-A177-3AD203B41FA5}">
                      <a16:colId xmlns:a16="http://schemas.microsoft.com/office/drawing/2014/main" val="3015780609"/>
                    </a:ext>
                  </a:extLst>
                </a:gridCol>
                <a:gridCol w="5932569">
                  <a:extLst>
                    <a:ext uri="{9D8B030D-6E8A-4147-A177-3AD203B41FA5}">
                      <a16:colId xmlns:a16="http://schemas.microsoft.com/office/drawing/2014/main" val="1184682103"/>
                    </a:ext>
                  </a:extLst>
                </a:gridCol>
              </a:tblGrid>
              <a:tr h="591818"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3758451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4589184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528821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109394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899236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12574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673577"/>
                  </a:ext>
                </a:extLst>
              </a:tr>
              <a:tr h="591818">
                <a:tc>
                  <a:txBody>
                    <a:bodyPr/>
                    <a:lstStyle/>
                    <a:p>
                      <a:pPr rtl="0"/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267444"/>
                  </a:ext>
                </a:extLst>
              </a:tr>
            </a:tbl>
          </a:graphicData>
        </a:graphic>
      </p:graphicFrame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4A64DA6-4F78-42C9-B5D7-D5EDDA2E32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36164" y="9037207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8" name="Espaço Reservado para Texto 5">
            <a:extLst>
              <a:ext uri="{FF2B5EF4-FFF2-40B4-BE49-F238E27FC236}">
                <a16:creationId xmlns:a16="http://schemas.microsoft.com/office/drawing/2014/main" id="{A2D0A554-E8EA-4A68-8202-F60D07F627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36164" y="9620242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0" name="Espaço Reservado para Texto 5">
            <a:extLst>
              <a:ext uri="{FF2B5EF4-FFF2-40B4-BE49-F238E27FC236}">
                <a16:creationId xmlns:a16="http://schemas.microsoft.com/office/drawing/2014/main" id="{8E19265F-A8EA-4080-9A15-A9B47E605C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36164" y="10218048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1" name="Espaço Reservado para Texto 5">
            <a:extLst>
              <a:ext uri="{FF2B5EF4-FFF2-40B4-BE49-F238E27FC236}">
                <a16:creationId xmlns:a16="http://schemas.microsoft.com/office/drawing/2014/main" id="{6D04CABE-E192-4455-96F4-A4B27879E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36164" y="10807717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2" name="Espaço Reservado para Texto 5">
            <a:extLst>
              <a:ext uri="{FF2B5EF4-FFF2-40B4-BE49-F238E27FC236}">
                <a16:creationId xmlns:a16="http://schemas.microsoft.com/office/drawing/2014/main" id="{EDB6B193-203F-40A8-AD5B-B871738FDB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36164" y="11399219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3" name="Espaço Reservado para Texto 5">
            <a:extLst>
              <a:ext uri="{FF2B5EF4-FFF2-40B4-BE49-F238E27FC236}">
                <a16:creationId xmlns:a16="http://schemas.microsoft.com/office/drawing/2014/main" id="{C6F38A39-4B42-4AB9-92A9-DB9BDD1C737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36164" y="11997025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4" name="Espaço Reservado para Texto 5">
            <a:extLst>
              <a:ext uri="{FF2B5EF4-FFF2-40B4-BE49-F238E27FC236}">
                <a16:creationId xmlns:a16="http://schemas.microsoft.com/office/drawing/2014/main" id="{301E4119-4286-43CC-90D1-E974E3EBFE5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36164" y="12592367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5" name="Espaço Reservado para Texto 5">
            <a:extLst>
              <a:ext uri="{FF2B5EF4-FFF2-40B4-BE49-F238E27FC236}">
                <a16:creationId xmlns:a16="http://schemas.microsoft.com/office/drawing/2014/main" id="{35A7F528-2667-474D-9722-B34DD0AD1F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6164" y="13190173"/>
            <a:ext cx="5907024" cy="559231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3200">
                <a:latin typeface="Tw Cen MT" panose="020B0602020104020603" pitchFamily="34" charset="0"/>
              </a:defRPr>
            </a:lvl1pPr>
            <a:lvl2pPr marL="700443" indent="0">
              <a:buNone/>
              <a:defRPr sz="2800"/>
            </a:lvl2pPr>
            <a:lvl3pPr marL="1400883" indent="0">
              <a:buNone/>
              <a:defRPr sz="2000"/>
            </a:lvl3pPr>
            <a:lvl4pPr marL="2101324" indent="0">
              <a:buNone/>
              <a:defRPr sz="1800"/>
            </a:lvl4pPr>
            <a:lvl5pPr marL="2801765" indent="0">
              <a:buNone/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79CE699A-F0AE-45E6-AFCD-EC3219191B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701" y="9628717"/>
            <a:ext cx="2725239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0" name="Espaço Reservado para Texto 7">
            <a:extLst>
              <a:ext uri="{FF2B5EF4-FFF2-40B4-BE49-F238E27FC236}">
                <a16:creationId xmlns:a16="http://schemas.microsoft.com/office/drawing/2014/main" id="{4D5FE39C-C1E1-49AC-90E4-9295C9D560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8702" y="10223071"/>
            <a:ext cx="2725239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1" name="Espaço Reservado para Texto 7">
            <a:extLst>
              <a:ext uri="{FF2B5EF4-FFF2-40B4-BE49-F238E27FC236}">
                <a16:creationId xmlns:a16="http://schemas.microsoft.com/office/drawing/2014/main" id="{47435CC2-4364-4A75-9858-FC9AA0A804C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5736" y="10813794"/>
            <a:ext cx="2734056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2" name="Espaço Reservado para Texto 7">
            <a:extLst>
              <a:ext uri="{FF2B5EF4-FFF2-40B4-BE49-F238E27FC236}">
                <a16:creationId xmlns:a16="http://schemas.microsoft.com/office/drawing/2014/main" id="{760E7069-747C-4384-BDDE-BD60BE05EE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5736" y="11399681"/>
            <a:ext cx="2734056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3" name="Espaço Reservado para Texto 7">
            <a:extLst>
              <a:ext uri="{FF2B5EF4-FFF2-40B4-BE49-F238E27FC236}">
                <a16:creationId xmlns:a16="http://schemas.microsoft.com/office/drawing/2014/main" id="{F7A91A8F-B28E-4542-BF3A-4900EC978CA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2851" y="11985386"/>
            <a:ext cx="2734056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5" name="Espaço Reservado para Texto 7">
            <a:extLst>
              <a:ext uri="{FF2B5EF4-FFF2-40B4-BE49-F238E27FC236}">
                <a16:creationId xmlns:a16="http://schemas.microsoft.com/office/drawing/2014/main" id="{C2B006F0-1C94-4895-8925-4BFC78DEC0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9885" y="12576109"/>
            <a:ext cx="2734056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6" name="Espaço Reservado para Texto 7">
            <a:extLst>
              <a:ext uri="{FF2B5EF4-FFF2-40B4-BE49-F238E27FC236}">
                <a16:creationId xmlns:a16="http://schemas.microsoft.com/office/drawing/2014/main" id="{ED2A4CEF-5547-4833-A202-C4258E949D8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19885" y="13170463"/>
            <a:ext cx="2734056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sp>
        <p:nvSpPr>
          <p:cNvPr id="67" name="Espaço Reservado para Texto 7">
            <a:extLst>
              <a:ext uri="{FF2B5EF4-FFF2-40B4-BE49-F238E27FC236}">
                <a16:creationId xmlns:a16="http://schemas.microsoft.com/office/drawing/2014/main" id="{FC0CFF6C-911A-4FD5-BBD3-F23D8199E7B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400" y="9044599"/>
            <a:ext cx="2734056" cy="55880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800">
                <a:latin typeface="Tw Cen MT" panose="020B0602020104020603" pitchFamily="34" charset="0"/>
              </a:defRPr>
            </a:lvl1pPr>
            <a:lvl2pPr marL="700443" indent="0">
              <a:buNone/>
              <a:defRPr sz="2000"/>
            </a:lvl2pPr>
            <a:lvl3pPr marL="1400883" indent="0">
              <a:buNone/>
              <a:defRPr sz="1600"/>
            </a:lvl3pPr>
            <a:lvl4pPr marL="2101324" indent="0">
              <a:buNone/>
              <a:defRPr sz="1400"/>
            </a:lvl4pPr>
            <a:lvl5pPr marL="2801765" indent="0">
              <a:buNone/>
              <a:defRPr sz="1400"/>
            </a:lvl5pPr>
          </a:lstStyle>
          <a:p>
            <a:pPr lvl="0" rtl="0"/>
            <a:r>
              <a:rPr lang="pt-BR" noProof="0"/>
              <a:t>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E79A9EA-E4CC-4C15-8B76-68227501A2AF}"/>
              </a:ext>
            </a:extLst>
          </p:cNvPr>
          <p:cNvCxnSpPr/>
          <p:nvPr userDrawn="1"/>
        </p:nvCxnSpPr>
        <p:spPr>
          <a:xfrm>
            <a:off x="685960" y="8912744"/>
            <a:ext cx="869193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25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quenique familiar do bairr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Elemento gráfico 19">
            <a:extLst>
              <a:ext uri="{FF2B5EF4-FFF2-40B4-BE49-F238E27FC236}">
                <a16:creationId xmlns:a16="http://schemas.microsoft.com/office/drawing/2014/main" id="{FEBEC73D-FB42-43E5-B858-99968EFF33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77" r="34147"/>
          <a:stretch/>
        </p:blipFill>
        <p:spPr>
          <a:xfrm>
            <a:off x="0" y="1915596"/>
            <a:ext cx="10058400" cy="139923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6B472F-B019-4B58-B08E-6477CAF8CC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3193521" y="6491279"/>
            <a:ext cx="8914023" cy="1139504"/>
          </a:xfrm>
        </p:spPr>
        <p:txBody>
          <a:bodyPr rtlCol="0">
            <a:noAutofit/>
          </a:bodyPr>
          <a:lstStyle>
            <a:lvl1pPr algn="ctr">
              <a:defRPr sz="3200" b="1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grpSp>
        <p:nvGrpSpPr>
          <p:cNvPr id="6" name="Grupo 5" descr="formas circulares parciais na forma de um c">
            <a:extLst>
              <a:ext uri="{FF2B5EF4-FFF2-40B4-BE49-F238E27FC236}">
                <a16:creationId xmlns:a16="http://schemas.microsoft.com/office/drawing/2014/main" id="{D75EE4BF-DFDF-4605-8203-C5433F937701}"/>
              </a:ext>
            </a:extLst>
          </p:cNvPr>
          <p:cNvGrpSpPr/>
          <p:nvPr userDrawn="1"/>
        </p:nvGrpSpPr>
        <p:grpSpPr>
          <a:xfrm>
            <a:off x="609283" y="12060235"/>
            <a:ext cx="2143125" cy="2139950"/>
            <a:chOff x="2355850" y="401638"/>
            <a:chExt cx="2143125" cy="2139950"/>
          </a:xfrm>
        </p:grpSpPr>
        <p:sp>
          <p:nvSpPr>
            <p:cNvPr id="7" name="Forma Livre 31">
              <a:extLst>
                <a:ext uri="{FF2B5EF4-FFF2-40B4-BE49-F238E27FC236}">
                  <a16:creationId xmlns:a16="http://schemas.microsoft.com/office/drawing/2014/main" id="{7DDBDF32-1E8D-41A3-9EEA-6F767D3F39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0" y="401638"/>
              <a:ext cx="2143125" cy="2139950"/>
            </a:xfrm>
            <a:custGeom>
              <a:avLst/>
              <a:gdLst>
                <a:gd name="T0" fmla="*/ 338 w 677"/>
                <a:gd name="T1" fmla="*/ 676 h 676"/>
                <a:gd name="T2" fmla="*/ 0 w 677"/>
                <a:gd name="T3" fmla="*/ 338 h 676"/>
                <a:gd name="T4" fmla="*/ 338 w 677"/>
                <a:gd name="T5" fmla="*/ 0 h 676"/>
                <a:gd name="T6" fmla="*/ 338 w 677"/>
                <a:gd name="T7" fmla="*/ 40 h 676"/>
                <a:gd name="T8" fmla="*/ 40 w 677"/>
                <a:gd name="T9" fmla="*/ 338 h 676"/>
                <a:gd name="T10" fmla="*/ 338 w 677"/>
                <a:gd name="T11" fmla="*/ 636 h 676"/>
                <a:gd name="T12" fmla="*/ 637 w 677"/>
                <a:gd name="T13" fmla="*/ 338 h 676"/>
                <a:gd name="T14" fmla="*/ 677 w 677"/>
                <a:gd name="T15" fmla="*/ 338 h 676"/>
                <a:gd name="T16" fmla="*/ 338 w 677"/>
                <a:gd name="T1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676">
                  <a:moveTo>
                    <a:pt x="338" y="676"/>
                  </a:moveTo>
                  <a:cubicBezTo>
                    <a:pt x="152" y="676"/>
                    <a:pt x="0" y="525"/>
                    <a:pt x="0" y="338"/>
                  </a:cubicBezTo>
                  <a:cubicBezTo>
                    <a:pt x="0" y="152"/>
                    <a:pt x="152" y="0"/>
                    <a:pt x="338" y="0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174" y="40"/>
                    <a:pt x="40" y="174"/>
                    <a:pt x="40" y="338"/>
                  </a:cubicBezTo>
                  <a:cubicBezTo>
                    <a:pt x="40" y="503"/>
                    <a:pt x="174" y="636"/>
                    <a:pt x="338" y="636"/>
                  </a:cubicBezTo>
                  <a:cubicBezTo>
                    <a:pt x="503" y="636"/>
                    <a:pt x="637" y="503"/>
                    <a:pt x="637" y="338"/>
                  </a:cubicBezTo>
                  <a:cubicBezTo>
                    <a:pt x="677" y="338"/>
                    <a:pt x="677" y="338"/>
                    <a:pt x="677" y="338"/>
                  </a:cubicBezTo>
                  <a:cubicBezTo>
                    <a:pt x="677" y="525"/>
                    <a:pt x="525" y="676"/>
                    <a:pt x="338" y="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1CEE930F-599C-4D44-AC8D-606F51E8C29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7000" y="847982"/>
              <a:ext cx="612000" cy="612000"/>
            </a:xfrm>
            <a:custGeom>
              <a:avLst/>
              <a:gdLst>
                <a:gd name="T0" fmla="*/ 40 w 192"/>
                <a:gd name="T1" fmla="*/ 192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40 h 192"/>
                <a:gd name="T8" fmla="*/ 40 w 19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4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08" y="40"/>
                    <a:pt x="40" y="108"/>
                    <a:pt x="40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9" name="Forma Livre 35">
              <a:extLst>
                <a:ext uri="{FF2B5EF4-FFF2-40B4-BE49-F238E27FC236}">
                  <a16:creationId xmlns:a16="http://schemas.microsoft.com/office/drawing/2014/main" id="{CEA30D1B-95BF-47FD-B08C-75CB1AE4DA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6663" y="552450"/>
              <a:ext cx="919162" cy="1838325"/>
            </a:xfrm>
            <a:custGeom>
              <a:avLst/>
              <a:gdLst>
                <a:gd name="T0" fmla="*/ 290 w 290"/>
                <a:gd name="T1" fmla="*/ 580 h 580"/>
                <a:gd name="T2" fmla="*/ 0 w 290"/>
                <a:gd name="T3" fmla="*/ 290 h 580"/>
                <a:gd name="T4" fmla="*/ 290 w 290"/>
                <a:gd name="T5" fmla="*/ 0 h 580"/>
                <a:gd name="T6" fmla="*/ 290 w 290"/>
                <a:gd name="T7" fmla="*/ 40 h 580"/>
                <a:gd name="T8" fmla="*/ 40 w 290"/>
                <a:gd name="T9" fmla="*/ 290 h 580"/>
                <a:gd name="T10" fmla="*/ 290 w 290"/>
                <a:gd name="T11" fmla="*/ 540 h 580"/>
                <a:gd name="T12" fmla="*/ 290 w 290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580">
                  <a:moveTo>
                    <a:pt x="290" y="580"/>
                  </a:moveTo>
                  <a:cubicBezTo>
                    <a:pt x="131" y="580"/>
                    <a:pt x="0" y="450"/>
                    <a:pt x="0" y="290"/>
                  </a:cubicBezTo>
                  <a:cubicBezTo>
                    <a:pt x="0" y="130"/>
                    <a:pt x="131" y="0"/>
                    <a:pt x="290" y="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153" y="40"/>
                    <a:pt x="40" y="152"/>
                    <a:pt x="40" y="290"/>
                  </a:cubicBezTo>
                  <a:cubicBezTo>
                    <a:pt x="40" y="428"/>
                    <a:pt x="153" y="540"/>
                    <a:pt x="290" y="540"/>
                  </a:cubicBezTo>
                  <a:lnTo>
                    <a:pt x="290" y="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10" name="Forma Livre 39">
              <a:extLst>
                <a:ext uri="{FF2B5EF4-FFF2-40B4-BE49-F238E27FC236}">
                  <a16:creationId xmlns:a16="http://schemas.microsoft.com/office/drawing/2014/main" id="{7F9A87BC-FE75-4BEF-9160-0721ECD5B25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3" y="701675"/>
              <a:ext cx="1533525" cy="1533525"/>
            </a:xfrm>
            <a:custGeom>
              <a:avLst/>
              <a:gdLst>
                <a:gd name="T0" fmla="*/ 241 w 483"/>
                <a:gd name="T1" fmla="*/ 483 h 483"/>
                <a:gd name="T2" fmla="*/ 0 w 483"/>
                <a:gd name="T3" fmla="*/ 241 h 483"/>
                <a:gd name="T4" fmla="*/ 241 w 483"/>
                <a:gd name="T5" fmla="*/ 0 h 483"/>
                <a:gd name="T6" fmla="*/ 241 w 483"/>
                <a:gd name="T7" fmla="*/ 40 h 483"/>
                <a:gd name="T8" fmla="*/ 40 w 483"/>
                <a:gd name="T9" fmla="*/ 241 h 483"/>
                <a:gd name="T10" fmla="*/ 241 w 483"/>
                <a:gd name="T11" fmla="*/ 443 h 483"/>
                <a:gd name="T12" fmla="*/ 443 w 483"/>
                <a:gd name="T13" fmla="*/ 241 h 483"/>
                <a:gd name="T14" fmla="*/ 483 w 483"/>
                <a:gd name="T15" fmla="*/ 241 h 483"/>
                <a:gd name="T16" fmla="*/ 241 w 483"/>
                <a:gd name="T17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41" y="483"/>
                  </a:moveTo>
                  <a:cubicBezTo>
                    <a:pt x="108" y="483"/>
                    <a:pt x="0" y="374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241" y="40"/>
                    <a:pt x="241" y="40"/>
                    <a:pt x="241" y="40"/>
                  </a:cubicBezTo>
                  <a:cubicBezTo>
                    <a:pt x="131" y="40"/>
                    <a:pt x="40" y="130"/>
                    <a:pt x="40" y="241"/>
                  </a:cubicBezTo>
                  <a:cubicBezTo>
                    <a:pt x="40" y="352"/>
                    <a:pt x="131" y="443"/>
                    <a:pt x="241" y="443"/>
                  </a:cubicBezTo>
                  <a:cubicBezTo>
                    <a:pt x="352" y="443"/>
                    <a:pt x="443" y="352"/>
                    <a:pt x="443" y="241"/>
                  </a:cubicBezTo>
                  <a:cubicBezTo>
                    <a:pt x="483" y="241"/>
                    <a:pt x="483" y="241"/>
                    <a:pt x="483" y="241"/>
                  </a:cubicBezTo>
                  <a:cubicBezTo>
                    <a:pt x="483" y="374"/>
                    <a:pt x="375" y="483"/>
                    <a:pt x="241" y="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</p:grpSp>
      <p:grpSp>
        <p:nvGrpSpPr>
          <p:cNvPr id="11" name="Grupo 10" descr="formas circulares parciais na forma de um c">
            <a:extLst>
              <a:ext uri="{FF2B5EF4-FFF2-40B4-BE49-F238E27FC236}">
                <a16:creationId xmlns:a16="http://schemas.microsoft.com/office/drawing/2014/main" id="{96BCA1E3-B804-459E-8075-686EF34CE942}"/>
              </a:ext>
            </a:extLst>
          </p:cNvPr>
          <p:cNvGrpSpPr/>
          <p:nvPr userDrawn="1"/>
        </p:nvGrpSpPr>
        <p:grpSpPr>
          <a:xfrm rot="10800000">
            <a:off x="7329805" y="1382196"/>
            <a:ext cx="2143125" cy="2139950"/>
            <a:chOff x="2355850" y="401638"/>
            <a:chExt cx="2143125" cy="2139950"/>
          </a:xfrm>
        </p:grpSpPr>
        <p:sp>
          <p:nvSpPr>
            <p:cNvPr id="12" name="Forma Livre 31">
              <a:extLst>
                <a:ext uri="{FF2B5EF4-FFF2-40B4-BE49-F238E27FC236}">
                  <a16:creationId xmlns:a16="http://schemas.microsoft.com/office/drawing/2014/main" id="{8A90C78D-23C0-4334-8555-6404759120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355850" y="401638"/>
              <a:ext cx="2143125" cy="2139950"/>
            </a:xfrm>
            <a:custGeom>
              <a:avLst/>
              <a:gdLst>
                <a:gd name="T0" fmla="*/ 338 w 677"/>
                <a:gd name="T1" fmla="*/ 676 h 676"/>
                <a:gd name="T2" fmla="*/ 0 w 677"/>
                <a:gd name="T3" fmla="*/ 338 h 676"/>
                <a:gd name="T4" fmla="*/ 338 w 677"/>
                <a:gd name="T5" fmla="*/ 0 h 676"/>
                <a:gd name="T6" fmla="*/ 338 w 677"/>
                <a:gd name="T7" fmla="*/ 40 h 676"/>
                <a:gd name="T8" fmla="*/ 40 w 677"/>
                <a:gd name="T9" fmla="*/ 338 h 676"/>
                <a:gd name="T10" fmla="*/ 338 w 677"/>
                <a:gd name="T11" fmla="*/ 636 h 676"/>
                <a:gd name="T12" fmla="*/ 637 w 677"/>
                <a:gd name="T13" fmla="*/ 338 h 676"/>
                <a:gd name="T14" fmla="*/ 677 w 677"/>
                <a:gd name="T15" fmla="*/ 338 h 676"/>
                <a:gd name="T16" fmla="*/ 338 w 677"/>
                <a:gd name="T17" fmla="*/ 676 h 6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7" h="676">
                  <a:moveTo>
                    <a:pt x="338" y="676"/>
                  </a:moveTo>
                  <a:cubicBezTo>
                    <a:pt x="152" y="676"/>
                    <a:pt x="0" y="525"/>
                    <a:pt x="0" y="338"/>
                  </a:cubicBezTo>
                  <a:cubicBezTo>
                    <a:pt x="0" y="152"/>
                    <a:pt x="152" y="0"/>
                    <a:pt x="338" y="0"/>
                  </a:cubicBezTo>
                  <a:cubicBezTo>
                    <a:pt x="338" y="40"/>
                    <a:pt x="338" y="40"/>
                    <a:pt x="338" y="40"/>
                  </a:cubicBezTo>
                  <a:cubicBezTo>
                    <a:pt x="174" y="40"/>
                    <a:pt x="40" y="174"/>
                    <a:pt x="40" y="338"/>
                  </a:cubicBezTo>
                  <a:cubicBezTo>
                    <a:pt x="40" y="503"/>
                    <a:pt x="174" y="636"/>
                    <a:pt x="338" y="636"/>
                  </a:cubicBezTo>
                  <a:cubicBezTo>
                    <a:pt x="503" y="636"/>
                    <a:pt x="637" y="503"/>
                    <a:pt x="637" y="338"/>
                  </a:cubicBezTo>
                  <a:cubicBezTo>
                    <a:pt x="677" y="338"/>
                    <a:pt x="677" y="338"/>
                    <a:pt x="677" y="338"/>
                  </a:cubicBezTo>
                  <a:cubicBezTo>
                    <a:pt x="677" y="525"/>
                    <a:pt x="525" y="676"/>
                    <a:pt x="338" y="67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13" name="Forma Livre 6">
              <a:extLst>
                <a:ext uri="{FF2B5EF4-FFF2-40B4-BE49-F238E27FC236}">
                  <a16:creationId xmlns:a16="http://schemas.microsoft.com/office/drawing/2014/main" id="{6F89636D-717C-4D4F-98F8-0FDBCA5D1A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817000" y="847982"/>
              <a:ext cx="612000" cy="612000"/>
            </a:xfrm>
            <a:custGeom>
              <a:avLst/>
              <a:gdLst>
                <a:gd name="T0" fmla="*/ 40 w 192"/>
                <a:gd name="T1" fmla="*/ 192 h 192"/>
                <a:gd name="T2" fmla="*/ 0 w 192"/>
                <a:gd name="T3" fmla="*/ 192 h 192"/>
                <a:gd name="T4" fmla="*/ 192 w 192"/>
                <a:gd name="T5" fmla="*/ 0 h 192"/>
                <a:gd name="T6" fmla="*/ 192 w 192"/>
                <a:gd name="T7" fmla="*/ 40 h 192"/>
                <a:gd name="T8" fmla="*/ 40 w 192"/>
                <a:gd name="T9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2">
                  <a:moveTo>
                    <a:pt x="40" y="192"/>
                  </a:moveTo>
                  <a:cubicBezTo>
                    <a:pt x="0" y="192"/>
                    <a:pt x="0" y="192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08" y="40"/>
                    <a:pt x="40" y="108"/>
                    <a:pt x="40" y="1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14" name="Forma Livre 35">
              <a:extLst>
                <a:ext uri="{FF2B5EF4-FFF2-40B4-BE49-F238E27FC236}">
                  <a16:creationId xmlns:a16="http://schemas.microsoft.com/office/drawing/2014/main" id="{68450BAC-50E4-4606-9F3F-730EB39A936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06663" y="552450"/>
              <a:ext cx="919162" cy="1838325"/>
            </a:xfrm>
            <a:custGeom>
              <a:avLst/>
              <a:gdLst>
                <a:gd name="T0" fmla="*/ 290 w 290"/>
                <a:gd name="T1" fmla="*/ 580 h 580"/>
                <a:gd name="T2" fmla="*/ 0 w 290"/>
                <a:gd name="T3" fmla="*/ 290 h 580"/>
                <a:gd name="T4" fmla="*/ 290 w 290"/>
                <a:gd name="T5" fmla="*/ 0 h 580"/>
                <a:gd name="T6" fmla="*/ 290 w 290"/>
                <a:gd name="T7" fmla="*/ 40 h 580"/>
                <a:gd name="T8" fmla="*/ 40 w 290"/>
                <a:gd name="T9" fmla="*/ 290 h 580"/>
                <a:gd name="T10" fmla="*/ 290 w 290"/>
                <a:gd name="T11" fmla="*/ 540 h 580"/>
                <a:gd name="T12" fmla="*/ 290 w 290"/>
                <a:gd name="T13" fmla="*/ 580 h 5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580">
                  <a:moveTo>
                    <a:pt x="290" y="580"/>
                  </a:moveTo>
                  <a:cubicBezTo>
                    <a:pt x="131" y="580"/>
                    <a:pt x="0" y="450"/>
                    <a:pt x="0" y="290"/>
                  </a:cubicBezTo>
                  <a:cubicBezTo>
                    <a:pt x="0" y="130"/>
                    <a:pt x="131" y="0"/>
                    <a:pt x="290" y="0"/>
                  </a:cubicBezTo>
                  <a:cubicBezTo>
                    <a:pt x="290" y="40"/>
                    <a:pt x="290" y="40"/>
                    <a:pt x="290" y="40"/>
                  </a:cubicBezTo>
                  <a:cubicBezTo>
                    <a:pt x="153" y="40"/>
                    <a:pt x="40" y="152"/>
                    <a:pt x="40" y="290"/>
                  </a:cubicBezTo>
                  <a:cubicBezTo>
                    <a:pt x="40" y="428"/>
                    <a:pt x="153" y="540"/>
                    <a:pt x="290" y="540"/>
                  </a:cubicBezTo>
                  <a:lnTo>
                    <a:pt x="290" y="5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  <p:sp>
          <p:nvSpPr>
            <p:cNvPr id="15" name="Forma Livre 39">
              <a:extLst>
                <a:ext uri="{FF2B5EF4-FFF2-40B4-BE49-F238E27FC236}">
                  <a16:creationId xmlns:a16="http://schemas.microsoft.com/office/drawing/2014/main" id="{BD9A7EFA-4457-4827-8F06-B7902F42A9D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665413" y="701675"/>
              <a:ext cx="1533525" cy="1533525"/>
            </a:xfrm>
            <a:custGeom>
              <a:avLst/>
              <a:gdLst>
                <a:gd name="T0" fmla="*/ 241 w 483"/>
                <a:gd name="T1" fmla="*/ 483 h 483"/>
                <a:gd name="T2" fmla="*/ 0 w 483"/>
                <a:gd name="T3" fmla="*/ 241 h 483"/>
                <a:gd name="T4" fmla="*/ 241 w 483"/>
                <a:gd name="T5" fmla="*/ 0 h 483"/>
                <a:gd name="T6" fmla="*/ 241 w 483"/>
                <a:gd name="T7" fmla="*/ 40 h 483"/>
                <a:gd name="T8" fmla="*/ 40 w 483"/>
                <a:gd name="T9" fmla="*/ 241 h 483"/>
                <a:gd name="T10" fmla="*/ 241 w 483"/>
                <a:gd name="T11" fmla="*/ 443 h 483"/>
                <a:gd name="T12" fmla="*/ 443 w 483"/>
                <a:gd name="T13" fmla="*/ 241 h 483"/>
                <a:gd name="T14" fmla="*/ 483 w 483"/>
                <a:gd name="T15" fmla="*/ 241 h 483"/>
                <a:gd name="T16" fmla="*/ 241 w 483"/>
                <a:gd name="T17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3" h="483">
                  <a:moveTo>
                    <a:pt x="241" y="483"/>
                  </a:moveTo>
                  <a:cubicBezTo>
                    <a:pt x="108" y="483"/>
                    <a:pt x="0" y="374"/>
                    <a:pt x="0" y="241"/>
                  </a:cubicBezTo>
                  <a:cubicBezTo>
                    <a:pt x="0" y="108"/>
                    <a:pt x="108" y="0"/>
                    <a:pt x="241" y="0"/>
                  </a:cubicBezTo>
                  <a:cubicBezTo>
                    <a:pt x="241" y="40"/>
                    <a:pt x="241" y="40"/>
                    <a:pt x="241" y="40"/>
                  </a:cubicBezTo>
                  <a:cubicBezTo>
                    <a:pt x="131" y="40"/>
                    <a:pt x="40" y="130"/>
                    <a:pt x="40" y="241"/>
                  </a:cubicBezTo>
                  <a:cubicBezTo>
                    <a:pt x="40" y="352"/>
                    <a:pt x="131" y="443"/>
                    <a:pt x="241" y="443"/>
                  </a:cubicBezTo>
                  <a:cubicBezTo>
                    <a:pt x="352" y="443"/>
                    <a:pt x="443" y="352"/>
                    <a:pt x="443" y="241"/>
                  </a:cubicBezTo>
                  <a:cubicBezTo>
                    <a:pt x="483" y="241"/>
                    <a:pt x="483" y="241"/>
                    <a:pt x="483" y="241"/>
                  </a:cubicBezTo>
                  <a:cubicBezTo>
                    <a:pt x="483" y="374"/>
                    <a:pt x="375" y="483"/>
                    <a:pt x="241" y="4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pt-BR" noProof="0"/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CCB06CA-FA06-42B1-B7A2-6363E73A158C}"/>
              </a:ext>
            </a:extLst>
          </p:cNvPr>
          <p:cNvGrpSpPr/>
          <p:nvPr userDrawn="1"/>
        </p:nvGrpSpPr>
        <p:grpSpPr>
          <a:xfrm>
            <a:off x="1833247" y="2590764"/>
            <a:ext cx="6400800" cy="10413753"/>
            <a:chOff x="1833247" y="4978386"/>
            <a:chExt cx="6400800" cy="7174995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285ABB4C-D75E-420A-9E98-C3CD0E66BAE2}"/>
                </a:ext>
              </a:extLst>
            </p:cNvPr>
            <p:cNvCxnSpPr/>
            <p:nvPr userDrawn="1"/>
          </p:nvCxnSpPr>
          <p:spPr>
            <a:xfrm flipV="1">
              <a:off x="8225154" y="4978386"/>
              <a:ext cx="0" cy="7132144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CFBE6AC4-3D91-4FC9-B6E0-A03C6776A7F9}"/>
                </a:ext>
              </a:extLst>
            </p:cNvPr>
            <p:cNvCxnSpPr/>
            <p:nvPr userDrawn="1"/>
          </p:nvCxnSpPr>
          <p:spPr>
            <a:xfrm flipH="1">
              <a:off x="1833247" y="4978400"/>
              <a:ext cx="6391907" cy="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C6A47194-F91E-4A6E-B8DA-023157B3A15E}"/>
                </a:ext>
              </a:extLst>
            </p:cNvPr>
            <p:cNvCxnSpPr/>
            <p:nvPr userDrawn="1"/>
          </p:nvCxnSpPr>
          <p:spPr>
            <a:xfrm>
              <a:off x="1833247" y="4978400"/>
              <a:ext cx="0" cy="7124181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06CA6F08-EC5A-410A-8008-5DE4A84775A3}"/>
                </a:ext>
              </a:extLst>
            </p:cNvPr>
            <p:cNvCxnSpPr/>
            <p:nvPr userDrawn="1"/>
          </p:nvCxnSpPr>
          <p:spPr>
            <a:xfrm>
              <a:off x="1833247" y="12153381"/>
              <a:ext cx="6400800" cy="0"/>
            </a:xfrm>
            <a:prstGeom prst="line">
              <a:avLst/>
            </a:prstGeom>
            <a:ln w="57150" cap="sq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Seta: Pentágono 26">
            <a:extLst>
              <a:ext uri="{FF2B5EF4-FFF2-40B4-BE49-F238E27FC236}">
                <a16:creationId xmlns:a16="http://schemas.microsoft.com/office/drawing/2014/main" id="{F3184E5F-4344-4FF0-A554-FCEDE424894C}"/>
              </a:ext>
            </a:extLst>
          </p:cNvPr>
          <p:cNvSpPr/>
          <p:nvPr userDrawn="1"/>
        </p:nvSpPr>
        <p:spPr>
          <a:xfrm rot="5400000">
            <a:off x="3891498" y="-787915"/>
            <a:ext cx="2275403" cy="3744396"/>
          </a:xfrm>
          <a:prstGeom prst="homePlate">
            <a:avLst>
              <a:gd name="adj" fmla="val 3090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B41DF3DD-0002-4701-BE7C-0E8DE9BF42E6}"/>
              </a:ext>
            </a:extLst>
          </p:cNvPr>
          <p:cNvCxnSpPr/>
          <p:nvPr userDrawn="1"/>
        </p:nvCxnSpPr>
        <p:spPr>
          <a:xfrm>
            <a:off x="2140185" y="6045200"/>
            <a:ext cx="57607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8968DC46-6892-4074-98BE-CD5484ABEB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57493" y="4809950"/>
            <a:ext cx="2410146" cy="93521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accent3"/>
                </a:solidFill>
              </a:defRPr>
            </a:lvl2pPr>
            <a:lvl3pPr marL="1400883" indent="0">
              <a:buNone/>
              <a:defRPr>
                <a:solidFill>
                  <a:schemeClr val="accent3"/>
                </a:solidFill>
              </a:defRPr>
            </a:lvl3pPr>
            <a:lvl4pPr marL="2101324" indent="0">
              <a:buNone/>
              <a:defRPr>
                <a:solidFill>
                  <a:schemeClr val="accent3"/>
                </a:solidFill>
              </a:defRPr>
            </a:lvl4pPr>
            <a:lvl5pPr marL="2801765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43E62E57-C283-42F3-8ADA-45D689C49E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24225" y="348676"/>
            <a:ext cx="3409950" cy="113478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bg1"/>
                </a:solidFill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7E4EEC7B-7ECD-420D-AFFB-393BCDEBD8B6}"/>
              </a:ext>
            </a:extLst>
          </p:cNvPr>
          <p:cNvGrpSpPr/>
          <p:nvPr userDrawn="1"/>
        </p:nvGrpSpPr>
        <p:grpSpPr>
          <a:xfrm>
            <a:off x="3017520" y="28576"/>
            <a:ext cx="4023360" cy="2317708"/>
            <a:chOff x="3017520" y="0"/>
            <a:chExt cx="4023360" cy="2872661"/>
          </a:xfrm>
        </p:grpSpPr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CFC01F82-DCE3-4B06-BC8B-36D5A165CD43}"/>
                </a:ext>
              </a:extLst>
            </p:cNvPr>
            <p:cNvCxnSpPr/>
            <p:nvPr userDrawn="1"/>
          </p:nvCxnSpPr>
          <p:spPr>
            <a:xfrm>
              <a:off x="3017520" y="0"/>
              <a:ext cx="0" cy="1915596"/>
            </a:xfrm>
            <a:prstGeom prst="line">
              <a:avLst/>
            </a:prstGeom>
            <a:ln w="349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7E913E15-A4A9-45D5-B79C-58B9503D5FFA}"/>
                </a:ext>
              </a:extLst>
            </p:cNvPr>
            <p:cNvCxnSpPr>
              <a:cxnSpLocks/>
            </p:cNvCxnSpPr>
            <p:nvPr userDrawn="1"/>
          </p:nvCxnSpPr>
          <p:spPr>
            <a:xfrm rot="-60000">
              <a:off x="3017520" y="1915596"/>
              <a:ext cx="2011680" cy="957065"/>
            </a:xfrm>
            <a:prstGeom prst="line">
              <a:avLst/>
            </a:prstGeom>
            <a:ln w="349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8760419-9E2C-490F-A245-F2D99488CB83}"/>
                </a:ext>
              </a:extLst>
            </p:cNvPr>
            <p:cNvCxnSpPr>
              <a:cxnSpLocks/>
            </p:cNvCxnSpPr>
            <p:nvPr userDrawn="1"/>
          </p:nvCxnSpPr>
          <p:spPr>
            <a:xfrm rot="60000" flipV="1">
              <a:off x="5029200" y="1915596"/>
              <a:ext cx="2011680" cy="957065"/>
            </a:xfrm>
            <a:prstGeom prst="line">
              <a:avLst/>
            </a:prstGeom>
            <a:ln w="349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D179A51A-2ED4-4909-8F83-DA37CEEC1094}"/>
                </a:ext>
              </a:extLst>
            </p:cNvPr>
            <p:cNvCxnSpPr/>
            <p:nvPr userDrawn="1"/>
          </p:nvCxnSpPr>
          <p:spPr>
            <a:xfrm>
              <a:off x="7040880" y="0"/>
              <a:ext cx="0" cy="1915596"/>
            </a:xfrm>
            <a:prstGeom prst="line">
              <a:avLst/>
            </a:prstGeom>
            <a:ln w="34925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F251F1BC-9E1B-49EC-9E3B-042760C278C6}"/>
              </a:ext>
            </a:extLst>
          </p:cNvPr>
          <p:cNvSpPr/>
          <p:nvPr userDrawn="1"/>
        </p:nvSpPr>
        <p:spPr>
          <a:xfrm>
            <a:off x="0" y="14304678"/>
            <a:ext cx="10058400" cy="1304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946E6DD-A061-4C97-8A91-191B533919A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5013" y="14422097"/>
            <a:ext cx="8737600" cy="773453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 algn="ctr">
              <a:buNone/>
              <a:defRPr sz="3600">
                <a:solidFill>
                  <a:schemeClr val="bg1"/>
                </a:solidFill>
              </a:defRPr>
            </a:lvl2pPr>
            <a:lvl3pPr marL="1400883" indent="0" algn="ctr">
              <a:buNone/>
              <a:defRPr sz="2800">
                <a:solidFill>
                  <a:schemeClr val="bg1"/>
                </a:solidFill>
              </a:defRPr>
            </a:lvl3pPr>
            <a:lvl4pPr marL="2101324" indent="0" algn="ctr">
              <a:buNone/>
              <a:defRPr sz="2400">
                <a:solidFill>
                  <a:schemeClr val="bg1"/>
                </a:solidFill>
              </a:defRPr>
            </a:lvl4pPr>
            <a:lvl5pPr marL="2801765" indent="0" algn="ctr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8AAC4272-4437-413B-A882-4C3FDEAF75AC}"/>
              </a:ext>
            </a:extLst>
          </p:cNvPr>
          <p:cNvCxnSpPr/>
          <p:nvPr userDrawn="1"/>
        </p:nvCxnSpPr>
        <p:spPr>
          <a:xfrm>
            <a:off x="2119231" y="9525000"/>
            <a:ext cx="576072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spaço Reservado para Texto 4">
            <a:extLst>
              <a:ext uri="{FF2B5EF4-FFF2-40B4-BE49-F238E27FC236}">
                <a16:creationId xmlns:a16="http://schemas.microsoft.com/office/drawing/2014/main" id="{C92E07D6-C8A9-4DB0-A89D-EBD56FE818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10935" y="13262036"/>
            <a:ext cx="6461678" cy="78733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2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 algn="ctr">
              <a:buNone/>
              <a:defRPr sz="3600">
                <a:solidFill>
                  <a:schemeClr val="bg1"/>
                </a:solidFill>
              </a:defRPr>
            </a:lvl2pPr>
            <a:lvl3pPr marL="1400883" indent="0" algn="ctr">
              <a:buNone/>
              <a:defRPr sz="2800">
                <a:solidFill>
                  <a:schemeClr val="bg1"/>
                </a:solidFill>
              </a:defRPr>
            </a:lvl3pPr>
            <a:lvl4pPr marL="2101324" indent="0" algn="ctr">
              <a:buNone/>
              <a:defRPr sz="2400">
                <a:solidFill>
                  <a:schemeClr val="bg1"/>
                </a:solidFill>
              </a:defRPr>
            </a:lvl4pPr>
            <a:lvl5pPr marL="2801765" indent="0" algn="ctr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8" name="Espaço Reservado para Texto 31">
            <a:extLst>
              <a:ext uri="{FF2B5EF4-FFF2-40B4-BE49-F238E27FC236}">
                <a16:creationId xmlns:a16="http://schemas.microsoft.com/office/drawing/2014/main" id="{77AE30BF-3313-4C66-BEB5-C593C92794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37588" y="4809950"/>
            <a:ext cx="2410146" cy="93521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accent3"/>
                </a:solidFill>
              </a:defRPr>
            </a:lvl2pPr>
            <a:lvl3pPr marL="1400883" indent="0">
              <a:buNone/>
              <a:defRPr>
                <a:solidFill>
                  <a:schemeClr val="accent3"/>
                </a:solidFill>
              </a:defRPr>
            </a:lvl3pPr>
            <a:lvl4pPr marL="2101324" indent="0">
              <a:buNone/>
              <a:defRPr>
                <a:solidFill>
                  <a:schemeClr val="accent3"/>
                </a:solidFill>
              </a:defRPr>
            </a:lvl4pPr>
            <a:lvl5pPr marL="2801765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0B2909E-4DFB-43CF-B402-D5EC60C5670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703320" y="4329270"/>
            <a:ext cx="26517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571A9AF7-09CD-4549-AD13-689A61C5480E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709905" y="7760785"/>
            <a:ext cx="26517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DB8C025-CF65-4476-A71D-798F42F476EB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703319" y="11256899"/>
            <a:ext cx="2651760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spaço Reservado para Texto 31">
            <a:extLst>
              <a:ext uri="{FF2B5EF4-FFF2-40B4-BE49-F238E27FC236}">
                <a16:creationId xmlns:a16="http://schemas.microsoft.com/office/drawing/2014/main" id="{E85B1FEE-23EF-46D0-8490-4C38A5AA41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46926" y="8315652"/>
            <a:ext cx="2410146" cy="93521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accent3"/>
                </a:solidFill>
              </a:defRPr>
            </a:lvl2pPr>
            <a:lvl3pPr marL="1400883" indent="0">
              <a:buNone/>
              <a:defRPr>
                <a:solidFill>
                  <a:schemeClr val="accent3"/>
                </a:solidFill>
              </a:defRPr>
            </a:lvl3pPr>
            <a:lvl4pPr marL="2101324" indent="0">
              <a:buNone/>
              <a:defRPr>
                <a:solidFill>
                  <a:schemeClr val="accent3"/>
                </a:solidFill>
              </a:defRPr>
            </a:lvl4pPr>
            <a:lvl5pPr marL="2801765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7" name="Espaço Reservado para Texto 31">
            <a:extLst>
              <a:ext uri="{FF2B5EF4-FFF2-40B4-BE49-F238E27FC236}">
                <a16:creationId xmlns:a16="http://schemas.microsoft.com/office/drawing/2014/main" id="{56584576-F835-446B-B1EE-235872FC928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7021" y="8315652"/>
            <a:ext cx="2410146" cy="93521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accent3"/>
                </a:solidFill>
              </a:defRPr>
            </a:lvl2pPr>
            <a:lvl3pPr marL="1400883" indent="0">
              <a:buNone/>
              <a:defRPr>
                <a:solidFill>
                  <a:schemeClr val="accent3"/>
                </a:solidFill>
              </a:defRPr>
            </a:lvl3pPr>
            <a:lvl4pPr marL="2101324" indent="0">
              <a:buNone/>
              <a:defRPr>
                <a:solidFill>
                  <a:schemeClr val="accent3"/>
                </a:solidFill>
              </a:defRPr>
            </a:lvl4pPr>
            <a:lvl5pPr marL="2801765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8" name="Espaço Reservado para Texto 31">
            <a:extLst>
              <a:ext uri="{FF2B5EF4-FFF2-40B4-BE49-F238E27FC236}">
                <a16:creationId xmlns:a16="http://schemas.microsoft.com/office/drawing/2014/main" id="{0AFBBFF3-191D-4ECB-A51B-AA7B279E57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33953" y="11769266"/>
            <a:ext cx="2410146" cy="93521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accent3"/>
                </a:solidFill>
              </a:defRPr>
            </a:lvl2pPr>
            <a:lvl3pPr marL="1400883" indent="0">
              <a:buNone/>
              <a:defRPr>
                <a:solidFill>
                  <a:schemeClr val="accent3"/>
                </a:solidFill>
              </a:defRPr>
            </a:lvl3pPr>
            <a:lvl4pPr marL="2101324" indent="0">
              <a:buNone/>
              <a:defRPr>
                <a:solidFill>
                  <a:schemeClr val="accent3"/>
                </a:solidFill>
              </a:defRPr>
            </a:lvl4pPr>
            <a:lvl5pPr marL="2801765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9" name="Espaço Reservado para Texto 31">
            <a:extLst>
              <a:ext uri="{FF2B5EF4-FFF2-40B4-BE49-F238E27FC236}">
                <a16:creationId xmlns:a16="http://schemas.microsoft.com/office/drawing/2014/main" id="{A1B0AF01-669C-41FA-AB47-499360124D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4048" y="11769266"/>
            <a:ext cx="2410146" cy="935213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28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>
              <a:buNone/>
              <a:defRPr>
                <a:solidFill>
                  <a:schemeClr val="accent3"/>
                </a:solidFill>
              </a:defRPr>
            </a:lvl2pPr>
            <a:lvl3pPr marL="1400883" indent="0">
              <a:buNone/>
              <a:defRPr>
                <a:solidFill>
                  <a:schemeClr val="accent3"/>
                </a:solidFill>
              </a:defRPr>
            </a:lvl3pPr>
            <a:lvl4pPr marL="2101324" indent="0">
              <a:buNone/>
              <a:defRPr>
                <a:solidFill>
                  <a:schemeClr val="accent3"/>
                </a:solidFill>
              </a:defRPr>
            </a:lvl4pPr>
            <a:lvl5pPr marL="2801765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0" name="Espaço Reservado para Texto 4">
            <a:extLst>
              <a:ext uri="{FF2B5EF4-FFF2-40B4-BE49-F238E27FC236}">
                <a16:creationId xmlns:a16="http://schemas.microsoft.com/office/drawing/2014/main" id="{2E9DB84A-BEB2-4879-9C49-36E01DA388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6200000">
            <a:off x="4123253" y="7964402"/>
            <a:ext cx="9227065" cy="853167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700443" indent="0" algn="ctr">
              <a:buNone/>
              <a:defRPr sz="3600">
                <a:solidFill>
                  <a:schemeClr val="bg1"/>
                </a:solidFill>
              </a:defRPr>
            </a:lvl2pPr>
            <a:lvl3pPr marL="1400883" indent="0" algn="ctr">
              <a:buNone/>
              <a:defRPr sz="2800">
                <a:solidFill>
                  <a:schemeClr val="bg1"/>
                </a:solidFill>
              </a:defRPr>
            </a:lvl3pPr>
            <a:lvl4pPr marL="2101324" indent="0" algn="ctr">
              <a:buNone/>
              <a:defRPr sz="2400">
                <a:solidFill>
                  <a:schemeClr val="bg1"/>
                </a:solidFill>
              </a:defRPr>
            </a:lvl4pPr>
            <a:lvl5pPr marL="2801765" indent="0" algn="ctr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9744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 da famíli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upo 55">
            <a:extLst>
              <a:ext uri="{FF2B5EF4-FFF2-40B4-BE49-F238E27FC236}">
                <a16:creationId xmlns:a16="http://schemas.microsoft.com/office/drawing/2014/main" id="{843FC719-12AA-40B5-B4E5-E4D7EB22F333}"/>
              </a:ext>
            </a:extLst>
          </p:cNvPr>
          <p:cNvGrpSpPr/>
          <p:nvPr userDrawn="1"/>
        </p:nvGrpSpPr>
        <p:grpSpPr>
          <a:xfrm>
            <a:off x="0" y="-90602"/>
            <a:ext cx="10058400" cy="15635402"/>
            <a:chOff x="0" y="-90602"/>
            <a:chExt cx="10058400" cy="15635402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127986A6-7356-4E67-B388-B0FD7086B6CE}"/>
                </a:ext>
              </a:extLst>
            </p:cNvPr>
            <p:cNvSpPr/>
            <p:nvPr userDrawn="1"/>
          </p:nvSpPr>
          <p:spPr>
            <a:xfrm>
              <a:off x="0" y="-90602"/>
              <a:ext cx="10058400" cy="45379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5868F909-C380-44D5-8EC6-686B079FB437}"/>
                </a:ext>
              </a:extLst>
            </p:cNvPr>
            <p:cNvSpPr/>
            <p:nvPr userDrawn="1"/>
          </p:nvSpPr>
          <p:spPr>
            <a:xfrm>
              <a:off x="0" y="3878022"/>
              <a:ext cx="10058400" cy="11666778"/>
            </a:xfrm>
            <a:prstGeom prst="rect">
              <a:avLst/>
            </a:prstGeom>
            <a:solidFill>
              <a:schemeClr val="dk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97C83342-904A-4754-956D-8DB08AC8B3F0}"/>
              </a:ext>
            </a:extLst>
          </p:cNvPr>
          <p:cNvGrpSpPr/>
          <p:nvPr userDrawn="1"/>
        </p:nvGrpSpPr>
        <p:grpSpPr>
          <a:xfrm>
            <a:off x="3164287" y="572773"/>
            <a:ext cx="3729819" cy="2440591"/>
            <a:chOff x="912314" y="593554"/>
            <a:chExt cx="7638006" cy="4997896"/>
          </a:xfrm>
        </p:grpSpPr>
        <p:grpSp>
          <p:nvGrpSpPr>
            <p:cNvPr id="18" name="Elemento gráfico 10" descr="Família com duas crianças">
              <a:extLst>
                <a:ext uri="{FF2B5EF4-FFF2-40B4-BE49-F238E27FC236}">
                  <a16:creationId xmlns:a16="http://schemas.microsoft.com/office/drawing/2014/main" id="{81FCFA8F-BC20-42DB-9BD4-3A70819CFDAF}"/>
                </a:ext>
              </a:extLst>
            </p:cNvPr>
            <p:cNvGrpSpPr/>
            <p:nvPr/>
          </p:nvGrpSpPr>
          <p:grpSpPr>
            <a:xfrm>
              <a:off x="3352928" y="3305412"/>
              <a:ext cx="3335368" cy="2286038"/>
              <a:chOff x="3352928" y="1851262"/>
              <a:chExt cx="3335368" cy="2286038"/>
            </a:xfrm>
          </p:grpSpPr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06F8D29D-3DFA-4818-821C-2214BF8532A6}"/>
                  </a:ext>
                </a:extLst>
              </p:cNvPr>
              <p:cNvSpPr/>
              <p:nvPr/>
            </p:nvSpPr>
            <p:spPr>
              <a:xfrm>
                <a:off x="5225949" y="1851262"/>
                <a:ext cx="412236" cy="412236"/>
              </a:xfrm>
              <a:custGeom>
                <a:avLst/>
                <a:gdLst>
                  <a:gd name="connsiteX0" fmla="*/ 402867 w 412236"/>
                  <a:gd name="connsiteY0" fmla="*/ 215487 h 412236"/>
                  <a:gd name="connsiteX1" fmla="*/ 215487 w 412236"/>
                  <a:gd name="connsiteY1" fmla="*/ 402867 h 412236"/>
                  <a:gd name="connsiteX2" fmla="*/ 28107 w 412236"/>
                  <a:gd name="connsiteY2" fmla="*/ 215487 h 412236"/>
                  <a:gd name="connsiteX3" fmla="*/ 215487 w 412236"/>
                  <a:gd name="connsiteY3" fmla="*/ 28107 h 412236"/>
                  <a:gd name="connsiteX4" fmla="*/ 402867 w 412236"/>
                  <a:gd name="connsiteY4" fmla="*/ 215487 h 41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236" h="412236">
                    <a:moveTo>
                      <a:pt x="402867" y="215487"/>
                    </a:moveTo>
                    <a:cubicBezTo>
                      <a:pt x="402867" y="318974"/>
                      <a:pt x="318975" y="402867"/>
                      <a:pt x="215487" y="402867"/>
                    </a:cubicBezTo>
                    <a:cubicBezTo>
                      <a:pt x="112000" y="402867"/>
                      <a:pt x="28107" y="318974"/>
                      <a:pt x="28107" y="215487"/>
                    </a:cubicBezTo>
                    <a:cubicBezTo>
                      <a:pt x="28107" y="112000"/>
                      <a:pt x="112000" y="28107"/>
                      <a:pt x="215487" y="28107"/>
                    </a:cubicBezTo>
                    <a:cubicBezTo>
                      <a:pt x="318975" y="28107"/>
                      <a:pt x="402867" y="112000"/>
                      <a:pt x="402867" y="2154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E26A7008-8C64-4FA6-84DE-55E3F8616A59}"/>
                  </a:ext>
                </a:extLst>
              </p:cNvPr>
              <p:cNvSpPr/>
              <p:nvPr/>
            </p:nvSpPr>
            <p:spPr>
              <a:xfrm>
                <a:off x="6087898" y="2788163"/>
                <a:ext cx="337284" cy="337284"/>
              </a:xfrm>
              <a:custGeom>
                <a:avLst/>
                <a:gdLst>
                  <a:gd name="connsiteX0" fmla="*/ 327915 w 337284"/>
                  <a:gd name="connsiteY0" fmla="*/ 178011 h 337284"/>
                  <a:gd name="connsiteX1" fmla="*/ 178011 w 337284"/>
                  <a:gd name="connsiteY1" fmla="*/ 327915 h 337284"/>
                  <a:gd name="connsiteX2" fmla="*/ 28107 w 337284"/>
                  <a:gd name="connsiteY2" fmla="*/ 178011 h 337284"/>
                  <a:gd name="connsiteX3" fmla="*/ 178011 w 337284"/>
                  <a:gd name="connsiteY3" fmla="*/ 28107 h 337284"/>
                  <a:gd name="connsiteX4" fmla="*/ 327915 w 337284"/>
                  <a:gd name="connsiteY4" fmla="*/ 178011 h 33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84" h="337284">
                    <a:moveTo>
                      <a:pt x="327915" y="178011"/>
                    </a:moveTo>
                    <a:cubicBezTo>
                      <a:pt x="327915" y="260801"/>
                      <a:pt x="260801" y="327915"/>
                      <a:pt x="178011" y="327915"/>
                    </a:cubicBezTo>
                    <a:cubicBezTo>
                      <a:pt x="95221" y="327915"/>
                      <a:pt x="28107" y="260801"/>
                      <a:pt x="28107" y="178011"/>
                    </a:cubicBezTo>
                    <a:cubicBezTo>
                      <a:pt x="28107" y="95221"/>
                      <a:pt x="95221" y="28107"/>
                      <a:pt x="178011" y="28107"/>
                    </a:cubicBezTo>
                    <a:cubicBezTo>
                      <a:pt x="260801" y="28107"/>
                      <a:pt x="327915" y="95221"/>
                      <a:pt x="327915" y="1780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55C36B8A-FD60-451B-A01C-565762D10A83}"/>
                  </a:ext>
                </a:extLst>
              </p:cNvPr>
              <p:cNvSpPr/>
              <p:nvPr/>
            </p:nvSpPr>
            <p:spPr>
              <a:xfrm>
                <a:off x="4401476" y="1851262"/>
                <a:ext cx="412236" cy="412236"/>
              </a:xfrm>
              <a:custGeom>
                <a:avLst/>
                <a:gdLst>
                  <a:gd name="connsiteX0" fmla="*/ 402867 w 412236"/>
                  <a:gd name="connsiteY0" fmla="*/ 215487 h 412236"/>
                  <a:gd name="connsiteX1" fmla="*/ 215487 w 412236"/>
                  <a:gd name="connsiteY1" fmla="*/ 402867 h 412236"/>
                  <a:gd name="connsiteX2" fmla="*/ 28107 w 412236"/>
                  <a:gd name="connsiteY2" fmla="*/ 215487 h 412236"/>
                  <a:gd name="connsiteX3" fmla="*/ 215487 w 412236"/>
                  <a:gd name="connsiteY3" fmla="*/ 28107 h 412236"/>
                  <a:gd name="connsiteX4" fmla="*/ 402867 w 412236"/>
                  <a:gd name="connsiteY4" fmla="*/ 215487 h 412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2236" h="412236">
                    <a:moveTo>
                      <a:pt x="402867" y="215487"/>
                    </a:moveTo>
                    <a:cubicBezTo>
                      <a:pt x="402867" y="318974"/>
                      <a:pt x="318975" y="402867"/>
                      <a:pt x="215487" y="402867"/>
                    </a:cubicBezTo>
                    <a:cubicBezTo>
                      <a:pt x="112000" y="402867"/>
                      <a:pt x="28107" y="318974"/>
                      <a:pt x="28107" y="215487"/>
                    </a:cubicBezTo>
                    <a:cubicBezTo>
                      <a:pt x="28107" y="112000"/>
                      <a:pt x="112000" y="28107"/>
                      <a:pt x="215487" y="28107"/>
                    </a:cubicBezTo>
                    <a:cubicBezTo>
                      <a:pt x="318975" y="28107"/>
                      <a:pt x="402867" y="112000"/>
                      <a:pt x="402867" y="215487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8C620AA-6A39-4428-A0B2-ECE88228F724}"/>
                  </a:ext>
                </a:extLst>
              </p:cNvPr>
              <p:cNvSpPr/>
              <p:nvPr/>
            </p:nvSpPr>
            <p:spPr>
              <a:xfrm>
                <a:off x="3614479" y="2788163"/>
                <a:ext cx="337284" cy="337284"/>
              </a:xfrm>
              <a:custGeom>
                <a:avLst/>
                <a:gdLst>
                  <a:gd name="connsiteX0" fmla="*/ 327915 w 337284"/>
                  <a:gd name="connsiteY0" fmla="*/ 178011 h 337284"/>
                  <a:gd name="connsiteX1" fmla="*/ 178011 w 337284"/>
                  <a:gd name="connsiteY1" fmla="*/ 327915 h 337284"/>
                  <a:gd name="connsiteX2" fmla="*/ 28107 w 337284"/>
                  <a:gd name="connsiteY2" fmla="*/ 178011 h 337284"/>
                  <a:gd name="connsiteX3" fmla="*/ 178011 w 337284"/>
                  <a:gd name="connsiteY3" fmla="*/ 28107 h 337284"/>
                  <a:gd name="connsiteX4" fmla="*/ 327915 w 337284"/>
                  <a:gd name="connsiteY4" fmla="*/ 178011 h 337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84" h="337284">
                    <a:moveTo>
                      <a:pt x="327915" y="178011"/>
                    </a:moveTo>
                    <a:cubicBezTo>
                      <a:pt x="327915" y="260801"/>
                      <a:pt x="260801" y="327915"/>
                      <a:pt x="178011" y="327915"/>
                    </a:cubicBezTo>
                    <a:cubicBezTo>
                      <a:pt x="95221" y="327915"/>
                      <a:pt x="28107" y="260801"/>
                      <a:pt x="28107" y="178011"/>
                    </a:cubicBezTo>
                    <a:cubicBezTo>
                      <a:pt x="28107" y="95221"/>
                      <a:pt x="95221" y="28107"/>
                      <a:pt x="178011" y="28107"/>
                    </a:cubicBezTo>
                    <a:cubicBezTo>
                      <a:pt x="260801" y="28107"/>
                      <a:pt x="327915" y="95221"/>
                      <a:pt x="327915" y="1780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11609526-901B-4A2A-8617-B20A519B155F}"/>
                  </a:ext>
                </a:extLst>
              </p:cNvPr>
              <p:cNvSpPr/>
              <p:nvPr/>
            </p:nvSpPr>
            <p:spPr>
              <a:xfrm>
                <a:off x="3352928" y="2300974"/>
                <a:ext cx="3335368" cy="1836326"/>
              </a:xfrm>
              <a:custGeom>
                <a:avLst/>
                <a:gdLst>
                  <a:gd name="connsiteX0" fmla="*/ 3317723 w 3335367"/>
                  <a:gd name="connsiteY0" fmla="*/ 1309788 h 1836326"/>
                  <a:gd name="connsiteX1" fmla="*/ 3186557 w 3335367"/>
                  <a:gd name="connsiteY1" fmla="*/ 998737 h 1836326"/>
                  <a:gd name="connsiteX2" fmla="*/ 2991681 w 3335367"/>
                  <a:gd name="connsiteY2" fmla="*/ 863823 h 1836326"/>
                  <a:gd name="connsiteX3" fmla="*/ 2912981 w 3335367"/>
                  <a:gd name="connsiteY3" fmla="*/ 852580 h 1836326"/>
                  <a:gd name="connsiteX4" fmla="*/ 2766825 w 3335367"/>
                  <a:gd name="connsiteY4" fmla="*/ 886308 h 1836326"/>
                  <a:gd name="connsiteX5" fmla="*/ 2538221 w 3335367"/>
                  <a:gd name="connsiteY5" fmla="*/ 725161 h 1836326"/>
                  <a:gd name="connsiteX6" fmla="*/ 2403307 w 3335367"/>
                  <a:gd name="connsiteY6" fmla="*/ 163021 h 1836326"/>
                  <a:gd name="connsiteX7" fmla="*/ 2377074 w 3335367"/>
                  <a:gd name="connsiteY7" fmla="*/ 121797 h 1836326"/>
                  <a:gd name="connsiteX8" fmla="*/ 2223422 w 3335367"/>
                  <a:gd name="connsiteY8" fmla="*/ 46845 h 1836326"/>
                  <a:gd name="connsiteX9" fmla="*/ 2088508 w 3335367"/>
                  <a:gd name="connsiteY9" fmla="*/ 28107 h 1836326"/>
                  <a:gd name="connsiteX10" fmla="*/ 1957342 w 3335367"/>
                  <a:gd name="connsiteY10" fmla="*/ 46845 h 1836326"/>
                  <a:gd name="connsiteX11" fmla="*/ 1803691 w 3335367"/>
                  <a:gd name="connsiteY11" fmla="*/ 121797 h 1836326"/>
                  <a:gd name="connsiteX12" fmla="*/ 1777457 w 3335367"/>
                  <a:gd name="connsiteY12" fmla="*/ 163021 h 1836326"/>
                  <a:gd name="connsiteX13" fmla="*/ 1676272 w 3335367"/>
                  <a:gd name="connsiteY13" fmla="*/ 567762 h 1836326"/>
                  <a:gd name="connsiteX14" fmla="*/ 1578834 w 3335367"/>
                  <a:gd name="connsiteY14" fmla="*/ 163021 h 1836326"/>
                  <a:gd name="connsiteX15" fmla="*/ 1552601 w 3335367"/>
                  <a:gd name="connsiteY15" fmla="*/ 121797 h 1836326"/>
                  <a:gd name="connsiteX16" fmla="*/ 1398949 w 3335367"/>
                  <a:gd name="connsiteY16" fmla="*/ 46845 h 1836326"/>
                  <a:gd name="connsiteX17" fmla="*/ 1264035 w 3335367"/>
                  <a:gd name="connsiteY17" fmla="*/ 28107 h 1836326"/>
                  <a:gd name="connsiteX18" fmla="*/ 1132869 w 3335367"/>
                  <a:gd name="connsiteY18" fmla="*/ 46845 h 1836326"/>
                  <a:gd name="connsiteX19" fmla="*/ 979218 w 3335367"/>
                  <a:gd name="connsiteY19" fmla="*/ 121797 h 1836326"/>
                  <a:gd name="connsiteX20" fmla="*/ 952984 w 3335367"/>
                  <a:gd name="connsiteY20" fmla="*/ 163021 h 1836326"/>
                  <a:gd name="connsiteX21" fmla="*/ 818071 w 3335367"/>
                  <a:gd name="connsiteY21" fmla="*/ 725161 h 1836326"/>
                  <a:gd name="connsiteX22" fmla="*/ 589467 w 3335367"/>
                  <a:gd name="connsiteY22" fmla="*/ 886308 h 1836326"/>
                  <a:gd name="connsiteX23" fmla="*/ 439563 w 3335367"/>
                  <a:gd name="connsiteY23" fmla="*/ 852580 h 1836326"/>
                  <a:gd name="connsiteX24" fmla="*/ 360863 w 3335367"/>
                  <a:gd name="connsiteY24" fmla="*/ 863823 h 1836326"/>
                  <a:gd name="connsiteX25" fmla="*/ 165987 w 3335367"/>
                  <a:gd name="connsiteY25" fmla="*/ 998737 h 1836326"/>
                  <a:gd name="connsiteX26" fmla="*/ 34821 w 3335367"/>
                  <a:gd name="connsiteY26" fmla="*/ 1309788 h 1836326"/>
                  <a:gd name="connsiteX27" fmla="*/ 57307 w 3335367"/>
                  <a:gd name="connsiteY27" fmla="*/ 1403478 h 1836326"/>
                  <a:gd name="connsiteX28" fmla="*/ 102278 w 3335367"/>
                  <a:gd name="connsiteY28" fmla="*/ 1414721 h 1836326"/>
                  <a:gd name="connsiteX29" fmla="*/ 169735 w 3335367"/>
                  <a:gd name="connsiteY29" fmla="*/ 1369749 h 1836326"/>
                  <a:gd name="connsiteX30" fmla="*/ 252182 w 3335367"/>
                  <a:gd name="connsiteY30" fmla="*/ 1174874 h 1836326"/>
                  <a:gd name="connsiteX31" fmla="*/ 252182 w 3335367"/>
                  <a:gd name="connsiteY31" fmla="*/ 1377245 h 1836326"/>
                  <a:gd name="connsiteX32" fmla="*/ 252182 w 3335367"/>
                  <a:gd name="connsiteY32" fmla="*/ 1826957 h 1836326"/>
                  <a:gd name="connsiteX33" fmla="*/ 402086 w 3335367"/>
                  <a:gd name="connsiteY33" fmla="*/ 1826957 h 1836326"/>
                  <a:gd name="connsiteX34" fmla="*/ 402086 w 3335367"/>
                  <a:gd name="connsiteY34" fmla="*/ 1377245 h 1836326"/>
                  <a:gd name="connsiteX35" fmla="*/ 477039 w 3335367"/>
                  <a:gd name="connsiteY35" fmla="*/ 1377245 h 1836326"/>
                  <a:gd name="connsiteX36" fmla="*/ 477039 w 3335367"/>
                  <a:gd name="connsiteY36" fmla="*/ 1826957 h 1836326"/>
                  <a:gd name="connsiteX37" fmla="*/ 626943 w 3335367"/>
                  <a:gd name="connsiteY37" fmla="*/ 1826957 h 1836326"/>
                  <a:gd name="connsiteX38" fmla="*/ 626943 w 3335367"/>
                  <a:gd name="connsiteY38" fmla="*/ 1039960 h 1836326"/>
                  <a:gd name="connsiteX39" fmla="*/ 630690 w 3335367"/>
                  <a:gd name="connsiteY39" fmla="*/ 1039960 h 1836326"/>
                  <a:gd name="connsiteX40" fmla="*/ 926751 w 3335367"/>
                  <a:gd name="connsiteY40" fmla="*/ 833842 h 1836326"/>
                  <a:gd name="connsiteX41" fmla="*/ 956732 w 3335367"/>
                  <a:gd name="connsiteY41" fmla="*/ 788871 h 1836326"/>
                  <a:gd name="connsiteX42" fmla="*/ 1076655 w 3335367"/>
                  <a:gd name="connsiteY42" fmla="*/ 290439 h 1836326"/>
                  <a:gd name="connsiteX43" fmla="*/ 1076655 w 3335367"/>
                  <a:gd name="connsiteY43" fmla="*/ 1826957 h 1836326"/>
                  <a:gd name="connsiteX44" fmla="*/ 1226559 w 3335367"/>
                  <a:gd name="connsiteY44" fmla="*/ 1826957 h 1836326"/>
                  <a:gd name="connsiteX45" fmla="*/ 1226559 w 3335367"/>
                  <a:gd name="connsiteY45" fmla="*/ 965008 h 1836326"/>
                  <a:gd name="connsiteX46" fmla="*/ 1301512 w 3335367"/>
                  <a:gd name="connsiteY46" fmla="*/ 965008 h 1836326"/>
                  <a:gd name="connsiteX47" fmla="*/ 1301512 w 3335367"/>
                  <a:gd name="connsiteY47" fmla="*/ 1826957 h 1836326"/>
                  <a:gd name="connsiteX48" fmla="*/ 1451416 w 3335367"/>
                  <a:gd name="connsiteY48" fmla="*/ 1826957 h 1836326"/>
                  <a:gd name="connsiteX49" fmla="*/ 1451416 w 3335367"/>
                  <a:gd name="connsiteY49" fmla="*/ 290439 h 1836326"/>
                  <a:gd name="connsiteX50" fmla="*/ 1605067 w 3335367"/>
                  <a:gd name="connsiteY50" fmla="*/ 908794 h 1836326"/>
                  <a:gd name="connsiteX51" fmla="*/ 1676272 w 3335367"/>
                  <a:gd name="connsiteY51" fmla="*/ 965008 h 1836326"/>
                  <a:gd name="connsiteX52" fmla="*/ 1747476 w 3335367"/>
                  <a:gd name="connsiteY52" fmla="*/ 908794 h 1836326"/>
                  <a:gd name="connsiteX53" fmla="*/ 1901128 w 3335367"/>
                  <a:gd name="connsiteY53" fmla="*/ 290439 h 1836326"/>
                  <a:gd name="connsiteX54" fmla="*/ 1901128 w 3335367"/>
                  <a:gd name="connsiteY54" fmla="*/ 605238 h 1836326"/>
                  <a:gd name="connsiteX55" fmla="*/ 1769962 w 3335367"/>
                  <a:gd name="connsiteY55" fmla="*/ 1152388 h 1836326"/>
                  <a:gd name="connsiteX56" fmla="*/ 1901128 w 3335367"/>
                  <a:gd name="connsiteY56" fmla="*/ 1152388 h 1836326"/>
                  <a:gd name="connsiteX57" fmla="*/ 1901128 w 3335367"/>
                  <a:gd name="connsiteY57" fmla="*/ 1826957 h 1836326"/>
                  <a:gd name="connsiteX58" fmla="*/ 2051032 w 3335367"/>
                  <a:gd name="connsiteY58" fmla="*/ 1826957 h 1836326"/>
                  <a:gd name="connsiteX59" fmla="*/ 2051032 w 3335367"/>
                  <a:gd name="connsiteY59" fmla="*/ 1152388 h 1836326"/>
                  <a:gd name="connsiteX60" fmla="*/ 2125985 w 3335367"/>
                  <a:gd name="connsiteY60" fmla="*/ 1152388 h 1836326"/>
                  <a:gd name="connsiteX61" fmla="*/ 2125985 w 3335367"/>
                  <a:gd name="connsiteY61" fmla="*/ 1826957 h 1836326"/>
                  <a:gd name="connsiteX62" fmla="*/ 2275889 w 3335367"/>
                  <a:gd name="connsiteY62" fmla="*/ 1826957 h 1836326"/>
                  <a:gd name="connsiteX63" fmla="*/ 2275889 w 3335367"/>
                  <a:gd name="connsiteY63" fmla="*/ 1152388 h 1836326"/>
                  <a:gd name="connsiteX64" fmla="*/ 2407055 w 3335367"/>
                  <a:gd name="connsiteY64" fmla="*/ 1152388 h 1836326"/>
                  <a:gd name="connsiteX65" fmla="*/ 2275889 w 3335367"/>
                  <a:gd name="connsiteY65" fmla="*/ 605238 h 1836326"/>
                  <a:gd name="connsiteX66" fmla="*/ 2275889 w 3335367"/>
                  <a:gd name="connsiteY66" fmla="*/ 290439 h 1836326"/>
                  <a:gd name="connsiteX67" fmla="*/ 2399560 w 3335367"/>
                  <a:gd name="connsiteY67" fmla="*/ 788871 h 1836326"/>
                  <a:gd name="connsiteX68" fmla="*/ 2429540 w 3335367"/>
                  <a:gd name="connsiteY68" fmla="*/ 833842 h 1836326"/>
                  <a:gd name="connsiteX69" fmla="*/ 2729349 w 3335367"/>
                  <a:gd name="connsiteY69" fmla="*/ 1043708 h 1836326"/>
                  <a:gd name="connsiteX70" fmla="*/ 2729349 w 3335367"/>
                  <a:gd name="connsiteY70" fmla="*/ 1276059 h 1836326"/>
                  <a:gd name="connsiteX71" fmla="*/ 2650649 w 3335367"/>
                  <a:gd name="connsiteY71" fmla="*/ 1489673 h 1836326"/>
                  <a:gd name="connsiteX72" fmla="*/ 2725601 w 3335367"/>
                  <a:gd name="connsiteY72" fmla="*/ 1489673 h 1836326"/>
                  <a:gd name="connsiteX73" fmla="*/ 2725601 w 3335367"/>
                  <a:gd name="connsiteY73" fmla="*/ 1826957 h 1836326"/>
                  <a:gd name="connsiteX74" fmla="*/ 2875505 w 3335367"/>
                  <a:gd name="connsiteY74" fmla="*/ 1826957 h 1836326"/>
                  <a:gd name="connsiteX75" fmla="*/ 2875505 w 3335367"/>
                  <a:gd name="connsiteY75" fmla="*/ 1489673 h 1836326"/>
                  <a:gd name="connsiteX76" fmla="*/ 2950457 w 3335367"/>
                  <a:gd name="connsiteY76" fmla="*/ 1489673 h 1836326"/>
                  <a:gd name="connsiteX77" fmla="*/ 2950457 w 3335367"/>
                  <a:gd name="connsiteY77" fmla="*/ 1826957 h 1836326"/>
                  <a:gd name="connsiteX78" fmla="*/ 3100362 w 3335367"/>
                  <a:gd name="connsiteY78" fmla="*/ 1826957 h 1836326"/>
                  <a:gd name="connsiteX79" fmla="*/ 3100362 w 3335367"/>
                  <a:gd name="connsiteY79" fmla="*/ 1489673 h 1836326"/>
                  <a:gd name="connsiteX80" fmla="*/ 3175314 w 3335367"/>
                  <a:gd name="connsiteY80" fmla="*/ 1489673 h 1836326"/>
                  <a:gd name="connsiteX81" fmla="*/ 3104109 w 3335367"/>
                  <a:gd name="connsiteY81" fmla="*/ 1291050 h 1836326"/>
                  <a:gd name="connsiteX82" fmla="*/ 3104109 w 3335367"/>
                  <a:gd name="connsiteY82" fmla="*/ 1174874 h 1836326"/>
                  <a:gd name="connsiteX83" fmla="*/ 3186557 w 3335367"/>
                  <a:gd name="connsiteY83" fmla="*/ 1369749 h 1836326"/>
                  <a:gd name="connsiteX84" fmla="*/ 3254013 w 3335367"/>
                  <a:gd name="connsiteY84" fmla="*/ 1414721 h 1836326"/>
                  <a:gd name="connsiteX85" fmla="*/ 3298985 w 3335367"/>
                  <a:gd name="connsiteY85" fmla="*/ 1399730 h 1836326"/>
                  <a:gd name="connsiteX86" fmla="*/ 3317723 w 3335367"/>
                  <a:gd name="connsiteY86" fmla="*/ 1309788 h 18363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</a:cxnLst>
                <a:rect l="l" t="t" r="r" b="b"/>
                <a:pathLst>
                  <a:path w="3335367" h="1836326">
                    <a:moveTo>
                      <a:pt x="3317723" y="1309788"/>
                    </a:moveTo>
                    <a:lnTo>
                      <a:pt x="3186557" y="998737"/>
                    </a:lnTo>
                    <a:cubicBezTo>
                      <a:pt x="3141585" y="935027"/>
                      <a:pt x="3070381" y="886308"/>
                      <a:pt x="2991681" y="863823"/>
                    </a:cubicBezTo>
                    <a:cubicBezTo>
                      <a:pt x="2969195" y="856328"/>
                      <a:pt x="2939214" y="852580"/>
                      <a:pt x="2912981" y="852580"/>
                    </a:cubicBezTo>
                    <a:cubicBezTo>
                      <a:pt x="2860515" y="852580"/>
                      <a:pt x="2811796" y="863823"/>
                      <a:pt x="2766825" y="886308"/>
                    </a:cubicBezTo>
                    <a:lnTo>
                      <a:pt x="2538221" y="725161"/>
                    </a:lnTo>
                    <a:lnTo>
                      <a:pt x="2403307" y="163021"/>
                    </a:lnTo>
                    <a:cubicBezTo>
                      <a:pt x="2399560" y="148030"/>
                      <a:pt x="2388317" y="129292"/>
                      <a:pt x="2377074" y="121797"/>
                    </a:cubicBezTo>
                    <a:cubicBezTo>
                      <a:pt x="2332103" y="88069"/>
                      <a:pt x="2279636" y="61835"/>
                      <a:pt x="2223422" y="46845"/>
                    </a:cubicBezTo>
                    <a:cubicBezTo>
                      <a:pt x="2178451" y="35602"/>
                      <a:pt x="2133480" y="28107"/>
                      <a:pt x="2088508" y="28107"/>
                    </a:cubicBezTo>
                    <a:cubicBezTo>
                      <a:pt x="2043537" y="28107"/>
                      <a:pt x="1998566" y="35602"/>
                      <a:pt x="1957342" y="46845"/>
                    </a:cubicBezTo>
                    <a:cubicBezTo>
                      <a:pt x="1901128" y="61835"/>
                      <a:pt x="1848662" y="88069"/>
                      <a:pt x="1803691" y="121797"/>
                    </a:cubicBezTo>
                    <a:cubicBezTo>
                      <a:pt x="1788700" y="133040"/>
                      <a:pt x="1781205" y="148030"/>
                      <a:pt x="1777457" y="163021"/>
                    </a:cubicBezTo>
                    <a:lnTo>
                      <a:pt x="1676272" y="567762"/>
                    </a:lnTo>
                    <a:lnTo>
                      <a:pt x="1578834" y="163021"/>
                    </a:lnTo>
                    <a:cubicBezTo>
                      <a:pt x="1575087" y="148030"/>
                      <a:pt x="1563844" y="129292"/>
                      <a:pt x="1552601" y="121797"/>
                    </a:cubicBezTo>
                    <a:cubicBezTo>
                      <a:pt x="1507630" y="88069"/>
                      <a:pt x="1455163" y="61835"/>
                      <a:pt x="1398949" y="46845"/>
                    </a:cubicBezTo>
                    <a:cubicBezTo>
                      <a:pt x="1353978" y="35602"/>
                      <a:pt x="1309007" y="28107"/>
                      <a:pt x="1264035" y="28107"/>
                    </a:cubicBezTo>
                    <a:cubicBezTo>
                      <a:pt x="1219064" y="28107"/>
                      <a:pt x="1174093" y="35602"/>
                      <a:pt x="1132869" y="46845"/>
                    </a:cubicBezTo>
                    <a:cubicBezTo>
                      <a:pt x="1076655" y="61835"/>
                      <a:pt x="1024189" y="88069"/>
                      <a:pt x="979218" y="121797"/>
                    </a:cubicBezTo>
                    <a:cubicBezTo>
                      <a:pt x="964227" y="133040"/>
                      <a:pt x="956732" y="148030"/>
                      <a:pt x="952984" y="163021"/>
                    </a:cubicBezTo>
                    <a:lnTo>
                      <a:pt x="818071" y="725161"/>
                    </a:lnTo>
                    <a:lnTo>
                      <a:pt x="589467" y="886308"/>
                    </a:lnTo>
                    <a:cubicBezTo>
                      <a:pt x="540748" y="863823"/>
                      <a:pt x="492029" y="852580"/>
                      <a:pt x="439563" y="852580"/>
                    </a:cubicBezTo>
                    <a:cubicBezTo>
                      <a:pt x="413329" y="852580"/>
                      <a:pt x="383348" y="856328"/>
                      <a:pt x="360863" y="863823"/>
                    </a:cubicBezTo>
                    <a:cubicBezTo>
                      <a:pt x="282163" y="882561"/>
                      <a:pt x="210959" y="931280"/>
                      <a:pt x="165987" y="998737"/>
                    </a:cubicBezTo>
                    <a:lnTo>
                      <a:pt x="34821" y="1309788"/>
                    </a:lnTo>
                    <a:cubicBezTo>
                      <a:pt x="19831" y="1343516"/>
                      <a:pt x="31074" y="1380992"/>
                      <a:pt x="57307" y="1403478"/>
                    </a:cubicBezTo>
                    <a:cubicBezTo>
                      <a:pt x="72297" y="1410973"/>
                      <a:pt x="87288" y="1414721"/>
                      <a:pt x="102278" y="1414721"/>
                    </a:cubicBezTo>
                    <a:cubicBezTo>
                      <a:pt x="132259" y="1414721"/>
                      <a:pt x="158492" y="1395983"/>
                      <a:pt x="169735" y="1369749"/>
                    </a:cubicBezTo>
                    <a:lnTo>
                      <a:pt x="252182" y="1174874"/>
                    </a:lnTo>
                    <a:lnTo>
                      <a:pt x="252182" y="1377245"/>
                    </a:lnTo>
                    <a:lnTo>
                      <a:pt x="252182" y="1826957"/>
                    </a:lnTo>
                    <a:lnTo>
                      <a:pt x="402086" y="1826957"/>
                    </a:lnTo>
                    <a:lnTo>
                      <a:pt x="402086" y="1377245"/>
                    </a:lnTo>
                    <a:lnTo>
                      <a:pt x="477039" y="1377245"/>
                    </a:lnTo>
                    <a:lnTo>
                      <a:pt x="477039" y="1826957"/>
                    </a:lnTo>
                    <a:lnTo>
                      <a:pt x="626943" y="1826957"/>
                    </a:lnTo>
                    <a:lnTo>
                      <a:pt x="626943" y="1039960"/>
                    </a:lnTo>
                    <a:lnTo>
                      <a:pt x="630690" y="1039960"/>
                    </a:lnTo>
                    <a:lnTo>
                      <a:pt x="926751" y="833842"/>
                    </a:lnTo>
                    <a:cubicBezTo>
                      <a:pt x="941741" y="822599"/>
                      <a:pt x="952984" y="807609"/>
                      <a:pt x="956732" y="788871"/>
                    </a:cubicBezTo>
                    <a:lnTo>
                      <a:pt x="1076655" y="290439"/>
                    </a:lnTo>
                    <a:lnTo>
                      <a:pt x="1076655" y="1826957"/>
                    </a:lnTo>
                    <a:lnTo>
                      <a:pt x="1226559" y="1826957"/>
                    </a:lnTo>
                    <a:lnTo>
                      <a:pt x="1226559" y="965008"/>
                    </a:lnTo>
                    <a:lnTo>
                      <a:pt x="1301512" y="965008"/>
                    </a:lnTo>
                    <a:lnTo>
                      <a:pt x="1301512" y="1826957"/>
                    </a:lnTo>
                    <a:lnTo>
                      <a:pt x="1451416" y="1826957"/>
                    </a:lnTo>
                    <a:lnTo>
                      <a:pt x="1451416" y="290439"/>
                    </a:lnTo>
                    <a:lnTo>
                      <a:pt x="1605067" y="908794"/>
                    </a:lnTo>
                    <a:cubicBezTo>
                      <a:pt x="1612563" y="942523"/>
                      <a:pt x="1642543" y="965008"/>
                      <a:pt x="1676272" y="965008"/>
                    </a:cubicBezTo>
                    <a:cubicBezTo>
                      <a:pt x="1710000" y="965008"/>
                      <a:pt x="1739981" y="942523"/>
                      <a:pt x="1747476" y="908794"/>
                    </a:cubicBezTo>
                    <a:lnTo>
                      <a:pt x="1901128" y="290439"/>
                    </a:lnTo>
                    <a:lnTo>
                      <a:pt x="1901128" y="605238"/>
                    </a:lnTo>
                    <a:lnTo>
                      <a:pt x="1769962" y="1152388"/>
                    </a:lnTo>
                    <a:lnTo>
                      <a:pt x="1901128" y="1152388"/>
                    </a:lnTo>
                    <a:lnTo>
                      <a:pt x="1901128" y="1826957"/>
                    </a:lnTo>
                    <a:lnTo>
                      <a:pt x="2051032" y="1826957"/>
                    </a:lnTo>
                    <a:lnTo>
                      <a:pt x="2051032" y="1152388"/>
                    </a:lnTo>
                    <a:lnTo>
                      <a:pt x="2125985" y="1152388"/>
                    </a:lnTo>
                    <a:lnTo>
                      <a:pt x="2125985" y="1826957"/>
                    </a:lnTo>
                    <a:lnTo>
                      <a:pt x="2275889" y="1826957"/>
                    </a:lnTo>
                    <a:lnTo>
                      <a:pt x="2275889" y="1152388"/>
                    </a:lnTo>
                    <a:lnTo>
                      <a:pt x="2407055" y="1152388"/>
                    </a:lnTo>
                    <a:lnTo>
                      <a:pt x="2275889" y="605238"/>
                    </a:lnTo>
                    <a:lnTo>
                      <a:pt x="2275889" y="290439"/>
                    </a:lnTo>
                    <a:lnTo>
                      <a:pt x="2399560" y="788871"/>
                    </a:lnTo>
                    <a:cubicBezTo>
                      <a:pt x="2403307" y="807609"/>
                      <a:pt x="2414550" y="822599"/>
                      <a:pt x="2429540" y="833842"/>
                    </a:cubicBezTo>
                    <a:lnTo>
                      <a:pt x="2729349" y="1043708"/>
                    </a:lnTo>
                    <a:lnTo>
                      <a:pt x="2729349" y="1276059"/>
                    </a:lnTo>
                    <a:lnTo>
                      <a:pt x="2650649" y="1489673"/>
                    </a:lnTo>
                    <a:lnTo>
                      <a:pt x="2725601" y="1489673"/>
                    </a:lnTo>
                    <a:lnTo>
                      <a:pt x="2725601" y="1826957"/>
                    </a:lnTo>
                    <a:lnTo>
                      <a:pt x="2875505" y="1826957"/>
                    </a:lnTo>
                    <a:lnTo>
                      <a:pt x="2875505" y="1489673"/>
                    </a:lnTo>
                    <a:lnTo>
                      <a:pt x="2950457" y="1489673"/>
                    </a:lnTo>
                    <a:lnTo>
                      <a:pt x="2950457" y="1826957"/>
                    </a:lnTo>
                    <a:lnTo>
                      <a:pt x="3100362" y="1826957"/>
                    </a:lnTo>
                    <a:lnTo>
                      <a:pt x="3100362" y="1489673"/>
                    </a:lnTo>
                    <a:lnTo>
                      <a:pt x="3175314" y="1489673"/>
                    </a:lnTo>
                    <a:lnTo>
                      <a:pt x="3104109" y="1291050"/>
                    </a:lnTo>
                    <a:lnTo>
                      <a:pt x="3104109" y="1174874"/>
                    </a:lnTo>
                    <a:lnTo>
                      <a:pt x="3186557" y="1369749"/>
                    </a:lnTo>
                    <a:cubicBezTo>
                      <a:pt x="3197799" y="1399730"/>
                      <a:pt x="3227780" y="1414721"/>
                      <a:pt x="3254013" y="1414721"/>
                    </a:cubicBezTo>
                    <a:cubicBezTo>
                      <a:pt x="3269004" y="1414721"/>
                      <a:pt x="3283994" y="1410973"/>
                      <a:pt x="3298985" y="1399730"/>
                    </a:cubicBezTo>
                    <a:cubicBezTo>
                      <a:pt x="3321470" y="1380992"/>
                      <a:pt x="3332713" y="1339769"/>
                      <a:pt x="3317723" y="130978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pt-BR" noProof="0"/>
              </a:p>
            </p:txBody>
          </p:sp>
        </p:grpSp>
        <p:pic>
          <p:nvPicPr>
            <p:cNvPr id="13" name="Elemento gráfico 12" descr="Animal de balão">
              <a:extLst>
                <a:ext uri="{FF2B5EF4-FFF2-40B4-BE49-F238E27FC236}">
                  <a16:creationId xmlns:a16="http://schemas.microsoft.com/office/drawing/2014/main" id="{5ABB91B2-BDE2-4C9E-8313-8B51DDCB9A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84692">
              <a:off x="912314" y="593554"/>
              <a:ext cx="2701518" cy="2701518"/>
            </a:xfrm>
            <a:prstGeom prst="rect">
              <a:avLst/>
            </a:prstGeom>
          </p:spPr>
        </p:pic>
        <p:pic>
          <p:nvPicPr>
            <p:cNvPr id="15" name="Elemento gráfico 14" descr="Balões">
              <a:extLst>
                <a:ext uri="{FF2B5EF4-FFF2-40B4-BE49-F238E27FC236}">
                  <a16:creationId xmlns:a16="http://schemas.microsoft.com/office/drawing/2014/main" id="{F84DF2FF-C9F8-4575-B72A-3AD394E244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68331" y="863936"/>
              <a:ext cx="2318600" cy="2318600"/>
            </a:xfrm>
            <a:prstGeom prst="rect">
              <a:avLst/>
            </a:prstGeom>
          </p:spPr>
        </p:pic>
        <p:pic>
          <p:nvPicPr>
            <p:cNvPr id="26" name="Elemento gráfico 25" descr="Balões">
              <a:extLst>
                <a:ext uri="{FF2B5EF4-FFF2-40B4-BE49-F238E27FC236}">
                  <a16:creationId xmlns:a16="http://schemas.microsoft.com/office/drawing/2014/main" id="{34F4A3AF-E247-41DC-8856-E425DE5F81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30080" y="2367017"/>
              <a:ext cx="1920240" cy="1920240"/>
            </a:xfrm>
            <a:prstGeom prst="rect">
              <a:avLst/>
            </a:prstGeom>
          </p:spPr>
        </p:pic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F57C3E1-CEE6-4EAA-8132-2C4457D27204}"/>
                </a:ext>
              </a:extLst>
            </p:cNvPr>
            <p:cNvSpPr/>
            <p:nvPr userDrawn="1"/>
          </p:nvSpPr>
          <p:spPr>
            <a:xfrm>
              <a:off x="6330032" y="2974339"/>
              <a:ext cx="536948" cy="1920240"/>
            </a:xfrm>
            <a:custGeom>
              <a:avLst/>
              <a:gdLst>
                <a:gd name="connsiteX0" fmla="*/ 0 w 418000"/>
                <a:gd name="connsiteY0" fmla="*/ 0 h 2003853"/>
                <a:gd name="connsiteX1" fmla="*/ 406400 w 418000"/>
                <a:gd name="connsiteY1" fmla="*/ 939800 h 2003853"/>
                <a:gd name="connsiteX2" fmla="*/ 304800 w 418000"/>
                <a:gd name="connsiteY2" fmla="*/ 1930400 h 2003853"/>
                <a:gd name="connsiteX3" fmla="*/ 279400 w 418000"/>
                <a:gd name="connsiteY3" fmla="*/ 1854200 h 200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000" h="2003853">
                  <a:moveTo>
                    <a:pt x="0" y="0"/>
                  </a:moveTo>
                  <a:cubicBezTo>
                    <a:pt x="177800" y="309033"/>
                    <a:pt x="355600" y="618067"/>
                    <a:pt x="406400" y="939800"/>
                  </a:cubicBezTo>
                  <a:cubicBezTo>
                    <a:pt x="457200" y="1261533"/>
                    <a:pt x="325967" y="1778000"/>
                    <a:pt x="304800" y="1930400"/>
                  </a:cubicBezTo>
                  <a:cubicBezTo>
                    <a:pt x="283633" y="2082800"/>
                    <a:pt x="281516" y="1968500"/>
                    <a:pt x="279400" y="1854200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27FE265-2F46-4950-9124-14B226B36703}"/>
                </a:ext>
              </a:extLst>
            </p:cNvPr>
            <p:cNvSpPr/>
            <p:nvPr userDrawn="1"/>
          </p:nvSpPr>
          <p:spPr>
            <a:xfrm rot="21350836">
              <a:off x="6693546" y="4149154"/>
              <a:ext cx="849783" cy="861611"/>
            </a:xfrm>
            <a:custGeom>
              <a:avLst/>
              <a:gdLst>
                <a:gd name="connsiteX0" fmla="*/ 787400 w 863167"/>
                <a:gd name="connsiteY0" fmla="*/ 0 h 762000"/>
                <a:gd name="connsiteX1" fmla="*/ 787400 w 863167"/>
                <a:gd name="connsiteY1" fmla="*/ 482600 h 762000"/>
                <a:gd name="connsiteX2" fmla="*/ 0 w 863167"/>
                <a:gd name="connsiteY2" fmla="*/ 762000 h 762000"/>
                <a:gd name="connsiteX3" fmla="*/ 0 w 863167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167" h="762000">
                  <a:moveTo>
                    <a:pt x="787400" y="0"/>
                  </a:moveTo>
                  <a:cubicBezTo>
                    <a:pt x="853016" y="177800"/>
                    <a:pt x="918633" y="355600"/>
                    <a:pt x="787400" y="482600"/>
                  </a:cubicBezTo>
                  <a:cubicBezTo>
                    <a:pt x="656167" y="609600"/>
                    <a:pt x="0" y="762000"/>
                    <a:pt x="0" y="762000"/>
                  </a:cubicBezTo>
                  <a:lnTo>
                    <a:pt x="0" y="762000"/>
                  </a:lnTo>
                </a:path>
              </a:pathLst>
            </a:cu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EAF8F11B-32D5-49D1-8D2F-213FAB437AAB}"/>
                </a:ext>
              </a:extLst>
            </p:cNvPr>
            <p:cNvSpPr/>
            <p:nvPr userDrawn="1"/>
          </p:nvSpPr>
          <p:spPr>
            <a:xfrm rot="21403645">
              <a:off x="2515548" y="3134104"/>
              <a:ext cx="783210" cy="1920240"/>
            </a:xfrm>
            <a:custGeom>
              <a:avLst/>
              <a:gdLst>
                <a:gd name="connsiteX0" fmla="*/ 356221 w 817250"/>
                <a:gd name="connsiteY0" fmla="*/ 0 h 1988903"/>
                <a:gd name="connsiteX1" fmla="*/ 621 w 817250"/>
                <a:gd name="connsiteY1" fmla="*/ 609600 h 1988903"/>
                <a:gd name="connsiteX2" fmla="*/ 432421 w 817250"/>
                <a:gd name="connsiteY2" fmla="*/ 1168400 h 1988903"/>
                <a:gd name="connsiteX3" fmla="*/ 762621 w 817250"/>
                <a:gd name="connsiteY3" fmla="*/ 1930400 h 1988903"/>
                <a:gd name="connsiteX4" fmla="*/ 813421 w 817250"/>
                <a:gd name="connsiteY4" fmla="*/ 1879600 h 198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250" h="1988903">
                  <a:moveTo>
                    <a:pt x="356221" y="0"/>
                  </a:moveTo>
                  <a:cubicBezTo>
                    <a:pt x="172071" y="207433"/>
                    <a:pt x="-12079" y="414867"/>
                    <a:pt x="621" y="609600"/>
                  </a:cubicBezTo>
                  <a:cubicBezTo>
                    <a:pt x="13321" y="804333"/>
                    <a:pt x="305421" y="948267"/>
                    <a:pt x="432421" y="1168400"/>
                  </a:cubicBezTo>
                  <a:cubicBezTo>
                    <a:pt x="559421" y="1388533"/>
                    <a:pt x="699121" y="1811867"/>
                    <a:pt x="762621" y="1930400"/>
                  </a:cubicBezTo>
                  <a:cubicBezTo>
                    <a:pt x="826121" y="2048933"/>
                    <a:pt x="819771" y="1964266"/>
                    <a:pt x="813421" y="1879600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3" name="Triângulo Isósceles 32">
              <a:extLst>
                <a:ext uri="{FF2B5EF4-FFF2-40B4-BE49-F238E27FC236}">
                  <a16:creationId xmlns:a16="http://schemas.microsoft.com/office/drawing/2014/main" id="{2BF0C0FD-55C2-4FF9-8613-F9A75C28B10D}"/>
                </a:ext>
              </a:extLst>
            </p:cNvPr>
            <p:cNvSpPr/>
            <p:nvPr userDrawn="1"/>
          </p:nvSpPr>
          <p:spPr>
            <a:xfrm rot="20989560">
              <a:off x="2709116" y="2878244"/>
              <a:ext cx="182880" cy="18288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EA03ADA9-7972-4390-9FD9-E5AE971D52F2}"/>
                </a:ext>
              </a:extLst>
            </p:cNvPr>
            <p:cNvSpPr/>
            <p:nvPr userDrawn="1"/>
          </p:nvSpPr>
          <p:spPr>
            <a:xfrm flipH="1">
              <a:off x="6478677" y="2828514"/>
              <a:ext cx="231317" cy="2058475"/>
            </a:xfrm>
            <a:custGeom>
              <a:avLst/>
              <a:gdLst>
                <a:gd name="connsiteX0" fmla="*/ 0 w 195137"/>
                <a:gd name="connsiteY0" fmla="*/ 0 h 1968126"/>
                <a:gd name="connsiteX1" fmla="*/ 194733 w 195137"/>
                <a:gd name="connsiteY1" fmla="*/ 931333 h 1968126"/>
                <a:gd name="connsiteX2" fmla="*/ 50800 w 195137"/>
                <a:gd name="connsiteY2" fmla="*/ 1879600 h 1968126"/>
                <a:gd name="connsiteX3" fmla="*/ 42333 w 195137"/>
                <a:gd name="connsiteY3" fmla="*/ 1871133 h 196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5137" h="1968126">
                  <a:moveTo>
                    <a:pt x="0" y="0"/>
                  </a:moveTo>
                  <a:cubicBezTo>
                    <a:pt x="93133" y="309033"/>
                    <a:pt x="186266" y="618066"/>
                    <a:pt x="194733" y="931333"/>
                  </a:cubicBezTo>
                  <a:cubicBezTo>
                    <a:pt x="203200" y="1244600"/>
                    <a:pt x="76200" y="1722967"/>
                    <a:pt x="50800" y="1879600"/>
                  </a:cubicBezTo>
                  <a:cubicBezTo>
                    <a:pt x="25400" y="2036233"/>
                    <a:pt x="33866" y="1953683"/>
                    <a:pt x="42333" y="1871133"/>
                  </a:cubicBezTo>
                </a:path>
              </a:pathLst>
            </a:custGeom>
            <a:noFill/>
            <a:ln w="825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CA28A68C-5908-45B0-B0EB-60CA4147F3E6}"/>
                </a:ext>
              </a:extLst>
            </p:cNvPr>
            <p:cNvSpPr/>
            <p:nvPr userDrawn="1"/>
          </p:nvSpPr>
          <p:spPr>
            <a:xfrm>
              <a:off x="7640373" y="3840065"/>
              <a:ext cx="188308" cy="4022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DB3FE692-FEDB-43EA-A436-D15E95040B3C}"/>
                </a:ext>
              </a:extLst>
            </p:cNvPr>
            <p:cNvSpPr/>
            <p:nvPr userDrawn="1"/>
          </p:nvSpPr>
          <p:spPr>
            <a:xfrm>
              <a:off x="6722532" y="3922793"/>
              <a:ext cx="1168169" cy="1121224"/>
            </a:xfrm>
            <a:custGeom>
              <a:avLst/>
              <a:gdLst>
                <a:gd name="connsiteX0" fmla="*/ 965200 w 1038938"/>
                <a:gd name="connsiteY0" fmla="*/ 0 h 880534"/>
                <a:gd name="connsiteX1" fmla="*/ 939800 w 1038938"/>
                <a:gd name="connsiteY1" fmla="*/ 431800 h 880534"/>
                <a:gd name="connsiteX2" fmla="*/ 0 w 1038938"/>
                <a:gd name="connsiteY2" fmla="*/ 880534 h 88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8938" h="880534">
                  <a:moveTo>
                    <a:pt x="965200" y="0"/>
                  </a:moveTo>
                  <a:cubicBezTo>
                    <a:pt x="1032933" y="142522"/>
                    <a:pt x="1100667" y="285044"/>
                    <a:pt x="939800" y="431800"/>
                  </a:cubicBezTo>
                  <a:cubicBezTo>
                    <a:pt x="778933" y="578556"/>
                    <a:pt x="389466" y="729545"/>
                    <a:pt x="0" y="880534"/>
                  </a:cubicBezTo>
                </a:path>
              </a:pathLst>
            </a:custGeom>
            <a:noFill/>
            <a:ln w="76200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32641A5-8959-4AB7-81DF-78D54BD4466C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1135289" y="2993826"/>
            <a:ext cx="7868287" cy="1854036"/>
          </a:xfrm>
          <a:prstGeom prst="ellipse">
            <a:avLst/>
          </a:prstGeom>
          <a:solidFill>
            <a:schemeClr val="tx1"/>
          </a:solidFill>
          <a:ln w="88900">
            <a:solidFill>
              <a:schemeClr val="bg1"/>
            </a:solidFill>
          </a:ln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rtl="0"/>
            <a:r>
              <a:rPr lang="pt-BR" noProof="0"/>
              <a:t>TÍTULO</a:t>
            </a:r>
          </a:p>
        </p:txBody>
      </p:sp>
      <p:sp>
        <p:nvSpPr>
          <p:cNvPr id="54" name="Espaço Reservado para Texto 53">
            <a:extLst>
              <a:ext uri="{FF2B5EF4-FFF2-40B4-BE49-F238E27FC236}">
                <a16:creationId xmlns:a16="http://schemas.microsoft.com/office/drawing/2014/main" id="{7F60A79F-F35A-438C-8C12-01E3B4BA5D6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21794" y="9444777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44" name="Espaço Reservado para Texto 53">
            <a:extLst>
              <a:ext uri="{FF2B5EF4-FFF2-40B4-BE49-F238E27FC236}">
                <a16:creationId xmlns:a16="http://schemas.microsoft.com/office/drawing/2014/main" id="{0D8AF774-62FA-410B-8D01-357CD7A745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6386" y="9444777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45" name="Espaço Reservado para Texto 53">
            <a:extLst>
              <a:ext uri="{FF2B5EF4-FFF2-40B4-BE49-F238E27FC236}">
                <a16:creationId xmlns:a16="http://schemas.microsoft.com/office/drawing/2014/main" id="{D763D964-1856-474E-A6E5-88C4FD843C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10978" y="9444777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46" name="Espaço Reservado para Texto 53">
            <a:extLst>
              <a:ext uri="{FF2B5EF4-FFF2-40B4-BE49-F238E27FC236}">
                <a16:creationId xmlns:a16="http://schemas.microsoft.com/office/drawing/2014/main" id="{F0C22554-8938-44E3-BEB1-3438ACC7EE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794" y="12131183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47" name="Espaço Reservado para Texto 53">
            <a:extLst>
              <a:ext uri="{FF2B5EF4-FFF2-40B4-BE49-F238E27FC236}">
                <a16:creationId xmlns:a16="http://schemas.microsoft.com/office/drawing/2014/main" id="{71ACD3B4-FA2C-4D12-B77B-E12F3440C0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6386" y="12131183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48" name="Espaço Reservado para Texto 53">
            <a:extLst>
              <a:ext uri="{FF2B5EF4-FFF2-40B4-BE49-F238E27FC236}">
                <a16:creationId xmlns:a16="http://schemas.microsoft.com/office/drawing/2014/main" id="{DDC4B134-C9D9-4CFB-8A0B-43F1B0E15B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10978" y="12131183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155802-0622-4D50-95D7-19A0BA65BCC2}"/>
              </a:ext>
            </a:extLst>
          </p:cNvPr>
          <p:cNvSpPr/>
          <p:nvPr userDrawn="1"/>
        </p:nvSpPr>
        <p:spPr>
          <a:xfrm>
            <a:off x="0" y="13333344"/>
            <a:ext cx="10079182" cy="225302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3" name="Espaço Reservado para Texto 53">
            <a:extLst>
              <a:ext uri="{FF2B5EF4-FFF2-40B4-BE49-F238E27FC236}">
                <a16:creationId xmlns:a16="http://schemas.microsoft.com/office/drawing/2014/main" id="{6DF044AA-8AEF-42FE-84A8-FBBBA000F3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1794" y="6758371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65" name="Espaço Reservado para Texto 53">
            <a:extLst>
              <a:ext uri="{FF2B5EF4-FFF2-40B4-BE49-F238E27FC236}">
                <a16:creationId xmlns:a16="http://schemas.microsoft.com/office/drawing/2014/main" id="{EF158D84-4D62-4B44-AFF3-9E9E297B414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816386" y="6758371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67" name="Espaço Reservado para Texto 53">
            <a:extLst>
              <a:ext uri="{FF2B5EF4-FFF2-40B4-BE49-F238E27FC236}">
                <a16:creationId xmlns:a16="http://schemas.microsoft.com/office/drawing/2014/main" id="{3FB3B991-690D-489E-A660-A60EC681706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10978" y="6758371"/>
            <a:ext cx="2468880" cy="924202"/>
          </a:xfrm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700443" indent="0" algn="ctr">
              <a:buNone/>
              <a:defRPr>
                <a:solidFill>
                  <a:schemeClr val="bg1"/>
                </a:solidFill>
              </a:defRPr>
            </a:lvl2pPr>
            <a:lvl3pPr marL="1400883" indent="0" algn="ctr">
              <a:buNone/>
              <a:defRPr>
                <a:solidFill>
                  <a:schemeClr val="bg1"/>
                </a:solidFill>
              </a:defRPr>
            </a:lvl3pPr>
            <a:lvl4pPr marL="2101324" indent="0" algn="ctr">
              <a:buNone/>
              <a:defRPr>
                <a:solidFill>
                  <a:schemeClr val="bg1"/>
                </a:solidFill>
              </a:defRPr>
            </a:lvl4pPr>
            <a:lvl5pPr marL="280176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da Banca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E5CF1CA7-5CB6-4143-8D38-65403B0939E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8604" y="13695363"/>
            <a:ext cx="8541192" cy="1548491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 b="1">
                <a:latin typeface="Century Gothic" panose="020B05020202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/>
              <a:t>Data da venda, local e detalhes de RSVP 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502B9971-8DA0-4273-BDD2-AA6138C6B270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7358723" y="391671"/>
            <a:ext cx="2194560" cy="2194560"/>
          </a:xfrm>
          <a:prstGeom prst="star16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700443" indent="0">
              <a:buNone/>
              <a:defRPr/>
            </a:lvl2pPr>
            <a:lvl3pPr marL="1400883" indent="0">
              <a:buNone/>
              <a:defRPr/>
            </a:lvl3pPr>
            <a:lvl4pPr marL="2101324" indent="0">
              <a:buNone/>
              <a:defRPr/>
            </a:lvl4pPr>
            <a:lvl5pPr marL="2801765" indent="0">
              <a:buNone/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F5395118-D2F5-4C2E-98C9-9F4384D5B4AB}"/>
              </a:ext>
            </a:extLst>
          </p:cNvPr>
          <p:cNvCxnSpPr/>
          <p:nvPr userDrawn="1"/>
        </p:nvCxnSpPr>
        <p:spPr>
          <a:xfrm>
            <a:off x="821794" y="6758371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DA7CD44-7AAA-40B9-90F7-8E753AC53270}"/>
              </a:ext>
            </a:extLst>
          </p:cNvPr>
          <p:cNvCxnSpPr/>
          <p:nvPr userDrawn="1"/>
        </p:nvCxnSpPr>
        <p:spPr>
          <a:xfrm>
            <a:off x="821794" y="7700480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34D781B6-33F8-41D2-BDDB-A5D7CF075158}"/>
              </a:ext>
            </a:extLst>
          </p:cNvPr>
          <p:cNvCxnSpPr/>
          <p:nvPr userDrawn="1"/>
        </p:nvCxnSpPr>
        <p:spPr>
          <a:xfrm>
            <a:off x="3816386" y="6758371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72597EA8-705A-4A4A-AE8A-943820E00DE1}"/>
              </a:ext>
            </a:extLst>
          </p:cNvPr>
          <p:cNvCxnSpPr/>
          <p:nvPr userDrawn="1"/>
        </p:nvCxnSpPr>
        <p:spPr>
          <a:xfrm>
            <a:off x="3820975" y="7700480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680D73D0-EFC9-4E48-BF11-0497828A692D}"/>
              </a:ext>
            </a:extLst>
          </p:cNvPr>
          <p:cNvCxnSpPr/>
          <p:nvPr userDrawn="1"/>
        </p:nvCxnSpPr>
        <p:spPr>
          <a:xfrm>
            <a:off x="6810978" y="6758371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5748F0A3-A776-49A4-920B-D0EB54D2B621}"/>
              </a:ext>
            </a:extLst>
          </p:cNvPr>
          <p:cNvCxnSpPr/>
          <p:nvPr userDrawn="1"/>
        </p:nvCxnSpPr>
        <p:spPr>
          <a:xfrm>
            <a:off x="6810978" y="7700480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32C24460-18DF-4563-A099-9682F3425FE8}"/>
              </a:ext>
            </a:extLst>
          </p:cNvPr>
          <p:cNvCxnSpPr/>
          <p:nvPr userDrawn="1"/>
        </p:nvCxnSpPr>
        <p:spPr>
          <a:xfrm>
            <a:off x="842576" y="9414421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9C4BF541-8FFB-47C4-87F7-2DCDAB9352BD}"/>
              </a:ext>
            </a:extLst>
          </p:cNvPr>
          <p:cNvCxnSpPr/>
          <p:nvPr userDrawn="1"/>
        </p:nvCxnSpPr>
        <p:spPr>
          <a:xfrm>
            <a:off x="3837168" y="9414421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AB74112D-248A-4F00-B010-2F9E40CC07F6}"/>
              </a:ext>
            </a:extLst>
          </p:cNvPr>
          <p:cNvCxnSpPr/>
          <p:nvPr userDrawn="1"/>
        </p:nvCxnSpPr>
        <p:spPr>
          <a:xfrm>
            <a:off x="6831760" y="9414421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BCB199F0-5E06-4334-97C5-334EDF5B6C0C}"/>
              </a:ext>
            </a:extLst>
          </p:cNvPr>
          <p:cNvCxnSpPr/>
          <p:nvPr userDrawn="1"/>
        </p:nvCxnSpPr>
        <p:spPr>
          <a:xfrm>
            <a:off x="821794" y="10368979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7405DB0A-BCE2-4793-93A1-C74F50668489}"/>
              </a:ext>
            </a:extLst>
          </p:cNvPr>
          <p:cNvCxnSpPr/>
          <p:nvPr userDrawn="1"/>
        </p:nvCxnSpPr>
        <p:spPr>
          <a:xfrm>
            <a:off x="3816386" y="10368979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F65D9C90-8E83-4747-95EA-F8B49889B816}"/>
              </a:ext>
            </a:extLst>
          </p:cNvPr>
          <p:cNvCxnSpPr/>
          <p:nvPr userDrawn="1"/>
        </p:nvCxnSpPr>
        <p:spPr>
          <a:xfrm>
            <a:off x="6810978" y="10368979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189218F1-81FC-4568-800F-E39B6519971F}"/>
              </a:ext>
            </a:extLst>
          </p:cNvPr>
          <p:cNvCxnSpPr/>
          <p:nvPr userDrawn="1"/>
        </p:nvCxnSpPr>
        <p:spPr>
          <a:xfrm>
            <a:off x="821794" y="12100827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979086F7-9E2B-4683-B1E1-69812D540149}"/>
              </a:ext>
            </a:extLst>
          </p:cNvPr>
          <p:cNvCxnSpPr/>
          <p:nvPr userDrawn="1"/>
        </p:nvCxnSpPr>
        <p:spPr>
          <a:xfrm>
            <a:off x="3816386" y="12100827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52D2CB4B-FD63-4C20-8AF8-B43631FC744F}"/>
              </a:ext>
            </a:extLst>
          </p:cNvPr>
          <p:cNvCxnSpPr/>
          <p:nvPr userDrawn="1"/>
        </p:nvCxnSpPr>
        <p:spPr>
          <a:xfrm>
            <a:off x="6810978" y="12100827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>
            <a:extLst>
              <a:ext uri="{FF2B5EF4-FFF2-40B4-BE49-F238E27FC236}">
                <a16:creationId xmlns:a16="http://schemas.microsoft.com/office/drawing/2014/main" id="{5191C449-7240-4BD6-AB7D-829308AC25D9}"/>
              </a:ext>
            </a:extLst>
          </p:cNvPr>
          <p:cNvCxnSpPr/>
          <p:nvPr userDrawn="1"/>
        </p:nvCxnSpPr>
        <p:spPr>
          <a:xfrm>
            <a:off x="821794" y="13096949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ector reto 90">
            <a:extLst>
              <a:ext uri="{FF2B5EF4-FFF2-40B4-BE49-F238E27FC236}">
                <a16:creationId xmlns:a16="http://schemas.microsoft.com/office/drawing/2014/main" id="{8B44AD57-6413-4B75-90B6-2887EF929218}"/>
              </a:ext>
            </a:extLst>
          </p:cNvPr>
          <p:cNvCxnSpPr/>
          <p:nvPr userDrawn="1"/>
        </p:nvCxnSpPr>
        <p:spPr>
          <a:xfrm>
            <a:off x="3816386" y="13096949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8F4A6EB7-97EC-40FE-8C84-B9BD1F90B43E}"/>
              </a:ext>
            </a:extLst>
          </p:cNvPr>
          <p:cNvCxnSpPr/>
          <p:nvPr userDrawn="1"/>
        </p:nvCxnSpPr>
        <p:spPr>
          <a:xfrm>
            <a:off x="6810978" y="13096949"/>
            <a:ext cx="246888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9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vento do Dia de Espor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upo 49">
            <a:extLst>
              <a:ext uri="{FF2B5EF4-FFF2-40B4-BE49-F238E27FC236}">
                <a16:creationId xmlns:a16="http://schemas.microsoft.com/office/drawing/2014/main" id="{DBAC3659-18DC-465B-97E0-DB9AB46574D0}"/>
              </a:ext>
            </a:extLst>
          </p:cNvPr>
          <p:cNvGrpSpPr/>
          <p:nvPr userDrawn="1"/>
        </p:nvGrpSpPr>
        <p:grpSpPr>
          <a:xfrm>
            <a:off x="-23600" y="0"/>
            <a:ext cx="10082000" cy="15544800"/>
            <a:chOff x="0" y="0"/>
            <a:chExt cx="10561800" cy="15544800"/>
          </a:xfrm>
        </p:grpSpPr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1415594B-B9FA-4B9D-800C-85E887B77B45}"/>
                </a:ext>
              </a:extLst>
            </p:cNvPr>
            <p:cNvSpPr/>
            <p:nvPr userDrawn="1"/>
          </p:nvSpPr>
          <p:spPr>
            <a:xfrm>
              <a:off x="8428200" y="0"/>
              <a:ext cx="2133600" cy="15544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2865232-4AB8-4877-BD60-5A7679775338}"/>
                </a:ext>
              </a:extLst>
            </p:cNvPr>
            <p:cNvSpPr/>
            <p:nvPr userDrawn="1"/>
          </p:nvSpPr>
          <p:spPr>
            <a:xfrm>
              <a:off x="6345700" y="0"/>
              <a:ext cx="2133600" cy="15544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1A229DB9-EB05-47A2-9636-0D79D06FD541}"/>
                </a:ext>
              </a:extLst>
            </p:cNvPr>
            <p:cNvSpPr/>
            <p:nvPr userDrawn="1"/>
          </p:nvSpPr>
          <p:spPr>
            <a:xfrm>
              <a:off x="4212100" y="0"/>
              <a:ext cx="2133600" cy="155448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0ED6FABF-8267-4443-BD9D-B0873556FE1C}"/>
                </a:ext>
              </a:extLst>
            </p:cNvPr>
            <p:cNvSpPr/>
            <p:nvPr userDrawn="1"/>
          </p:nvSpPr>
          <p:spPr>
            <a:xfrm>
              <a:off x="2078500" y="0"/>
              <a:ext cx="2133600" cy="155448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240EDC02-9989-4813-9121-406A69B6A8AB}"/>
                </a:ext>
              </a:extLst>
            </p:cNvPr>
            <p:cNvSpPr/>
            <p:nvPr userDrawn="1"/>
          </p:nvSpPr>
          <p:spPr>
            <a:xfrm>
              <a:off x="0" y="0"/>
              <a:ext cx="2133600" cy="15544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DF2F0AA-7189-4A24-B29F-60F56C045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5228" y="891297"/>
            <a:ext cx="7487944" cy="2904062"/>
          </a:xfr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</p:spPr>
        <p:txBody>
          <a:bodyPr bIns="274320" rtlCol="0" anchor="b" anchorCtr="0"/>
          <a:lstStyle>
            <a:lvl1pPr algn="ctr">
              <a:defRPr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0"/>
            <a:r>
              <a:rPr lang="pt-BR" noProof="0"/>
              <a:t>Título do Dia de Esportes</a:t>
            </a: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921C5B6F-BEF5-47E8-A32A-461E4F0F6D95}"/>
              </a:ext>
            </a:extLst>
          </p:cNvPr>
          <p:cNvSpPr/>
          <p:nvPr userDrawn="1"/>
        </p:nvSpPr>
        <p:spPr>
          <a:xfrm>
            <a:off x="1140939" y="748539"/>
            <a:ext cx="7776522" cy="3200400"/>
          </a:xfrm>
          <a:prstGeom prst="rect">
            <a:avLst/>
          </a:prstGeom>
          <a:noFill/>
          <a:ln w="76200" cap="rnd" cmpd="sng">
            <a:solidFill>
              <a:schemeClr val="bg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932E049A-8F9E-4CCE-A0EC-274D00AC842D}"/>
              </a:ext>
            </a:extLst>
          </p:cNvPr>
          <p:cNvCxnSpPr/>
          <p:nvPr userDrawn="1"/>
        </p:nvCxnSpPr>
        <p:spPr>
          <a:xfrm>
            <a:off x="9111863" y="7388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BF4D63AB-BC85-45BC-A850-36495A67CAD2}"/>
              </a:ext>
            </a:extLst>
          </p:cNvPr>
          <p:cNvCxnSpPr/>
          <p:nvPr userDrawn="1"/>
        </p:nvCxnSpPr>
        <p:spPr>
          <a:xfrm>
            <a:off x="9111863" y="9966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>
            <a:extLst>
              <a:ext uri="{FF2B5EF4-FFF2-40B4-BE49-F238E27FC236}">
                <a16:creationId xmlns:a16="http://schemas.microsoft.com/office/drawing/2014/main" id="{56890010-C7D6-47AB-B799-F7151FF3CF90}"/>
              </a:ext>
            </a:extLst>
          </p:cNvPr>
          <p:cNvCxnSpPr/>
          <p:nvPr userDrawn="1"/>
        </p:nvCxnSpPr>
        <p:spPr>
          <a:xfrm>
            <a:off x="9111863" y="12543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4A5F7A32-1DC0-4CA6-8153-1639F69129DA}"/>
              </a:ext>
            </a:extLst>
          </p:cNvPr>
          <p:cNvCxnSpPr/>
          <p:nvPr userDrawn="1"/>
        </p:nvCxnSpPr>
        <p:spPr>
          <a:xfrm>
            <a:off x="9111863" y="15120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6D8E2BCC-A6BE-4CF4-8FF0-3C1039279C3F}"/>
              </a:ext>
            </a:extLst>
          </p:cNvPr>
          <p:cNvCxnSpPr/>
          <p:nvPr userDrawn="1"/>
        </p:nvCxnSpPr>
        <p:spPr>
          <a:xfrm>
            <a:off x="9111863" y="17697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6E9C25D4-95FC-465E-AC74-88283A7FB22A}"/>
              </a:ext>
            </a:extLst>
          </p:cNvPr>
          <p:cNvCxnSpPr/>
          <p:nvPr userDrawn="1"/>
        </p:nvCxnSpPr>
        <p:spPr>
          <a:xfrm>
            <a:off x="9111863" y="20274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4014C8EC-C05E-44BF-8E3C-C4D1048E0883}"/>
              </a:ext>
            </a:extLst>
          </p:cNvPr>
          <p:cNvCxnSpPr/>
          <p:nvPr userDrawn="1"/>
        </p:nvCxnSpPr>
        <p:spPr>
          <a:xfrm>
            <a:off x="9111863" y="22852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17AE93B8-61C8-4DE2-8D72-E57468634375}"/>
              </a:ext>
            </a:extLst>
          </p:cNvPr>
          <p:cNvCxnSpPr/>
          <p:nvPr userDrawn="1"/>
        </p:nvCxnSpPr>
        <p:spPr>
          <a:xfrm>
            <a:off x="9111863" y="25429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2877C62A-07C1-48A8-90EC-4C68FDC8ED6A}"/>
              </a:ext>
            </a:extLst>
          </p:cNvPr>
          <p:cNvCxnSpPr/>
          <p:nvPr userDrawn="1"/>
        </p:nvCxnSpPr>
        <p:spPr>
          <a:xfrm>
            <a:off x="9111863" y="28006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0BA46C24-E0FF-400D-8FDD-105BD07F3063}"/>
              </a:ext>
            </a:extLst>
          </p:cNvPr>
          <p:cNvCxnSpPr/>
          <p:nvPr userDrawn="1"/>
        </p:nvCxnSpPr>
        <p:spPr>
          <a:xfrm>
            <a:off x="9111863" y="30583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D8250F45-F944-41B8-853D-B34FF14ED1C1}"/>
              </a:ext>
            </a:extLst>
          </p:cNvPr>
          <p:cNvCxnSpPr/>
          <p:nvPr userDrawn="1"/>
        </p:nvCxnSpPr>
        <p:spPr>
          <a:xfrm>
            <a:off x="9111863" y="33160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E8A155E-3614-42C2-9372-565BF2CB2232}"/>
              </a:ext>
            </a:extLst>
          </p:cNvPr>
          <p:cNvCxnSpPr/>
          <p:nvPr userDrawn="1"/>
        </p:nvCxnSpPr>
        <p:spPr>
          <a:xfrm>
            <a:off x="9111863" y="35738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0B44B1AF-256E-4C57-80E0-AFF983908FC1}"/>
              </a:ext>
            </a:extLst>
          </p:cNvPr>
          <p:cNvCxnSpPr/>
          <p:nvPr userDrawn="1"/>
        </p:nvCxnSpPr>
        <p:spPr>
          <a:xfrm>
            <a:off x="9111863" y="38315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6AC98D74-19F6-4DC6-8170-EDD9251A9DF2}"/>
              </a:ext>
            </a:extLst>
          </p:cNvPr>
          <p:cNvCxnSpPr/>
          <p:nvPr userDrawn="1"/>
        </p:nvCxnSpPr>
        <p:spPr>
          <a:xfrm>
            <a:off x="9111863" y="40892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662E1A3-B928-4987-A6D0-2772B9D4F3AE}"/>
              </a:ext>
            </a:extLst>
          </p:cNvPr>
          <p:cNvCxnSpPr/>
          <p:nvPr userDrawn="1"/>
        </p:nvCxnSpPr>
        <p:spPr>
          <a:xfrm>
            <a:off x="9111863" y="43469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9958AE32-E8BB-4F91-B401-C3E9105D0A8B}"/>
              </a:ext>
            </a:extLst>
          </p:cNvPr>
          <p:cNvCxnSpPr/>
          <p:nvPr userDrawn="1"/>
        </p:nvCxnSpPr>
        <p:spPr>
          <a:xfrm>
            <a:off x="9111863" y="46046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15E2E7EC-A4ED-45D9-8ACB-39575A0693F5}"/>
              </a:ext>
            </a:extLst>
          </p:cNvPr>
          <p:cNvCxnSpPr/>
          <p:nvPr userDrawn="1"/>
        </p:nvCxnSpPr>
        <p:spPr>
          <a:xfrm>
            <a:off x="9111863" y="48624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B8B3258F-F17E-4D43-A0D2-A2D68C863568}"/>
              </a:ext>
            </a:extLst>
          </p:cNvPr>
          <p:cNvCxnSpPr/>
          <p:nvPr userDrawn="1"/>
        </p:nvCxnSpPr>
        <p:spPr>
          <a:xfrm>
            <a:off x="9111863" y="51201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F3E313B5-547C-4DF8-9F85-CA9B6142F17E}"/>
              </a:ext>
            </a:extLst>
          </p:cNvPr>
          <p:cNvCxnSpPr/>
          <p:nvPr userDrawn="1"/>
        </p:nvCxnSpPr>
        <p:spPr>
          <a:xfrm>
            <a:off x="9111863" y="53778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AC675EC0-0CF8-4013-8566-861FD5977EBD}"/>
              </a:ext>
            </a:extLst>
          </p:cNvPr>
          <p:cNvCxnSpPr/>
          <p:nvPr userDrawn="1"/>
        </p:nvCxnSpPr>
        <p:spPr>
          <a:xfrm>
            <a:off x="9111863" y="56355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CE7FB5DE-C339-4EAA-9313-5BC7F5F765A3}"/>
              </a:ext>
            </a:extLst>
          </p:cNvPr>
          <p:cNvCxnSpPr/>
          <p:nvPr userDrawn="1"/>
        </p:nvCxnSpPr>
        <p:spPr>
          <a:xfrm>
            <a:off x="9116262" y="105322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A2775178-855A-4FC2-ADD6-DE0ACD20ECB4}"/>
              </a:ext>
            </a:extLst>
          </p:cNvPr>
          <p:cNvCxnSpPr/>
          <p:nvPr userDrawn="1"/>
        </p:nvCxnSpPr>
        <p:spPr>
          <a:xfrm>
            <a:off x="9116262" y="107899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>
            <a:extLst>
              <a:ext uri="{FF2B5EF4-FFF2-40B4-BE49-F238E27FC236}">
                <a16:creationId xmlns:a16="http://schemas.microsoft.com/office/drawing/2014/main" id="{8D15A36B-92AE-4B76-AC21-453382C9CE44}"/>
              </a:ext>
            </a:extLst>
          </p:cNvPr>
          <p:cNvCxnSpPr/>
          <p:nvPr userDrawn="1"/>
        </p:nvCxnSpPr>
        <p:spPr>
          <a:xfrm>
            <a:off x="9116262" y="110476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ACD5C4AE-D106-4C8E-A930-96B7A1A2B9C2}"/>
              </a:ext>
            </a:extLst>
          </p:cNvPr>
          <p:cNvCxnSpPr/>
          <p:nvPr userDrawn="1"/>
        </p:nvCxnSpPr>
        <p:spPr>
          <a:xfrm>
            <a:off x="9116262" y="113054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6B9D0A42-6940-4C64-B930-403A11C60CFC}"/>
              </a:ext>
            </a:extLst>
          </p:cNvPr>
          <p:cNvCxnSpPr/>
          <p:nvPr userDrawn="1"/>
        </p:nvCxnSpPr>
        <p:spPr>
          <a:xfrm>
            <a:off x="9116262" y="115631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01F3E433-09B7-4D3E-BA8D-D9FA7733A803}"/>
              </a:ext>
            </a:extLst>
          </p:cNvPr>
          <p:cNvCxnSpPr/>
          <p:nvPr userDrawn="1"/>
        </p:nvCxnSpPr>
        <p:spPr>
          <a:xfrm>
            <a:off x="9116262" y="118208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F98F9257-908E-42F2-8F7D-9BF1E602B0E9}"/>
              </a:ext>
            </a:extLst>
          </p:cNvPr>
          <p:cNvCxnSpPr/>
          <p:nvPr userDrawn="1"/>
        </p:nvCxnSpPr>
        <p:spPr>
          <a:xfrm>
            <a:off x="9116262" y="120785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A87F0B93-7816-47E2-B213-4E33C1D74477}"/>
              </a:ext>
            </a:extLst>
          </p:cNvPr>
          <p:cNvCxnSpPr/>
          <p:nvPr userDrawn="1"/>
        </p:nvCxnSpPr>
        <p:spPr>
          <a:xfrm>
            <a:off x="9116262" y="123362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41236EF7-F2C2-436B-B9B6-DF3EBCC7BE07}"/>
              </a:ext>
            </a:extLst>
          </p:cNvPr>
          <p:cNvCxnSpPr/>
          <p:nvPr userDrawn="1"/>
        </p:nvCxnSpPr>
        <p:spPr>
          <a:xfrm>
            <a:off x="9116262" y="125940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Reto 80">
            <a:extLst>
              <a:ext uri="{FF2B5EF4-FFF2-40B4-BE49-F238E27FC236}">
                <a16:creationId xmlns:a16="http://schemas.microsoft.com/office/drawing/2014/main" id="{263147B9-1D58-43B0-8ED7-004136D16F0F}"/>
              </a:ext>
            </a:extLst>
          </p:cNvPr>
          <p:cNvCxnSpPr/>
          <p:nvPr userDrawn="1"/>
        </p:nvCxnSpPr>
        <p:spPr>
          <a:xfrm>
            <a:off x="9116262" y="128517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>
            <a:extLst>
              <a:ext uri="{FF2B5EF4-FFF2-40B4-BE49-F238E27FC236}">
                <a16:creationId xmlns:a16="http://schemas.microsoft.com/office/drawing/2014/main" id="{CD3669F1-F655-4274-B3DA-B3C3DD31BCF2}"/>
              </a:ext>
            </a:extLst>
          </p:cNvPr>
          <p:cNvCxnSpPr/>
          <p:nvPr userDrawn="1"/>
        </p:nvCxnSpPr>
        <p:spPr>
          <a:xfrm>
            <a:off x="9116262" y="131094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>
            <a:extLst>
              <a:ext uri="{FF2B5EF4-FFF2-40B4-BE49-F238E27FC236}">
                <a16:creationId xmlns:a16="http://schemas.microsoft.com/office/drawing/2014/main" id="{F3C7F7F4-36EB-4372-8404-5E442E35232B}"/>
              </a:ext>
            </a:extLst>
          </p:cNvPr>
          <p:cNvCxnSpPr/>
          <p:nvPr userDrawn="1"/>
        </p:nvCxnSpPr>
        <p:spPr>
          <a:xfrm>
            <a:off x="9116262" y="133671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>
            <a:extLst>
              <a:ext uri="{FF2B5EF4-FFF2-40B4-BE49-F238E27FC236}">
                <a16:creationId xmlns:a16="http://schemas.microsoft.com/office/drawing/2014/main" id="{EF5592AC-F463-4618-ACA6-AAE095FCE685}"/>
              </a:ext>
            </a:extLst>
          </p:cNvPr>
          <p:cNvCxnSpPr/>
          <p:nvPr userDrawn="1"/>
        </p:nvCxnSpPr>
        <p:spPr>
          <a:xfrm>
            <a:off x="9116262" y="136248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5EC81B4C-06FE-463A-B2C3-E9E94D86F021}"/>
              </a:ext>
            </a:extLst>
          </p:cNvPr>
          <p:cNvCxnSpPr/>
          <p:nvPr userDrawn="1"/>
        </p:nvCxnSpPr>
        <p:spPr>
          <a:xfrm>
            <a:off x="9116262" y="138826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642D23C2-4628-400F-BF78-7520FA25EA28}"/>
              </a:ext>
            </a:extLst>
          </p:cNvPr>
          <p:cNvCxnSpPr/>
          <p:nvPr userDrawn="1"/>
        </p:nvCxnSpPr>
        <p:spPr>
          <a:xfrm>
            <a:off x="9116262" y="141403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>
            <a:extLst>
              <a:ext uri="{FF2B5EF4-FFF2-40B4-BE49-F238E27FC236}">
                <a16:creationId xmlns:a16="http://schemas.microsoft.com/office/drawing/2014/main" id="{ED13724B-5C54-4B88-971E-0856AACD47B8}"/>
              </a:ext>
            </a:extLst>
          </p:cNvPr>
          <p:cNvCxnSpPr/>
          <p:nvPr userDrawn="1"/>
        </p:nvCxnSpPr>
        <p:spPr>
          <a:xfrm>
            <a:off x="9116262" y="143980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A7C4F326-BDD4-4A6C-A902-39A806E9F8B9}"/>
              </a:ext>
            </a:extLst>
          </p:cNvPr>
          <p:cNvCxnSpPr/>
          <p:nvPr userDrawn="1"/>
        </p:nvCxnSpPr>
        <p:spPr>
          <a:xfrm>
            <a:off x="9116262" y="14655800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ector Reto 131">
            <a:extLst>
              <a:ext uri="{FF2B5EF4-FFF2-40B4-BE49-F238E27FC236}">
                <a16:creationId xmlns:a16="http://schemas.microsoft.com/office/drawing/2014/main" id="{C8D4626F-692C-47D1-B72D-56E5BF79769E}"/>
              </a:ext>
            </a:extLst>
          </p:cNvPr>
          <p:cNvCxnSpPr/>
          <p:nvPr userDrawn="1"/>
        </p:nvCxnSpPr>
        <p:spPr>
          <a:xfrm>
            <a:off x="-27999" y="484897"/>
            <a:ext cx="1008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 reto 132">
            <a:extLst>
              <a:ext uri="{FF2B5EF4-FFF2-40B4-BE49-F238E27FC236}">
                <a16:creationId xmlns:a16="http://schemas.microsoft.com/office/drawing/2014/main" id="{8CA1B50A-8F25-4055-9BAA-2B1EBE569510}"/>
              </a:ext>
            </a:extLst>
          </p:cNvPr>
          <p:cNvCxnSpPr/>
          <p:nvPr userDrawn="1"/>
        </p:nvCxnSpPr>
        <p:spPr>
          <a:xfrm>
            <a:off x="-25938" y="14884399"/>
            <a:ext cx="1008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AC6165C4-034D-413A-9721-175E3C6F4D28}"/>
              </a:ext>
            </a:extLst>
          </p:cNvPr>
          <p:cNvCxnSpPr/>
          <p:nvPr userDrawn="1"/>
        </p:nvCxnSpPr>
        <p:spPr>
          <a:xfrm>
            <a:off x="-27999" y="230898"/>
            <a:ext cx="1008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ector Reto 134">
            <a:extLst>
              <a:ext uri="{FF2B5EF4-FFF2-40B4-BE49-F238E27FC236}">
                <a16:creationId xmlns:a16="http://schemas.microsoft.com/office/drawing/2014/main" id="{6CE174D1-9573-4966-8993-07B12CE7FCD2}"/>
              </a:ext>
            </a:extLst>
          </p:cNvPr>
          <p:cNvCxnSpPr/>
          <p:nvPr userDrawn="1"/>
        </p:nvCxnSpPr>
        <p:spPr>
          <a:xfrm>
            <a:off x="-23600" y="15116170"/>
            <a:ext cx="1008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Reto 136">
            <a:extLst>
              <a:ext uri="{FF2B5EF4-FFF2-40B4-BE49-F238E27FC236}">
                <a16:creationId xmlns:a16="http://schemas.microsoft.com/office/drawing/2014/main" id="{2397C524-2BC1-4AEB-A3DB-5C89B3A7AD9E}"/>
              </a:ext>
            </a:extLst>
          </p:cNvPr>
          <p:cNvCxnSpPr/>
          <p:nvPr userDrawn="1"/>
        </p:nvCxnSpPr>
        <p:spPr>
          <a:xfrm>
            <a:off x="-25938" y="15344770"/>
            <a:ext cx="100820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ângulo 2">
            <a:extLst>
              <a:ext uri="{FF2B5EF4-FFF2-40B4-BE49-F238E27FC236}">
                <a16:creationId xmlns:a16="http://schemas.microsoft.com/office/drawing/2014/main" id="{5BD4FB4C-EEBE-490A-8A64-7C41CBA1C91E}"/>
              </a:ext>
            </a:extLst>
          </p:cNvPr>
          <p:cNvSpPr/>
          <p:nvPr userDrawn="1"/>
        </p:nvSpPr>
        <p:spPr>
          <a:xfrm>
            <a:off x="1110460" y="4105106"/>
            <a:ext cx="7837481" cy="106231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6023405-FF3B-48E6-BB5F-89695A3F33A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7704654"/>
              </p:ext>
            </p:extLst>
          </p:nvPr>
        </p:nvGraphicFramePr>
        <p:xfrm>
          <a:off x="1285228" y="4273015"/>
          <a:ext cx="7498080" cy="103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77905859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382348669"/>
                    </a:ext>
                  </a:extLst>
                </a:gridCol>
                <a:gridCol w="4206240">
                  <a:extLst>
                    <a:ext uri="{9D8B030D-6E8A-4147-A177-3AD203B41FA5}">
                      <a16:colId xmlns:a16="http://schemas.microsoft.com/office/drawing/2014/main" val="3496549328"/>
                    </a:ext>
                  </a:extLst>
                </a:gridCol>
              </a:tblGrid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527074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385284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53894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396647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499805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1379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550846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169831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840757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660857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823486"/>
                  </a:ext>
                </a:extLst>
              </a:tr>
              <a:tr h="858470"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092724"/>
                  </a:ext>
                </a:extLst>
              </a:tr>
            </a:tbl>
          </a:graphicData>
        </a:graphic>
      </p:graphicFrame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BB5E145E-A537-4419-B6F6-42BC89480A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938" y="4310705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31" name="Espaço Reservado para Texto 9">
            <a:extLst>
              <a:ext uri="{FF2B5EF4-FFF2-40B4-BE49-F238E27FC236}">
                <a16:creationId xmlns:a16="http://schemas.microsoft.com/office/drawing/2014/main" id="{6745D2C3-2083-4D4D-94C6-35DE6F2116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5938" y="5176314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38" name="Espaço Reservado para Texto 9">
            <a:extLst>
              <a:ext uri="{FF2B5EF4-FFF2-40B4-BE49-F238E27FC236}">
                <a16:creationId xmlns:a16="http://schemas.microsoft.com/office/drawing/2014/main" id="{58E29BCB-7946-4296-913C-6D81E93AEE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937" y="6041923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0" name="Espaço Reservado para Texto 9">
            <a:extLst>
              <a:ext uri="{FF2B5EF4-FFF2-40B4-BE49-F238E27FC236}">
                <a16:creationId xmlns:a16="http://schemas.microsoft.com/office/drawing/2014/main" id="{9479CF6F-6253-4831-AFC8-1003601004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5937" y="6907532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1" name="Espaço Reservado para Texto 9">
            <a:extLst>
              <a:ext uri="{FF2B5EF4-FFF2-40B4-BE49-F238E27FC236}">
                <a16:creationId xmlns:a16="http://schemas.microsoft.com/office/drawing/2014/main" id="{FA501E27-B816-449D-A561-8A34A58EB5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75937" y="7773141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3" name="Espaço Reservado para Texto 9">
            <a:extLst>
              <a:ext uri="{FF2B5EF4-FFF2-40B4-BE49-F238E27FC236}">
                <a16:creationId xmlns:a16="http://schemas.microsoft.com/office/drawing/2014/main" id="{7CAF3190-DAD8-46A8-8C98-8970CA8709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5937" y="8619700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4" name="Espaço Reservado para Texto 9">
            <a:extLst>
              <a:ext uri="{FF2B5EF4-FFF2-40B4-BE49-F238E27FC236}">
                <a16:creationId xmlns:a16="http://schemas.microsoft.com/office/drawing/2014/main" id="{D51B5DB3-A2F7-42C8-B15F-A3ECCD681B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936" y="9485309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5" name="Espaço Reservado para Texto 9">
            <a:extLst>
              <a:ext uri="{FF2B5EF4-FFF2-40B4-BE49-F238E27FC236}">
                <a16:creationId xmlns:a16="http://schemas.microsoft.com/office/drawing/2014/main" id="{1A387FF2-FFCE-4A98-B49D-0C1F6B333D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5936" y="10350918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6" name="Espaço Reservado para Texto 9">
            <a:extLst>
              <a:ext uri="{FF2B5EF4-FFF2-40B4-BE49-F238E27FC236}">
                <a16:creationId xmlns:a16="http://schemas.microsoft.com/office/drawing/2014/main" id="{4CC45D63-746F-450B-BD95-4A51B953CE7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75937" y="11216527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7" name="Espaço Reservado para Texto 9">
            <a:extLst>
              <a:ext uri="{FF2B5EF4-FFF2-40B4-BE49-F238E27FC236}">
                <a16:creationId xmlns:a16="http://schemas.microsoft.com/office/drawing/2014/main" id="{0CAB01E9-7799-4C8C-A09A-CF9711E52C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5937" y="12063086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49" name="Espaço Reservado para Texto 9">
            <a:extLst>
              <a:ext uri="{FF2B5EF4-FFF2-40B4-BE49-F238E27FC236}">
                <a16:creationId xmlns:a16="http://schemas.microsoft.com/office/drawing/2014/main" id="{7E58C934-3E33-4277-ABF0-1C15C14F37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75936" y="12928695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51" name="Espaço Reservado para Texto 9">
            <a:extLst>
              <a:ext uri="{FF2B5EF4-FFF2-40B4-BE49-F238E27FC236}">
                <a16:creationId xmlns:a16="http://schemas.microsoft.com/office/drawing/2014/main" id="{1159565B-4A1F-459F-B147-765ED08E9D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75936" y="13794308"/>
            <a:ext cx="4114800" cy="73152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400883" indent="0">
              <a:buNone/>
              <a:defRPr>
                <a:solidFill>
                  <a:schemeClr val="bg1"/>
                </a:solidFill>
              </a:defRPr>
            </a:lvl3pPr>
            <a:lvl4pPr marL="2101324" indent="0">
              <a:buNone/>
              <a:defRPr>
                <a:solidFill>
                  <a:schemeClr val="bg1"/>
                </a:solidFill>
              </a:defRPr>
            </a:lvl4pPr>
            <a:lvl5pPr marL="280176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Detalhes do Evento Esportivo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B150D736-4AF3-4731-A7A9-56AF02BE90B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06725" y="4310063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55" name="Espaço Reservado para Texto 11">
            <a:extLst>
              <a:ext uri="{FF2B5EF4-FFF2-40B4-BE49-F238E27FC236}">
                <a16:creationId xmlns:a16="http://schemas.microsoft.com/office/drawing/2014/main" id="{C0163F99-8915-49FC-A08B-856331EAAFE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006725" y="5169247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56" name="Espaço Reservado para Texto 11">
            <a:extLst>
              <a:ext uri="{FF2B5EF4-FFF2-40B4-BE49-F238E27FC236}">
                <a16:creationId xmlns:a16="http://schemas.microsoft.com/office/drawing/2014/main" id="{F1EDDE21-8533-4BCE-BA6D-0E812ED18BF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06725" y="6028431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57" name="Espaço Reservado para Texto 11">
            <a:extLst>
              <a:ext uri="{FF2B5EF4-FFF2-40B4-BE49-F238E27FC236}">
                <a16:creationId xmlns:a16="http://schemas.microsoft.com/office/drawing/2014/main" id="{E713E509-6051-4ADF-AC58-6E8FABF1A4B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01223" y="6885420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58" name="Espaço Reservado para Texto 11">
            <a:extLst>
              <a:ext uri="{FF2B5EF4-FFF2-40B4-BE49-F238E27FC236}">
                <a16:creationId xmlns:a16="http://schemas.microsoft.com/office/drawing/2014/main" id="{2EA1B50B-7CB0-4CB6-A3DC-D683B926C73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01223" y="7744604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59" name="Espaço Reservado para Texto 11">
            <a:extLst>
              <a:ext uri="{FF2B5EF4-FFF2-40B4-BE49-F238E27FC236}">
                <a16:creationId xmlns:a16="http://schemas.microsoft.com/office/drawing/2014/main" id="{E20E1402-3158-4B82-B589-733986978A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001223" y="8603788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60" name="Espaço Reservado para Texto 11">
            <a:extLst>
              <a:ext uri="{FF2B5EF4-FFF2-40B4-BE49-F238E27FC236}">
                <a16:creationId xmlns:a16="http://schemas.microsoft.com/office/drawing/2014/main" id="{CCB12398-EBFD-45EB-89EC-86F647621AB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09005" y="9478311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61" name="Espaço Reservado para Texto 11">
            <a:extLst>
              <a:ext uri="{FF2B5EF4-FFF2-40B4-BE49-F238E27FC236}">
                <a16:creationId xmlns:a16="http://schemas.microsoft.com/office/drawing/2014/main" id="{271DD3B1-7563-4305-9B56-327A5EC8F3B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009005" y="10337495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62" name="Espaço Reservado para Texto 11">
            <a:extLst>
              <a:ext uri="{FF2B5EF4-FFF2-40B4-BE49-F238E27FC236}">
                <a16:creationId xmlns:a16="http://schemas.microsoft.com/office/drawing/2014/main" id="{D2321BB2-3513-4D9D-9814-83ACE2E11AC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009005" y="11196679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63" name="Espaço Reservado para Texto 11">
            <a:extLst>
              <a:ext uri="{FF2B5EF4-FFF2-40B4-BE49-F238E27FC236}">
                <a16:creationId xmlns:a16="http://schemas.microsoft.com/office/drawing/2014/main" id="{DC9D1CF9-5CEA-4695-8244-8E9C8D5727B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003503" y="12053668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64" name="Espaço Reservado para Texto 11">
            <a:extLst>
              <a:ext uri="{FF2B5EF4-FFF2-40B4-BE49-F238E27FC236}">
                <a16:creationId xmlns:a16="http://schemas.microsoft.com/office/drawing/2014/main" id="{31DF516C-05A0-47D1-9034-162AA260CC7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03503" y="12912852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sp>
        <p:nvSpPr>
          <p:cNvPr id="165" name="Espaço Reservado para Texto 11">
            <a:extLst>
              <a:ext uri="{FF2B5EF4-FFF2-40B4-BE49-F238E27FC236}">
                <a16:creationId xmlns:a16="http://schemas.microsoft.com/office/drawing/2014/main" id="{69441B44-AE67-45C5-BEF4-3778C8E1DBC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03503" y="13772036"/>
            <a:ext cx="1463040" cy="731520"/>
          </a:xfrm>
        </p:spPr>
        <p:txBody>
          <a:bodyPr rtlCol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00443" indent="0">
              <a:buNone/>
              <a:defRPr sz="3600">
                <a:solidFill>
                  <a:schemeClr val="bg1"/>
                </a:solidFill>
              </a:defRPr>
            </a:lvl2pPr>
            <a:lvl3pPr marL="1400883" indent="0">
              <a:buNone/>
              <a:defRPr sz="2800">
                <a:solidFill>
                  <a:schemeClr val="bg1"/>
                </a:solidFill>
              </a:defRPr>
            </a:lvl3pPr>
            <a:lvl4pPr marL="2101324" indent="0">
              <a:buNone/>
              <a:defRPr sz="2400">
                <a:solidFill>
                  <a:schemeClr val="bg1"/>
                </a:solidFill>
              </a:defRPr>
            </a:lvl4pPr>
            <a:lvl5pPr marL="2801765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>
                <a:latin typeface="Arial" panose="020B0604020202020204" pitchFamily="34" charset="0"/>
                <a:cs typeface="Arial" panose="020B0604020202020204" pitchFamily="34" charset="0"/>
              </a:rPr>
              <a:t>Hora</a:t>
            </a:r>
            <a:endParaRPr lang="pt-BR" noProof="0"/>
          </a:p>
        </p:txBody>
      </p:sp>
      <p:cxnSp>
        <p:nvCxnSpPr>
          <p:cNvPr id="166" name="Conector Reto 165">
            <a:extLst>
              <a:ext uri="{FF2B5EF4-FFF2-40B4-BE49-F238E27FC236}">
                <a16:creationId xmlns:a16="http://schemas.microsoft.com/office/drawing/2014/main" id="{63993CB8-DF30-4625-90E5-B7F23E94D0B6}"/>
              </a:ext>
            </a:extLst>
          </p:cNvPr>
          <p:cNvCxnSpPr/>
          <p:nvPr userDrawn="1"/>
        </p:nvCxnSpPr>
        <p:spPr>
          <a:xfrm>
            <a:off x="9111863" y="58932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ector reto 166">
            <a:extLst>
              <a:ext uri="{FF2B5EF4-FFF2-40B4-BE49-F238E27FC236}">
                <a16:creationId xmlns:a16="http://schemas.microsoft.com/office/drawing/2014/main" id="{30E19EDD-BF47-4C6B-92FB-0BF860F49AA6}"/>
              </a:ext>
            </a:extLst>
          </p:cNvPr>
          <p:cNvCxnSpPr/>
          <p:nvPr userDrawn="1"/>
        </p:nvCxnSpPr>
        <p:spPr>
          <a:xfrm>
            <a:off x="9111863" y="61510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reto 167">
            <a:extLst>
              <a:ext uri="{FF2B5EF4-FFF2-40B4-BE49-F238E27FC236}">
                <a16:creationId xmlns:a16="http://schemas.microsoft.com/office/drawing/2014/main" id="{D0BD6403-F625-46A6-BD40-16D4B10F783A}"/>
              </a:ext>
            </a:extLst>
          </p:cNvPr>
          <p:cNvCxnSpPr/>
          <p:nvPr userDrawn="1"/>
        </p:nvCxnSpPr>
        <p:spPr>
          <a:xfrm>
            <a:off x="9111863" y="64087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reto 168">
            <a:extLst>
              <a:ext uri="{FF2B5EF4-FFF2-40B4-BE49-F238E27FC236}">
                <a16:creationId xmlns:a16="http://schemas.microsoft.com/office/drawing/2014/main" id="{DF88B573-91AC-458B-9AA1-D3AEC4B1971B}"/>
              </a:ext>
            </a:extLst>
          </p:cNvPr>
          <p:cNvCxnSpPr/>
          <p:nvPr userDrawn="1"/>
        </p:nvCxnSpPr>
        <p:spPr>
          <a:xfrm>
            <a:off x="9111863" y="66664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reto 169">
            <a:extLst>
              <a:ext uri="{FF2B5EF4-FFF2-40B4-BE49-F238E27FC236}">
                <a16:creationId xmlns:a16="http://schemas.microsoft.com/office/drawing/2014/main" id="{B0788304-66EF-47C4-BDB8-B6DFAA16BE62}"/>
              </a:ext>
            </a:extLst>
          </p:cNvPr>
          <p:cNvCxnSpPr/>
          <p:nvPr userDrawn="1"/>
        </p:nvCxnSpPr>
        <p:spPr>
          <a:xfrm>
            <a:off x="9111863" y="69241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reto 170">
            <a:extLst>
              <a:ext uri="{FF2B5EF4-FFF2-40B4-BE49-F238E27FC236}">
                <a16:creationId xmlns:a16="http://schemas.microsoft.com/office/drawing/2014/main" id="{22AA6082-33B1-46D1-BF90-683043CE7E8D}"/>
              </a:ext>
            </a:extLst>
          </p:cNvPr>
          <p:cNvCxnSpPr/>
          <p:nvPr userDrawn="1"/>
        </p:nvCxnSpPr>
        <p:spPr>
          <a:xfrm>
            <a:off x="9111863" y="71818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ector reto 171">
            <a:extLst>
              <a:ext uri="{FF2B5EF4-FFF2-40B4-BE49-F238E27FC236}">
                <a16:creationId xmlns:a16="http://schemas.microsoft.com/office/drawing/2014/main" id="{00C10D1D-134F-44E2-98A3-5AE70138F066}"/>
              </a:ext>
            </a:extLst>
          </p:cNvPr>
          <p:cNvCxnSpPr/>
          <p:nvPr userDrawn="1"/>
        </p:nvCxnSpPr>
        <p:spPr>
          <a:xfrm>
            <a:off x="9111863" y="74396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ector reto 172">
            <a:extLst>
              <a:ext uri="{FF2B5EF4-FFF2-40B4-BE49-F238E27FC236}">
                <a16:creationId xmlns:a16="http://schemas.microsoft.com/office/drawing/2014/main" id="{BF343EC9-54BC-4186-8ED6-9770A0EF73AF}"/>
              </a:ext>
            </a:extLst>
          </p:cNvPr>
          <p:cNvCxnSpPr/>
          <p:nvPr userDrawn="1"/>
        </p:nvCxnSpPr>
        <p:spPr>
          <a:xfrm>
            <a:off x="9111863" y="76973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ector reto 173">
            <a:extLst>
              <a:ext uri="{FF2B5EF4-FFF2-40B4-BE49-F238E27FC236}">
                <a16:creationId xmlns:a16="http://schemas.microsoft.com/office/drawing/2014/main" id="{5ED7CA0B-EEA9-4389-A249-F649CD061D48}"/>
              </a:ext>
            </a:extLst>
          </p:cNvPr>
          <p:cNvCxnSpPr/>
          <p:nvPr userDrawn="1"/>
        </p:nvCxnSpPr>
        <p:spPr>
          <a:xfrm>
            <a:off x="9111863" y="79550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ector reto 174">
            <a:extLst>
              <a:ext uri="{FF2B5EF4-FFF2-40B4-BE49-F238E27FC236}">
                <a16:creationId xmlns:a16="http://schemas.microsoft.com/office/drawing/2014/main" id="{F48759ED-EE40-4A60-ADE7-E362B409B383}"/>
              </a:ext>
            </a:extLst>
          </p:cNvPr>
          <p:cNvCxnSpPr/>
          <p:nvPr userDrawn="1"/>
        </p:nvCxnSpPr>
        <p:spPr>
          <a:xfrm>
            <a:off x="9111863" y="82127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ector reto 175">
            <a:extLst>
              <a:ext uri="{FF2B5EF4-FFF2-40B4-BE49-F238E27FC236}">
                <a16:creationId xmlns:a16="http://schemas.microsoft.com/office/drawing/2014/main" id="{3BDC1922-5C9C-47AC-AF47-0E0C51345F0F}"/>
              </a:ext>
            </a:extLst>
          </p:cNvPr>
          <p:cNvCxnSpPr/>
          <p:nvPr userDrawn="1"/>
        </p:nvCxnSpPr>
        <p:spPr>
          <a:xfrm>
            <a:off x="9111863" y="84704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to 176">
            <a:extLst>
              <a:ext uri="{FF2B5EF4-FFF2-40B4-BE49-F238E27FC236}">
                <a16:creationId xmlns:a16="http://schemas.microsoft.com/office/drawing/2014/main" id="{64CCA989-8514-4743-895B-70F51EFBEBB2}"/>
              </a:ext>
            </a:extLst>
          </p:cNvPr>
          <p:cNvCxnSpPr/>
          <p:nvPr userDrawn="1"/>
        </p:nvCxnSpPr>
        <p:spPr>
          <a:xfrm>
            <a:off x="9111863" y="87282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to 177">
            <a:extLst>
              <a:ext uri="{FF2B5EF4-FFF2-40B4-BE49-F238E27FC236}">
                <a16:creationId xmlns:a16="http://schemas.microsoft.com/office/drawing/2014/main" id="{759B4C84-CCFB-47FB-8A8A-E4F00AD81EA1}"/>
              </a:ext>
            </a:extLst>
          </p:cNvPr>
          <p:cNvCxnSpPr/>
          <p:nvPr userDrawn="1"/>
        </p:nvCxnSpPr>
        <p:spPr>
          <a:xfrm>
            <a:off x="9111863" y="89859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ector Reto 178">
            <a:extLst>
              <a:ext uri="{FF2B5EF4-FFF2-40B4-BE49-F238E27FC236}">
                <a16:creationId xmlns:a16="http://schemas.microsoft.com/office/drawing/2014/main" id="{61094BC2-456E-4ECF-9C81-94EDE01D0CDB}"/>
              </a:ext>
            </a:extLst>
          </p:cNvPr>
          <p:cNvCxnSpPr/>
          <p:nvPr userDrawn="1"/>
        </p:nvCxnSpPr>
        <p:spPr>
          <a:xfrm>
            <a:off x="9111863" y="92436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ector Reto 179">
            <a:extLst>
              <a:ext uri="{FF2B5EF4-FFF2-40B4-BE49-F238E27FC236}">
                <a16:creationId xmlns:a16="http://schemas.microsoft.com/office/drawing/2014/main" id="{AF34AEFF-AF84-4C0D-9D77-8D03A28A4BAA}"/>
              </a:ext>
            </a:extLst>
          </p:cNvPr>
          <p:cNvCxnSpPr/>
          <p:nvPr userDrawn="1"/>
        </p:nvCxnSpPr>
        <p:spPr>
          <a:xfrm>
            <a:off x="9111863" y="95013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ector reto 180">
            <a:extLst>
              <a:ext uri="{FF2B5EF4-FFF2-40B4-BE49-F238E27FC236}">
                <a16:creationId xmlns:a16="http://schemas.microsoft.com/office/drawing/2014/main" id="{773DB964-CF54-4599-961F-E8813752D8EC}"/>
              </a:ext>
            </a:extLst>
          </p:cNvPr>
          <p:cNvCxnSpPr/>
          <p:nvPr userDrawn="1"/>
        </p:nvCxnSpPr>
        <p:spPr>
          <a:xfrm>
            <a:off x="9111863" y="97590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ector reto 181">
            <a:extLst>
              <a:ext uri="{FF2B5EF4-FFF2-40B4-BE49-F238E27FC236}">
                <a16:creationId xmlns:a16="http://schemas.microsoft.com/office/drawing/2014/main" id="{A56ED979-5A79-4FE0-B7D0-285C027B5F6D}"/>
              </a:ext>
            </a:extLst>
          </p:cNvPr>
          <p:cNvCxnSpPr/>
          <p:nvPr userDrawn="1"/>
        </p:nvCxnSpPr>
        <p:spPr>
          <a:xfrm>
            <a:off x="9111863" y="100168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ector Reto 182">
            <a:extLst>
              <a:ext uri="{FF2B5EF4-FFF2-40B4-BE49-F238E27FC236}">
                <a16:creationId xmlns:a16="http://schemas.microsoft.com/office/drawing/2014/main" id="{24822CBE-7794-430F-80FD-8F9D7670E202}"/>
              </a:ext>
            </a:extLst>
          </p:cNvPr>
          <p:cNvCxnSpPr/>
          <p:nvPr userDrawn="1"/>
        </p:nvCxnSpPr>
        <p:spPr>
          <a:xfrm>
            <a:off x="9111863" y="102745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to 185">
            <a:extLst>
              <a:ext uri="{FF2B5EF4-FFF2-40B4-BE49-F238E27FC236}">
                <a16:creationId xmlns:a16="http://schemas.microsoft.com/office/drawing/2014/main" id="{1C61DAEF-55A4-4FDF-B808-A8C03CFB3EEC}"/>
              </a:ext>
            </a:extLst>
          </p:cNvPr>
          <p:cNvCxnSpPr/>
          <p:nvPr userDrawn="1"/>
        </p:nvCxnSpPr>
        <p:spPr>
          <a:xfrm>
            <a:off x="-25400" y="7388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to 186">
            <a:extLst>
              <a:ext uri="{FF2B5EF4-FFF2-40B4-BE49-F238E27FC236}">
                <a16:creationId xmlns:a16="http://schemas.microsoft.com/office/drawing/2014/main" id="{BDC8C398-B2EE-4060-955B-1BF7C5F433CD}"/>
              </a:ext>
            </a:extLst>
          </p:cNvPr>
          <p:cNvCxnSpPr/>
          <p:nvPr userDrawn="1"/>
        </p:nvCxnSpPr>
        <p:spPr>
          <a:xfrm>
            <a:off x="-25400" y="9966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to 187">
            <a:extLst>
              <a:ext uri="{FF2B5EF4-FFF2-40B4-BE49-F238E27FC236}">
                <a16:creationId xmlns:a16="http://schemas.microsoft.com/office/drawing/2014/main" id="{DC94349C-11D8-4D60-B870-1C8DE500A207}"/>
              </a:ext>
            </a:extLst>
          </p:cNvPr>
          <p:cNvCxnSpPr/>
          <p:nvPr userDrawn="1"/>
        </p:nvCxnSpPr>
        <p:spPr>
          <a:xfrm>
            <a:off x="-25400" y="12543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ector reto 188">
            <a:extLst>
              <a:ext uri="{FF2B5EF4-FFF2-40B4-BE49-F238E27FC236}">
                <a16:creationId xmlns:a16="http://schemas.microsoft.com/office/drawing/2014/main" id="{6B809640-82FE-4A5B-997F-F6E7182EB70A}"/>
              </a:ext>
            </a:extLst>
          </p:cNvPr>
          <p:cNvCxnSpPr/>
          <p:nvPr userDrawn="1"/>
        </p:nvCxnSpPr>
        <p:spPr>
          <a:xfrm>
            <a:off x="-25400" y="15120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ector Reto 189">
            <a:extLst>
              <a:ext uri="{FF2B5EF4-FFF2-40B4-BE49-F238E27FC236}">
                <a16:creationId xmlns:a16="http://schemas.microsoft.com/office/drawing/2014/main" id="{9C42A1C7-A6C4-4B51-9D28-3669F6C3D36E}"/>
              </a:ext>
            </a:extLst>
          </p:cNvPr>
          <p:cNvCxnSpPr/>
          <p:nvPr userDrawn="1"/>
        </p:nvCxnSpPr>
        <p:spPr>
          <a:xfrm>
            <a:off x="-25400" y="17697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ector Reto 190">
            <a:extLst>
              <a:ext uri="{FF2B5EF4-FFF2-40B4-BE49-F238E27FC236}">
                <a16:creationId xmlns:a16="http://schemas.microsoft.com/office/drawing/2014/main" id="{4FE1F70D-61BD-4B61-99F7-FA6151AEA256}"/>
              </a:ext>
            </a:extLst>
          </p:cNvPr>
          <p:cNvCxnSpPr/>
          <p:nvPr userDrawn="1"/>
        </p:nvCxnSpPr>
        <p:spPr>
          <a:xfrm>
            <a:off x="-25400" y="20274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to 191">
            <a:extLst>
              <a:ext uri="{FF2B5EF4-FFF2-40B4-BE49-F238E27FC236}">
                <a16:creationId xmlns:a16="http://schemas.microsoft.com/office/drawing/2014/main" id="{25F1969A-2A90-4AFC-A387-A43C1915238F}"/>
              </a:ext>
            </a:extLst>
          </p:cNvPr>
          <p:cNvCxnSpPr/>
          <p:nvPr userDrawn="1"/>
        </p:nvCxnSpPr>
        <p:spPr>
          <a:xfrm>
            <a:off x="-25400" y="22852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to 192">
            <a:extLst>
              <a:ext uri="{FF2B5EF4-FFF2-40B4-BE49-F238E27FC236}">
                <a16:creationId xmlns:a16="http://schemas.microsoft.com/office/drawing/2014/main" id="{CD1F0206-EF66-4D29-B793-5FD6CD18B0E8}"/>
              </a:ext>
            </a:extLst>
          </p:cNvPr>
          <p:cNvCxnSpPr/>
          <p:nvPr userDrawn="1"/>
        </p:nvCxnSpPr>
        <p:spPr>
          <a:xfrm>
            <a:off x="-25400" y="25429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4E503B45-651C-426F-B4FD-084CF1F9934C}"/>
              </a:ext>
            </a:extLst>
          </p:cNvPr>
          <p:cNvCxnSpPr/>
          <p:nvPr userDrawn="1"/>
        </p:nvCxnSpPr>
        <p:spPr>
          <a:xfrm>
            <a:off x="-25400" y="28006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to 194">
            <a:extLst>
              <a:ext uri="{FF2B5EF4-FFF2-40B4-BE49-F238E27FC236}">
                <a16:creationId xmlns:a16="http://schemas.microsoft.com/office/drawing/2014/main" id="{A817A475-8508-4F7F-9910-57BDCFB330ED}"/>
              </a:ext>
            </a:extLst>
          </p:cNvPr>
          <p:cNvCxnSpPr/>
          <p:nvPr userDrawn="1"/>
        </p:nvCxnSpPr>
        <p:spPr>
          <a:xfrm>
            <a:off x="-25400" y="30583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6EA4A208-09E6-4409-8C70-24C2713C9387}"/>
              </a:ext>
            </a:extLst>
          </p:cNvPr>
          <p:cNvCxnSpPr/>
          <p:nvPr userDrawn="1"/>
        </p:nvCxnSpPr>
        <p:spPr>
          <a:xfrm>
            <a:off x="-25400" y="33160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ector reto 196">
            <a:extLst>
              <a:ext uri="{FF2B5EF4-FFF2-40B4-BE49-F238E27FC236}">
                <a16:creationId xmlns:a16="http://schemas.microsoft.com/office/drawing/2014/main" id="{1C3A1735-400D-44ED-B272-9DFB94625CA0}"/>
              </a:ext>
            </a:extLst>
          </p:cNvPr>
          <p:cNvCxnSpPr/>
          <p:nvPr userDrawn="1"/>
        </p:nvCxnSpPr>
        <p:spPr>
          <a:xfrm>
            <a:off x="-25400" y="35738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ector reto 197">
            <a:extLst>
              <a:ext uri="{FF2B5EF4-FFF2-40B4-BE49-F238E27FC236}">
                <a16:creationId xmlns:a16="http://schemas.microsoft.com/office/drawing/2014/main" id="{0CC02652-B905-4546-9B89-CCE997D9722C}"/>
              </a:ext>
            </a:extLst>
          </p:cNvPr>
          <p:cNvCxnSpPr/>
          <p:nvPr userDrawn="1"/>
        </p:nvCxnSpPr>
        <p:spPr>
          <a:xfrm>
            <a:off x="-25400" y="38315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ector reto 198">
            <a:extLst>
              <a:ext uri="{FF2B5EF4-FFF2-40B4-BE49-F238E27FC236}">
                <a16:creationId xmlns:a16="http://schemas.microsoft.com/office/drawing/2014/main" id="{1CEFDAB2-C175-48C7-A1BA-73FCF98CEC02}"/>
              </a:ext>
            </a:extLst>
          </p:cNvPr>
          <p:cNvCxnSpPr/>
          <p:nvPr userDrawn="1"/>
        </p:nvCxnSpPr>
        <p:spPr>
          <a:xfrm>
            <a:off x="-25400" y="40892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ector Reto 199">
            <a:extLst>
              <a:ext uri="{FF2B5EF4-FFF2-40B4-BE49-F238E27FC236}">
                <a16:creationId xmlns:a16="http://schemas.microsoft.com/office/drawing/2014/main" id="{5874C2DF-9CA6-41B4-9DA5-D64C7C3D524A}"/>
              </a:ext>
            </a:extLst>
          </p:cNvPr>
          <p:cNvCxnSpPr/>
          <p:nvPr userDrawn="1"/>
        </p:nvCxnSpPr>
        <p:spPr>
          <a:xfrm>
            <a:off x="-25400" y="43469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to 200">
            <a:extLst>
              <a:ext uri="{FF2B5EF4-FFF2-40B4-BE49-F238E27FC236}">
                <a16:creationId xmlns:a16="http://schemas.microsoft.com/office/drawing/2014/main" id="{958E3ED6-9324-4362-AF9F-8E4C5ABC7C73}"/>
              </a:ext>
            </a:extLst>
          </p:cNvPr>
          <p:cNvCxnSpPr/>
          <p:nvPr userDrawn="1"/>
        </p:nvCxnSpPr>
        <p:spPr>
          <a:xfrm>
            <a:off x="-25400" y="46046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ector Reto 201">
            <a:extLst>
              <a:ext uri="{FF2B5EF4-FFF2-40B4-BE49-F238E27FC236}">
                <a16:creationId xmlns:a16="http://schemas.microsoft.com/office/drawing/2014/main" id="{0CDA8102-5DEA-4D9D-BF9E-9A1CD16A5F2B}"/>
              </a:ext>
            </a:extLst>
          </p:cNvPr>
          <p:cNvCxnSpPr/>
          <p:nvPr userDrawn="1"/>
        </p:nvCxnSpPr>
        <p:spPr>
          <a:xfrm>
            <a:off x="-25400" y="48624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ector reto 202">
            <a:extLst>
              <a:ext uri="{FF2B5EF4-FFF2-40B4-BE49-F238E27FC236}">
                <a16:creationId xmlns:a16="http://schemas.microsoft.com/office/drawing/2014/main" id="{662B8451-E158-4BE3-AC7A-8151015BD96E}"/>
              </a:ext>
            </a:extLst>
          </p:cNvPr>
          <p:cNvCxnSpPr/>
          <p:nvPr userDrawn="1"/>
        </p:nvCxnSpPr>
        <p:spPr>
          <a:xfrm>
            <a:off x="-25400" y="51201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ector reto 203">
            <a:extLst>
              <a:ext uri="{FF2B5EF4-FFF2-40B4-BE49-F238E27FC236}">
                <a16:creationId xmlns:a16="http://schemas.microsoft.com/office/drawing/2014/main" id="{8A6E4EEF-0433-481D-85A7-1A85C9DEDA12}"/>
              </a:ext>
            </a:extLst>
          </p:cNvPr>
          <p:cNvCxnSpPr/>
          <p:nvPr userDrawn="1"/>
        </p:nvCxnSpPr>
        <p:spPr>
          <a:xfrm>
            <a:off x="-25400" y="53778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ector reto 204">
            <a:extLst>
              <a:ext uri="{FF2B5EF4-FFF2-40B4-BE49-F238E27FC236}">
                <a16:creationId xmlns:a16="http://schemas.microsoft.com/office/drawing/2014/main" id="{543AA170-EC9E-407E-B2DF-B0CA5A09563F}"/>
              </a:ext>
            </a:extLst>
          </p:cNvPr>
          <p:cNvCxnSpPr/>
          <p:nvPr userDrawn="1"/>
        </p:nvCxnSpPr>
        <p:spPr>
          <a:xfrm>
            <a:off x="-25400" y="56355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ector Reto 205">
            <a:extLst>
              <a:ext uri="{FF2B5EF4-FFF2-40B4-BE49-F238E27FC236}">
                <a16:creationId xmlns:a16="http://schemas.microsoft.com/office/drawing/2014/main" id="{E93BBC60-6468-450C-8DFC-81DBA3D7E8E9}"/>
              </a:ext>
            </a:extLst>
          </p:cNvPr>
          <p:cNvCxnSpPr/>
          <p:nvPr userDrawn="1"/>
        </p:nvCxnSpPr>
        <p:spPr>
          <a:xfrm>
            <a:off x="-21001" y="105322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ector Reto 206">
            <a:extLst>
              <a:ext uri="{FF2B5EF4-FFF2-40B4-BE49-F238E27FC236}">
                <a16:creationId xmlns:a16="http://schemas.microsoft.com/office/drawing/2014/main" id="{2CBA33AD-4056-40B0-9C94-65FB9B9616F8}"/>
              </a:ext>
            </a:extLst>
          </p:cNvPr>
          <p:cNvCxnSpPr/>
          <p:nvPr userDrawn="1"/>
        </p:nvCxnSpPr>
        <p:spPr>
          <a:xfrm>
            <a:off x="-21001" y="107899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ector reto 207">
            <a:extLst>
              <a:ext uri="{FF2B5EF4-FFF2-40B4-BE49-F238E27FC236}">
                <a16:creationId xmlns:a16="http://schemas.microsoft.com/office/drawing/2014/main" id="{39C99DC9-8080-4FE5-93D8-5049CA2BE3A4}"/>
              </a:ext>
            </a:extLst>
          </p:cNvPr>
          <p:cNvCxnSpPr/>
          <p:nvPr userDrawn="1"/>
        </p:nvCxnSpPr>
        <p:spPr>
          <a:xfrm>
            <a:off x="-21001" y="110476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ector reto 208">
            <a:extLst>
              <a:ext uri="{FF2B5EF4-FFF2-40B4-BE49-F238E27FC236}">
                <a16:creationId xmlns:a16="http://schemas.microsoft.com/office/drawing/2014/main" id="{A8193720-75F3-40BB-8863-53DB951EDA96}"/>
              </a:ext>
            </a:extLst>
          </p:cNvPr>
          <p:cNvCxnSpPr/>
          <p:nvPr userDrawn="1"/>
        </p:nvCxnSpPr>
        <p:spPr>
          <a:xfrm>
            <a:off x="-21001" y="113054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to 209">
            <a:extLst>
              <a:ext uri="{FF2B5EF4-FFF2-40B4-BE49-F238E27FC236}">
                <a16:creationId xmlns:a16="http://schemas.microsoft.com/office/drawing/2014/main" id="{2420E8CC-C2F3-4DDB-B899-93ECBC2C8948}"/>
              </a:ext>
            </a:extLst>
          </p:cNvPr>
          <p:cNvCxnSpPr/>
          <p:nvPr userDrawn="1"/>
        </p:nvCxnSpPr>
        <p:spPr>
          <a:xfrm>
            <a:off x="-21001" y="115631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ector Reto 210">
            <a:extLst>
              <a:ext uri="{FF2B5EF4-FFF2-40B4-BE49-F238E27FC236}">
                <a16:creationId xmlns:a16="http://schemas.microsoft.com/office/drawing/2014/main" id="{A0962830-5905-451D-A1F1-28141B69EA63}"/>
              </a:ext>
            </a:extLst>
          </p:cNvPr>
          <p:cNvCxnSpPr/>
          <p:nvPr userDrawn="1"/>
        </p:nvCxnSpPr>
        <p:spPr>
          <a:xfrm>
            <a:off x="-21001" y="118208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ector Reto 211">
            <a:extLst>
              <a:ext uri="{FF2B5EF4-FFF2-40B4-BE49-F238E27FC236}">
                <a16:creationId xmlns:a16="http://schemas.microsoft.com/office/drawing/2014/main" id="{1D07AE4C-A57D-4B16-B0EB-635BF384835B}"/>
              </a:ext>
            </a:extLst>
          </p:cNvPr>
          <p:cNvCxnSpPr/>
          <p:nvPr userDrawn="1"/>
        </p:nvCxnSpPr>
        <p:spPr>
          <a:xfrm>
            <a:off x="-21001" y="120785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ector Reto 212">
            <a:extLst>
              <a:ext uri="{FF2B5EF4-FFF2-40B4-BE49-F238E27FC236}">
                <a16:creationId xmlns:a16="http://schemas.microsoft.com/office/drawing/2014/main" id="{91D68A1D-C5A0-4026-BB1F-DA8C7B85AB68}"/>
              </a:ext>
            </a:extLst>
          </p:cNvPr>
          <p:cNvCxnSpPr/>
          <p:nvPr userDrawn="1"/>
        </p:nvCxnSpPr>
        <p:spPr>
          <a:xfrm>
            <a:off x="-21001" y="123362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ector Reto 213">
            <a:extLst>
              <a:ext uri="{FF2B5EF4-FFF2-40B4-BE49-F238E27FC236}">
                <a16:creationId xmlns:a16="http://schemas.microsoft.com/office/drawing/2014/main" id="{FC1F4E95-F217-4A12-9887-776CD863893D}"/>
              </a:ext>
            </a:extLst>
          </p:cNvPr>
          <p:cNvCxnSpPr/>
          <p:nvPr userDrawn="1"/>
        </p:nvCxnSpPr>
        <p:spPr>
          <a:xfrm>
            <a:off x="-21001" y="125940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ector Reto 214">
            <a:extLst>
              <a:ext uri="{FF2B5EF4-FFF2-40B4-BE49-F238E27FC236}">
                <a16:creationId xmlns:a16="http://schemas.microsoft.com/office/drawing/2014/main" id="{3BF4D836-EA3B-4351-9CC0-2E46DC6448E3}"/>
              </a:ext>
            </a:extLst>
          </p:cNvPr>
          <p:cNvCxnSpPr/>
          <p:nvPr userDrawn="1"/>
        </p:nvCxnSpPr>
        <p:spPr>
          <a:xfrm>
            <a:off x="-21001" y="128517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to 215">
            <a:extLst>
              <a:ext uri="{FF2B5EF4-FFF2-40B4-BE49-F238E27FC236}">
                <a16:creationId xmlns:a16="http://schemas.microsoft.com/office/drawing/2014/main" id="{DBBE3ACF-BCD8-44D9-A464-BD16A2D34522}"/>
              </a:ext>
            </a:extLst>
          </p:cNvPr>
          <p:cNvCxnSpPr/>
          <p:nvPr userDrawn="1"/>
        </p:nvCxnSpPr>
        <p:spPr>
          <a:xfrm>
            <a:off x="-21001" y="131094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to 216">
            <a:extLst>
              <a:ext uri="{FF2B5EF4-FFF2-40B4-BE49-F238E27FC236}">
                <a16:creationId xmlns:a16="http://schemas.microsoft.com/office/drawing/2014/main" id="{C60B6F0B-92B1-4BD0-8253-C408A6B33376}"/>
              </a:ext>
            </a:extLst>
          </p:cNvPr>
          <p:cNvCxnSpPr/>
          <p:nvPr userDrawn="1"/>
        </p:nvCxnSpPr>
        <p:spPr>
          <a:xfrm>
            <a:off x="-21001" y="133671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to 217">
            <a:extLst>
              <a:ext uri="{FF2B5EF4-FFF2-40B4-BE49-F238E27FC236}">
                <a16:creationId xmlns:a16="http://schemas.microsoft.com/office/drawing/2014/main" id="{E7CF2C03-9159-4582-A2AE-C5D134C6FC7C}"/>
              </a:ext>
            </a:extLst>
          </p:cNvPr>
          <p:cNvCxnSpPr/>
          <p:nvPr userDrawn="1"/>
        </p:nvCxnSpPr>
        <p:spPr>
          <a:xfrm>
            <a:off x="-21001" y="136248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ector Reto 218">
            <a:extLst>
              <a:ext uri="{FF2B5EF4-FFF2-40B4-BE49-F238E27FC236}">
                <a16:creationId xmlns:a16="http://schemas.microsoft.com/office/drawing/2014/main" id="{0AD0FFF8-49F4-450B-A176-DFB23195F76C}"/>
              </a:ext>
            </a:extLst>
          </p:cNvPr>
          <p:cNvCxnSpPr/>
          <p:nvPr userDrawn="1"/>
        </p:nvCxnSpPr>
        <p:spPr>
          <a:xfrm>
            <a:off x="-21001" y="138826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ector Reto 219">
            <a:extLst>
              <a:ext uri="{FF2B5EF4-FFF2-40B4-BE49-F238E27FC236}">
                <a16:creationId xmlns:a16="http://schemas.microsoft.com/office/drawing/2014/main" id="{F5CB59C2-C208-4A85-A470-30EF8DD477A3}"/>
              </a:ext>
            </a:extLst>
          </p:cNvPr>
          <p:cNvCxnSpPr/>
          <p:nvPr userDrawn="1"/>
        </p:nvCxnSpPr>
        <p:spPr>
          <a:xfrm>
            <a:off x="-21001" y="141403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ector Reto 220">
            <a:extLst>
              <a:ext uri="{FF2B5EF4-FFF2-40B4-BE49-F238E27FC236}">
                <a16:creationId xmlns:a16="http://schemas.microsoft.com/office/drawing/2014/main" id="{2439712C-EF7B-47B5-A223-B94FD4A34668}"/>
              </a:ext>
            </a:extLst>
          </p:cNvPr>
          <p:cNvCxnSpPr/>
          <p:nvPr userDrawn="1"/>
        </p:nvCxnSpPr>
        <p:spPr>
          <a:xfrm>
            <a:off x="-21001" y="143980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ector Reto 221">
            <a:extLst>
              <a:ext uri="{FF2B5EF4-FFF2-40B4-BE49-F238E27FC236}">
                <a16:creationId xmlns:a16="http://schemas.microsoft.com/office/drawing/2014/main" id="{33DADCD2-68DF-421A-9542-2BFD1279284A}"/>
              </a:ext>
            </a:extLst>
          </p:cNvPr>
          <p:cNvCxnSpPr/>
          <p:nvPr userDrawn="1"/>
        </p:nvCxnSpPr>
        <p:spPr>
          <a:xfrm>
            <a:off x="-21001" y="14655800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ector Reto 222">
            <a:extLst>
              <a:ext uri="{FF2B5EF4-FFF2-40B4-BE49-F238E27FC236}">
                <a16:creationId xmlns:a16="http://schemas.microsoft.com/office/drawing/2014/main" id="{D4ED39F7-9069-46F2-940F-D094A0C5DCDD}"/>
              </a:ext>
            </a:extLst>
          </p:cNvPr>
          <p:cNvCxnSpPr/>
          <p:nvPr userDrawn="1"/>
        </p:nvCxnSpPr>
        <p:spPr>
          <a:xfrm>
            <a:off x="-25400" y="58932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ector Reto 223">
            <a:extLst>
              <a:ext uri="{FF2B5EF4-FFF2-40B4-BE49-F238E27FC236}">
                <a16:creationId xmlns:a16="http://schemas.microsoft.com/office/drawing/2014/main" id="{74E905B7-D7E2-4495-AB36-1FAB430C23F1}"/>
              </a:ext>
            </a:extLst>
          </p:cNvPr>
          <p:cNvCxnSpPr/>
          <p:nvPr userDrawn="1"/>
        </p:nvCxnSpPr>
        <p:spPr>
          <a:xfrm>
            <a:off x="-25400" y="61510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onector Reto 224">
            <a:extLst>
              <a:ext uri="{FF2B5EF4-FFF2-40B4-BE49-F238E27FC236}">
                <a16:creationId xmlns:a16="http://schemas.microsoft.com/office/drawing/2014/main" id="{CD304AEF-AE0F-4594-B977-4F81A341C6A9}"/>
              </a:ext>
            </a:extLst>
          </p:cNvPr>
          <p:cNvCxnSpPr/>
          <p:nvPr userDrawn="1"/>
        </p:nvCxnSpPr>
        <p:spPr>
          <a:xfrm>
            <a:off x="-25400" y="64087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ector Reto 225">
            <a:extLst>
              <a:ext uri="{FF2B5EF4-FFF2-40B4-BE49-F238E27FC236}">
                <a16:creationId xmlns:a16="http://schemas.microsoft.com/office/drawing/2014/main" id="{4DDB28C3-1015-437D-AF4B-AF8710182E32}"/>
              </a:ext>
            </a:extLst>
          </p:cNvPr>
          <p:cNvCxnSpPr/>
          <p:nvPr userDrawn="1"/>
        </p:nvCxnSpPr>
        <p:spPr>
          <a:xfrm>
            <a:off x="-25400" y="66664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ector Reto 226">
            <a:extLst>
              <a:ext uri="{FF2B5EF4-FFF2-40B4-BE49-F238E27FC236}">
                <a16:creationId xmlns:a16="http://schemas.microsoft.com/office/drawing/2014/main" id="{F1813AF4-3F6D-4E40-973D-91E0FC08524F}"/>
              </a:ext>
            </a:extLst>
          </p:cNvPr>
          <p:cNvCxnSpPr/>
          <p:nvPr userDrawn="1"/>
        </p:nvCxnSpPr>
        <p:spPr>
          <a:xfrm>
            <a:off x="-25400" y="69241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onector Reto 227">
            <a:extLst>
              <a:ext uri="{FF2B5EF4-FFF2-40B4-BE49-F238E27FC236}">
                <a16:creationId xmlns:a16="http://schemas.microsoft.com/office/drawing/2014/main" id="{2EBEE239-FB15-4918-B939-CB2737A67405}"/>
              </a:ext>
            </a:extLst>
          </p:cNvPr>
          <p:cNvCxnSpPr/>
          <p:nvPr userDrawn="1"/>
        </p:nvCxnSpPr>
        <p:spPr>
          <a:xfrm>
            <a:off x="-25400" y="71818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ector Reto 228">
            <a:extLst>
              <a:ext uri="{FF2B5EF4-FFF2-40B4-BE49-F238E27FC236}">
                <a16:creationId xmlns:a16="http://schemas.microsoft.com/office/drawing/2014/main" id="{5C09FB4F-7274-4B73-A613-C1CB391B2288}"/>
              </a:ext>
            </a:extLst>
          </p:cNvPr>
          <p:cNvCxnSpPr/>
          <p:nvPr userDrawn="1"/>
        </p:nvCxnSpPr>
        <p:spPr>
          <a:xfrm>
            <a:off x="-25400" y="74396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ector Reto 229">
            <a:extLst>
              <a:ext uri="{FF2B5EF4-FFF2-40B4-BE49-F238E27FC236}">
                <a16:creationId xmlns:a16="http://schemas.microsoft.com/office/drawing/2014/main" id="{F71DFEF3-356C-4C0D-895E-A7D399B388C4}"/>
              </a:ext>
            </a:extLst>
          </p:cNvPr>
          <p:cNvCxnSpPr/>
          <p:nvPr userDrawn="1"/>
        </p:nvCxnSpPr>
        <p:spPr>
          <a:xfrm>
            <a:off x="-25400" y="76973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onector Reto 230">
            <a:extLst>
              <a:ext uri="{FF2B5EF4-FFF2-40B4-BE49-F238E27FC236}">
                <a16:creationId xmlns:a16="http://schemas.microsoft.com/office/drawing/2014/main" id="{1F9109C8-DF3D-4B97-AF1D-F0A1C26A8C23}"/>
              </a:ext>
            </a:extLst>
          </p:cNvPr>
          <p:cNvCxnSpPr/>
          <p:nvPr userDrawn="1"/>
        </p:nvCxnSpPr>
        <p:spPr>
          <a:xfrm>
            <a:off x="-25400" y="79550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ector Reto 231">
            <a:extLst>
              <a:ext uri="{FF2B5EF4-FFF2-40B4-BE49-F238E27FC236}">
                <a16:creationId xmlns:a16="http://schemas.microsoft.com/office/drawing/2014/main" id="{030C3FCF-3EED-4CD4-8162-F61BD1EA52C3}"/>
              </a:ext>
            </a:extLst>
          </p:cNvPr>
          <p:cNvCxnSpPr/>
          <p:nvPr userDrawn="1"/>
        </p:nvCxnSpPr>
        <p:spPr>
          <a:xfrm>
            <a:off x="-25400" y="82127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ector Reto 232">
            <a:extLst>
              <a:ext uri="{FF2B5EF4-FFF2-40B4-BE49-F238E27FC236}">
                <a16:creationId xmlns:a16="http://schemas.microsoft.com/office/drawing/2014/main" id="{396FCC81-7E92-414F-9890-3E23A20953C6}"/>
              </a:ext>
            </a:extLst>
          </p:cNvPr>
          <p:cNvCxnSpPr/>
          <p:nvPr userDrawn="1"/>
        </p:nvCxnSpPr>
        <p:spPr>
          <a:xfrm>
            <a:off x="-25400" y="84704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ector Reto 233">
            <a:extLst>
              <a:ext uri="{FF2B5EF4-FFF2-40B4-BE49-F238E27FC236}">
                <a16:creationId xmlns:a16="http://schemas.microsoft.com/office/drawing/2014/main" id="{9346CDA3-36BC-4A57-8749-A966D14F882D}"/>
              </a:ext>
            </a:extLst>
          </p:cNvPr>
          <p:cNvCxnSpPr/>
          <p:nvPr userDrawn="1"/>
        </p:nvCxnSpPr>
        <p:spPr>
          <a:xfrm>
            <a:off x="-25400" y="87282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ector Reto 234">
            <a:extLst>
              <a:ext uri="{FF2B5EF4-FFF2-40B4-BE49-F238E27FC236}">
                <a16:creationId xmlns:a16="http://schemas.microsoft.com/office/drawing/2014/main" id="{E3784C08-8A6D-4170-A4B7-226D0E85AADD}"/>
              </a:ext>
            </a:extLst>
          </p:cNvPr>
          <p:cNvCxnSpPr/>
          <p:nvPr userDrawn="1"/>
        </p:nvCxnSpPr>
        <p:spPr>
          <a:xfrm>
            <a:off x="-25400" y="89859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onector Reto 235">
            <a:extLst>
              <a:ext uri="{FF2B5EF4-FFF2-40B4-BE49-F238E27FC236}">
                <a16:creationId xmlns:a16="http://schemas.microsoft.com/office/drawing/2014/main" id="{19A49C35-0390-44D9-B659-63951D8E87F9}"/>
              </a:ext>
            </a:extLst>
          </p:cNvPr>
          <p:cNvCxnSpPr/>
          <p:nvPr userDrawn="1"/>
        </p:nvCxnSpPr>
        <p:spPr>
          <a:xfrm>
            <a:off x="-25400" y="924365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ector Reto 236">
            <a:extLst>
              <a:ext uri="{FF2B5EF4-FFF2-40B4-BE49-F238E27FC236}">
                <a16:creationId xmlns:a16="http://schemas.microsoft.com/office/drawing/2014/main" id="{7AFD081F-4BD4-4275-B1C6-1FA4FB0CCED1}"/>
              </a:ext>
            </a:extLst>
          </p:cNvPr>
          <p:cNvCxnSpPr/>
          <p:nvPr userDrawn="1"/>
        </p:nvCxnSpPr>
        <p:spPr>
          <a:xfrm>
            <a:off x="-25400" y="950137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ector Reto 237">
            <a:extLst>
              <a:ext uri="{FF2B5EF4-FFF2-40B4-BE49-F238E27FC236}">
                <a16:creationId xmlns:a16="http://schemas.microsoft.com/office/drawing/2014/main" id="{1ECC0A13-DD78-422F-B616-91FB717F3029}"/>
              </a:ext>
            </a:extLst>
          </p:cNvPr>
          <p:cNvCxnSpPr/>
          <p:nvPr userDrawn="1"/>
        </p:nvCxnSpPr>
        <p:spPr>
          <a:xfrm>
            <a:off x="-25400" y="975909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ector Reto 238">
            <a:extLst>
              <a:ext uri="{FF2B5EF4-FFF2-40B4-BE49-F238E27FC236}">
                <a16:creationId xmlns:a16="http://schemas.microsoft.com/office/drawing/2014/main" id="{D55372B8-0726-4C2C-8DFC-691CD01F1196}"/>
              </a:ext>
            </a:extLst>
          </p:cNvPr>
          <p:cNvCxnSpPr/>
          <p:nvPr userDrawn="1"/>
        </p:nvCxnSpPr>
        <p:spPr>
          <a:xfrm>
            <a:off x="-25400" y="1001681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ector Reto 239">
            <a:extLst>
              <a:ext uri="{FF2B5EF4-FFF2-40B4-BE49-F238E27FC236}">
                <a16:creationId xmlns:a16="http://schemas.microsoft.com/office/drawing/2014/main" id="{EDBD89CA-0D51-486C-8056-1A2BF8B14CDC}"/>
              </a:ext>
            </a:extLst>
          </p:cNvPr>
          <p:cNvCxnSpPr/>
          <p:nvPr userDrawn="1"/>
        </p:nvCxnSpPr>
        <p:spPr>
          <a:xfrm>
            <a:off x="-25400" y="10274539"/>
            <a:ext cx="914400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0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8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578ECF-DD87-4BE4-BDFE-291415615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8" y="827621"/>
            <a:ext cx="867537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D120E4-C929-4B08-9F22-7105FE714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8" y="4138085"/>
            <a:ext cx="867537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dirty="0"/>
              <a:t>Clique para editar os estilos de texto Mestres</a:t>
            </a:r>
            <a:endParaRPr lang="pt-br" dirty="0"/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70949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0" r:id="rId3"/>
    <p:sldLayoutId id="2147483651" r:id="rId4"/>
    <p:sldLayoutId id="2147483654" r:id="rId5"/>
    <p:sldLayoutId id="2147483653" r:id="rId6"/>
    <p:sldLayoutId id="2147483652" r:id="rId7"/>
    <p:sldLayoutId id="2147483661" r:id="rId8"/>
  </p:sldLayoutIdLst>
  <p:txStyles>
    <p:titleStyle>
      <a:lvl1pPr algn="l" defTabSz="1400882" rtl="0" eaLnBrk="1" latinLnBrk="0" hangingPunct="1">
        <a:lnSpc>
          <a:spcPct val="90000"/>
        </a:lnSpc>
        <a:spcBef>
          <a:spcPct val="0"/>
        </a:spcBef>
        <a:buNone/>
        <a:defRPr sz="67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0219" indent="-350219" algn="l" defTabSz="1400882" rtl="0" eaLnBrk="1" latinLnBrk="0" hangingPunct="1">
        <a:lnSpc>
          <a:spcPct val="90000"/>
        </a:lnSpc>
        <a:spcBef>
          <a:spcPts val="1532"/>
        </a:spcBef>
        <a:buFont typeface="Arial" panose="020B0604020202020204" pitchFamily="34" charset="0"/>
        <a:buChar char="•"/>
        <a:defRPr sz="4290" kern="1200">
          <a:solidFill>
            <a:schemeClr val="tx1"/>
          </a:solidFill>
          <a:latin typeface="+mn-lt"/>
          <a:ea typeface="+mn-ea"/>
          <a:cs typeface="+mn-cs"/>
        </a:defRPr>
      </a:lvl1pPr>
      <a:lvl2pPr marL="1050662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3677" kern="1200">
          <a:solidFill>
            <a:schemeClr val="tx1"/>
          </a:solidFill>
          <a:latin typeface="+mn-lt"/>
          <a:ea typeface="+mn-ea"/>
          <a:cs typeface="+mn-cs"/>
        </a:defRPr>
      </a:lvl2pPr>
      <a:lvl3pPr marL="1751102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3064" kern="1200">
          <a:solidFill>
            <a:schemeClr val="tx1"/>
          </a:solidFill>
          <a:latin typeface="+mn-lt"/>
          <a:ea typeface="+mn-ea"/>
          <a:cs typeface="+mn-cs"/>
        </a:defRPr>
      </a:lvl3pPr>
      <a:lvl4pPr marL="2451543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4pPr>
      <a:lvl5pPr marL="3151984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5pPr>
      <a:lvl6pPr marL="3852424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6pPr>
      <a:lvl7pPr marL="4552866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7pPr>
      <a:lvl8pPr marL="5253307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8pPr>
      <a:lvl9pPr marL="5953747" indent="-350219" algn="l" defTabSz="1400882" rtl="0" eaLnBrk="1" latinLnBrk="0" hangingPunct="1">
        <a:lnSpc>
          <a:spcPct val="90000"/>
        </a:lnSpc>
        <a:spcBef>
          <a:spcPts val="766"/>
        </a:spcBef>
        <a:buFont typeface="Arial" panose="020B0604020202020204" pitchFamily="34" charset="0"/>
        <a:buChar char="•"/>
        <a:defRPr sz="27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1pPr>
      <a:lvl2pPr marL="700441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2pPr>
      <a:lvl3pPr marL="1400882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3pPr>
      <a:lvl4pPr marL="2101322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4pPr>
      <a:lvl5pPr marL="2801763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5pPr>
      <a:lvl6pPr marL="3502205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6pPr>
      <a:lvl7pPr marL="4202645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7pPr>
      <a:lvl8pPr marL="4903086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8pPr>
      <a:lvl9pPr marL="5603527" algn="l" defTabSz="1400882" rtl="0" eaLnBrk="1" latinLnBrk="0" hangingPunct="1">
        <a:defRPr sz="27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35612-E8E7-44F4-A152-3ACE435D7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640" y="86547"/>
            <a:ext cx="8006295" cy="623086"/>
          </a:xfrm>
          <a:solidFill>
            <a:schemeClr val="bg1"/>
          </a:solidFill>
          <a:ln w="101600"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Itens Críticos Operação Florestal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FE2779-FDDC-4DCA-9770-5DBA01C8121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9170" y="926664"/>
            <a:ext cx="1476000" cy="1152000"/>
          </a:xfrm>
        </p:spPr>
        <p:txBody>
          <a:bodyPr/>
          <a:lstStyle/>
          <a:p>
            <a:r>
              <a:rPr lang="pt-BR" dirty="0"/>
              <a:t>Contratos: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2CD865-F144-4334-A22D-F44DF263FC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Resumo</a:t>
            </a:r>
            <a:r>
              <a:rPr lang="pt-BR" dirty="0"/>
              <a:t>: Mudança de sequência de corte, por causa de dificuldades operacionais. Transporte de madeira no MS, com risco de transportar com TPC &lt;90 dias.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2D33253C-2F6E-4993-BE16-FA5368B7C53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59907" y="2119530"/>
            <a:ext cx="1476000" cy="1386000"/>
          </a:xfrm>
        </p:spPr>
        <p:txBody>
          <a:bodyPr/>
          <a:lstStyle/>
          <a:p>
            <a:r>
              <a:rPr lang="pt-BR" dirty="0"/>
              <a:t>Colheita: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9C1DE50E-A87B-4EE4-8E89-4E670C7131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59170" y="3543662"/>
            <a:ext cx="1476000" cy="972000"/>
          </a:xfrm>
        </p:spPr>
        <p:txBody>
          <a:bodyPr/>
          <a:lstStyle/>
          <a:p>
            <a:r>
              <a:rPr lang="pt-BR" dirty="0"/>
              <a:t>Logística: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E4F04FAD-DF9A-40E2-A21A-34A3B6F1481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59170" y="4523289"/>
            <a:ext cx="1476000" cy="738000"/>
          </a:xfrm>
        </p:spPr>
        <p:txBody>
          <a:bodyPr>
            <a:normAutofit/>
          </a:bodyPr>
          <a:lstStyle/>
          <a:p>
            <a:r>
              <a:rPr lang="pt-BR" dirty="0"/>
              <a:t>Estradas: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7F283F09-FA78-4348-865B-554B240B5E1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59170" y="5276674"/>
            <a:ext cx="1476000" cy="972000"/>
          </a:xfrm>
        </p:spPr>
        <p:txBody>
          <a:bodyPr/>
          <a:lstStyle/>
          <a:p>
            <a:r>
              <a:rPr lang="pt-BR" dirty="0"/>
              <a:t>Estoque seguro: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F7EFBB1-0924-463E-80A2-5CFC2997A898}"/>
              </a:ext>
            </a:extLst>
          </p:cNvPr>
          <p:cNvSpPr txBox="1"/>
          <p:nvPr/>
        </p:nvSpPr>
        <p:spPr>
          <a:xfrm>
            <a:off x="1787004" y="923702"/>
            <a:ext cx="7992000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QUEIXADA (GO): 100% liberada, previsão de iniciar na segunda-feira (14/04).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SUCUPIRA (MG): Assinatura concluída.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MARIO VARIAS (MG): Assinatura concluída.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FOMENTO BONAMENS II (SP): Aguardando avaliação do IPC junto ao proprietário.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HORTO BONITO (MS): Aguardando finalização da assinatura do contrato.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BA6B03E-780A-40A0-8F66-2361545072AB}"/>
              </a:ext>
            </a:extLst>
          </p:cNvPr>
          <p:cNvSpPr txBox="1"/>
          <p:nvPr/>
        </p:nvSpPr>
        <p:spPr>
          <a:xfrm>
            <a:off x="1796102" y="2124283"/>
            <a:ext cx="79920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MD12 – Necessário inverter o bloco de fazendas de Pirajuí com o bloco de Gália, visto que, seria necessário a construção de estradas para colheita entrar e Estradas não ia conseguir atender no curto prazo.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MD13 – Operando no projeto SAN NELO.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MD16 – Necessário rever a sequência após a QUEIXADA, por questões de deslocamento e disponibilidade de madeira para o transporte.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BBC79AD-9519-4C3F-BC4C-D5FD17A21035}"/>
              </a:ext>
            </a:extLst>
          </p:cNvPr>
          <p:cNvSpPr txBox="1"/>
          <p:nvPr/>
        </p:nvSpPr>
        <p:spPr>
          <a:xfrm>
            <a:off x="1786633" y="3543562"/>
            <a:ext cx="7992000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HORTO BONITO (MS): Caso o projeto não seja liberado, risco para o transporte no período das chuvas no MS (outubro) e ter que deixar madeira para ser transportado em 2026, após as chuvas.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Necessário prolongar o estoque seguro do MS, visto que, até o momento não tem projetos com condições para estoque seguro.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B58A1ED-4767-4672-9932-395ED1F0C4E0}"/>
              </a:ext>
            </a:extLst>
          </p:cNvPr>
          <p:cNvSpPr txBox="1"/>
          <p:nvPr/>
        </p:nvSpPr>
        <p:spPr>
          <a:xfrm>
            <a:off x="1786633" y="4523289"/>
            <a:ext cx="79920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Dificuldades com construção de estradas, para colheita limpeza de aceiro, para as áreas de apoio acessar as Fazendas.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Rever a sequência de corte, para identificar oportunidades de estoque seguro para o final do ano 2025.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AAB7074-4DBB-415E-B4A1-1409CDE4900B}"/>
              </a:ext>
            </a:extLst>
          </p:cNvPr>
          <p:cNvSpPr txBox="1"/>
          <p:nvPr/>
        </p:nvSpPr>
        <p:spPr>
          <a:xfrm>
            <a:off x="1796102" y="5284293"/>
            <a:ext cx="7992000" cy="97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 – Infield: 27k m³; Road side: 236k m³; Stand Forest: 163k m³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MG – Infield: 0 m³; Road side: 31k m³; Stand Forest: 0k m³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 – Infield: 0 m³; Road side: 35k m³; Stand Forest: 0k m³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 – Infield: 0 m³; Road side: 12k m³; Stand Forest: 0k m³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5297015-92E5-482D-9D2E-A55B13A47263}"/>
              </a:ext>
            </a:extLst>
          </p:cNvPr>
          <p:cNvSpPr txBox="1"/>
          <p:nvPr/>
        </p:nvSpPr>
        <p:spPr>
          <a:xfrm>
            <a:off x="259170" y="6289445"/>
            <a:ext cx="9540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Fazendas fora do Plano de Corte 2025 </a:t>
            </a:r>
          </a:p>
          <a:p>
            <a:r>
              <a:rPr lang="pt-BR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Fazendas com mais de 5 anos que estão fora do plano 2025 por questões contratuais e ou negociais: ~493k m³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7B921E93-654F-423D-B341-C58E4FC70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24077"/>
              </p:ext>
            </p:extLst>
          </p:nvPr>
        </p:nvGraphicFramePr>
        <p:xfrm>
          <a:off x="272818" y="6851817"/>
          <a:ext cx="9488073" cy="1957356"/>
        </p:xfrm>
        <a:graphic>
          <a:graphicData uri="http://schemas.openxmlformats.org/drawingml/2006/table">
            <a:tbl>
              <a:tblPr firstRow="1" firstCol="1" bandRow="1"/>
              <a:tblGrid>
                <a:gridCol w="416268">
                  <a:extLst>
                    <a:ext uri="{9D8B030D-6E8A-4147-A177-3AD203B41FA5}">
                      <a16:colId xmlns:a16="http://schemas.microsoft.com/office/drawing/2014/main" val="2712238406"/>
                    </a:ext>
                  </a:extLst>
                </a:gridCol>
                <a:gridCol w="2255529">
                  <a:extLst>
                    <a:ext uri="{9D8B030D-6E8A-4147-A177-3AD203B41FA5}">
                      <a16:colId xmlns:a16="http://schemas.microsoft.com/office/drawing/2014/main" val="3692820337"/>
                    </a:ext>
                  </a:extLst>
                </a:gridCol>
                <a:gridCol w="1417087">
                  <a:extLst>
                    <a:ext uri="{9D8B030D-6E8A-4147-A177-3AD203B41FA5}">
                      <a16:colId xmlns:a16="http://schemas.microsoft.com/office/drawing/2014/main" val="1910772565"/>
                    </a:ext>
                  </a:extLst>
                </a:gridCol>
                <a:gridCol w="484792">
                  <a:extLst>
                    <a:ext uri="{9D8B030D-6E8A-4147-A177-3AD203B41FA5}">
                      <a16:colId xmlns:a16="http://schemas.microsoft.com/office/drawing/2014/main" val="1458152311"/>
                    </a:ext>
                  </a:extLst>
                </a:gridCol>
                <a:gridCol w="690258">
                  <a:extLst>
                    <a:ext uri="{9D8B030D-6E8A-4147-A177-3AD203B41FA5}">
                      <a16:colId xmlns:a16="http://schemas.microsoft.com/office/drawing/2014/main" val="3073144251"/>
                    </a:ext>
                  </a:extLst>
                </a:gridCol>
                <a:gridCol w="566834">
                  <a:extLst>
                    <a:ext uri="{9D8B030D-6E8A-4147-A177-3AD203B41FA5}">
                      <a16:colId xmlns:a16="http://schemas.microsoft.com/office/drawing/2014/main" val="2687551141"/>
                    </a:ext>
                  </a:extLst>
                </a:gridCol>
                <a:gridCol w="799512">
                  <a:extLst>
                    <a:ext uri="{9D8B030D-6E8A-4147-A177-3AD203B41FA5}">
                      <a16:colId xmlns:a16="http://schemas.microsoft.com/office/drawing/2014/main" val="2109058533"/>
                    </a:ext>
                  </a:extLst>
                </a:gridCol>
                <a:gridCol w="2857793">
                  <a:extLst>
                    <a:ext uri="{9D8B030D-6E8A-4147-A177-3AD203B41FA5}">
                      <a16:colId xmlns:a16="http://schemas.microsoft.com/office/drawing/2014/main" val="1236845345"/>
                    </a:ext>
                  </a:extLst>
                </a:gridCol>
              </a:tblGrid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Contrato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 final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 Hoje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(há)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(m³)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Impedimento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7761018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CURRALINHO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Chuva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187.265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Negociação Suzano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110543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FLECHA AZUL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Chuva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153.901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Negociação Suzano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210613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0822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KATAPRI GLEBA B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Chuva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39.506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Corte a partir do 3° tri de 2026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699277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0823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CONQUISTA III GLEBA B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2.965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Corte a partir do 3° tri de 2026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30796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0807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BONAMENS I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22.157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Corte a partir de 2027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255819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0755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ESTÂNCIA PADOVAN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23.115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não negociado - sem garantia de compra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92320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0765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SÃO JOSÉ III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32.344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não negociado - sem garantia de compra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4267875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0773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FAZENDA SÃO SEBASTIÃO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12,86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6.514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não negociado - sem garantia de compra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087397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0788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FLORESTAL SCHLATTER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11,34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15.619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não negociado - sem garantia de compra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345963"/>
                  </a:ext>
                </a:extLst>
              </a:tr>
              <a:tr h="1015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0811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TRÊS VALES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6,33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10.141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não negociado - sem garantia de compra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307551"/>
                  </a:ext>
                </a:extLst>
              </a:tr>
              <a:tr h="12085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493.527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8173" marR="8173" marT="81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477971"/>
                  </a:ext>
                </a:extLst>
              </a:tr>
            </a:tbl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93038CB7-469A-42AD-B342-0B88CF59FAA4}"/>
              </a:ext>
            </a:extLst>
          </p:cNvPr>
          <p:cNvSpPr txBox="1"/>
          <p:nvPr/>
        </p:nvSpPr>
        <p:spPr>
          <a:xfrm>
            <a:off x="285547" y="8917107"/>
            <a:ext cx="9504372" cy="4739759"/>
          </a:xfrm>
          <a:prstGeom prst="rect">
            <a:avLst/>
          </a:prstGeom>
          <a:solidFill>
            <a:srgbClr val="F9F9F9"/>
          </a:solidFill>
        </p:spPr>
        <p:txBody>
          <a:bodyPr wrap="square" rtlCol="0">
            <a:spAutoFit/>
          </a:bodyPr>
          <a:lstStyle/>
          <a:p>
            <a:r>
              <a:rPr lang="pt-BR" sz="16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 (MD16):</a:t>
            </a:r>
            <a:r>
              <a:rPr lang="pt-BR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Colhendo a SANTA IZA</a:t>
            </a:r>
          </a:p>
          <a:p>
            <a:r>
              <a:rPr lang="pt-BR" sz="1400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Será revisto a sequência do MD, após a QUEIXADA, por causa da META DE COMPRA (HORTO BONITO), para que não ocorra o transporte no período da chuva</a:t>
            </a:r>
          </a:p>
          <a:p>
            <a:endParaRPr lang="pt-BR" sz="16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/>
          </a:p>
          <a:p>
            <a:endParaRPr lang="pt-BR" sz="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MG (MD13):</a:t>
            </a:r>
            <a:r>
              <a:rPr lang="pt-BR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 movimentação para SAN NELO</a:t>
            </a:r>
            <a:endParaRPr lang="pt-BR" sz="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7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7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8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8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6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MG (MD12):</a:t>
            </a:r>
            <a:r>
              <a:rPr lang="pt-BR" sz="1600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Colhendo a IGATU – GLEBA A</a:t>
            </a:r>
          </a:p>
          <a:p>
            <a:endParaRPr lang="pt-BR" sz="16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6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400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6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4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20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2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9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6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b="1" dirty="0"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87E89341-C363-481E-AA73-9B7782738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492781"/>
              </p:ext>
            </p:extLst>
          </p:nvPr>
        </p:nvGraphicFramePr>
        <p:xfrm>
          <a:off x="308896" y="10550604"/>
          <a:ext cx="9412937" cy="571500"/>
        </p:xfrm>
        <a:graphic>
          <a:graphicData uri="http://schemas.openxmlformats.org/drawingml/2006/table">
            <a:tbl>
              <a:tblPr/>
              <a:tblGrid>
                <a:gridCol w="362418">
                  <a:extLst>
                    <a:ext uri="{9D8B030D-6E8A-4147-A177-3AD203B41FA5}">
                      <a16:colId xmlns:a16="http://schemas.microsoft.com/office/drawing/2014/main" val="305907848"/>
                    </a:ext>
                  </a:extLst>
                </a:gridCol>
                <a:gridCol w="649133">
                  <a:extLst>
                    <a:ext uri="{9D8B030D-6E8A-4147-A177-3AD203B41FA5}">
                      <a16:colId xmlns:a16="http://schemas.microsoft.com/office/drawing/2014/main" val="1739844575"/>
                    </a:ext>
                  </a:extLst>
                </a:gridCol>
                <a:gridCol w="1425860">
                  <a:extLst>
                    <a:ext uri="{9D8B030D-6E8A-4147-A177-3AD203B41FA5}">
                      <a16:colId xmlns:a16="http://schemas.microsoft.com/office/drawing/2014/main" val="3452175291"/>
                    </a:ext>
                  </a:extLst>
                </a:gridCol>
                <a:gridCol w="852238">
                  <a:extLst>
                    <a:ext uri="{9D8B030D-6E8A-4147-A177-3AD203B41FA5}">
                      <a16:colId xmlns:a16="http://schemas.microsoft.com/office/drawing/2014/main" val="3596744331"/>
                    </a:ext>
                  </a:extLst>
                </a:gridCol>
                <a:gridCol w="557231">
                  <a:extLst>
                    <a:ext uri="{9D8B030D-6E8A-4147-A177-3AD203B41FA5}">
                      <a16:colId xmlns:a16="http://schemas.microsoft.com/office/drawing/2014/main" val="559802347"/>
                    </a:ext>
                  </a:extLst>
                </a:gridCol>
                <a:gridCol w="774389">
                  <a:extLst>
                    <a:ext uri="{9D8B030D-6E8A-4147-A177-3AD203B41FA5}">
                      <a16:colId xmlns:a16="http://schemas.microsoft.com/office/drawing/2014/main" val="3901407091"/>
                    </a:ext>
                  </a:extLst>
                </a:gridCol>
                <a:gridCol w="872725">
                  <a:extLst>
                    <a:ext uri="{9D8B030D-6E8A-4147-A177-3AD203B41FA5}">
                      <a16:colId xmlns:a16="http://schemas.microsoft.com/office/drawing/2014/main" val="1346228304"/>
                    </a:ext>
                  </a:extLst>
                </a:gridCol>
                <a:gridCol w="688346">
                  <a:extLst>
                    <a:ext uri="{9D8B030D-6E8A-4147-A177-3AD203B41FA5}">
                      <a16:colId xmlns:a16="http://schemas.microsoft.com/office/drawing/2014/main" val="3750799694"/>
                    </a:ext>
                  </a:extLst>
                </a:gridCol>
                <a:gridCol w="639178">
                  <a:extLst>
                    <a:ext uri="{9D8B030D-6E8A-4147-A177-3AD203B41FA5}">
                      <a16:colId xmlns:a16="http://schemas.microsoft.com/office/drawing/2014/main" val="108799754"/>
                    </a:ext>
                  </a:extLst>
                </a:gridCol>
                <a:gridCol w="639178">
                  <a:extLst>
                    <a:ext uri="{9D8B030D-6E8A-4147-A177-3AD203B41FA5}">
                      <a16:colId xmlns:a16="http://schemas.microsoft.com/office/drawing/2014/main" val="1268751071"/>
                    </a:ext>
                  </a:extLst>
                </a:gridCol>
                <a:gridCol w="1952241">
                  <a:extLst>
                    <a:ext uri="{9D8B030D-6E8A-4147-A177-3AD203B41FA5}">
                      <a16:colId xmlns:a16="http://schemas.microsoft.com/office/drawing/2014/main" val="8391011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Contrato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 final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Inventário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ABR/25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MAI/25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JUN/25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Observação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090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NELO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 de madeira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Sacramento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117.889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115.663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33.903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Operação atuando, de forma parcial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861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NELO III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 de madeira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Araxá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9.826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liberação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0263"/>
                  </a:ext>
                </a:extLst>
              </a:tr>
            </a:tbl>
          </a:graphicData>
        </a:graphic>
      </p:graphicFrame>
      <p:graphicFrame>
        <p:nvGraphicFramePr>
          <p:cNvPr id="22" name="Tabela 21">
            <a:extLst>
              <a:ext uri="{FF2B5EF4-FFF2-40B4-BE49-F238E27FC236}">
                <a16:creationId xmlns:a16="http://schemas.microsoft.com/office/drawing/2014/main" id="{7815BD53-72AA-47A9-904E-B9D6ABD7C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19542"/>
              </p:ext>
            </p:extLst>
          </p:nvPr>
        </p:nvGraphicFramePr>
        <p:xfrm>
          <a:off x="308896" y="9657569"/>
          <a:ext cx="9317704" cy="479334"/>
        </p:xfrm>
        <a:graphic>
          <a:graphicData uri="http://schemas.openxmlformats.org/drawingml/2006/table">
            <a:tbl>
              <a:tblPr/>
              <a:tblGrid>
                <a:gridCol w="586044">
                  <a:extLst>
                    <a:ext uri="{9D8B030D-6E8A-4147-A177-3AD203B41FA5}">
                      <a16:colId xmlns:a16="http://schemas.microsoft.com/office/drawing/2014/main" val="1704609731"/>
                    </a:ext>
                  </a:extLst>
                </a:gridCol>
                <a:gridCol w="2373080">
                  <a:extLst>
                    <a:ext uri="{9D8B030D-6E8A-4147-A177-3AD203B41FA5}">
                      <a16:colId xmlns:a16="http://schemas.microsoft.com/office/drawing/2014/main" val="3196498257"/>
                    </a:ext>
                  </a:extLst>
                </a:gridCol>
                <a:gridCol w="1366549">
                  <a:extLst>
                    <a:ext uri="{9D8B030D-6E8A-4147-A177-3AD203B41FA5}">
                      <a16:colId xmlns:a16="http://schemas.microsoft.com/office/drawing/2014/main" val="1972168130"/>
                    </a:ext>
                  </a:extLst>
                </a:gridCol>
                <a:gridCol w="1129468">
                  <a:extLst>
                    <a:ext uri="{9D8B030D-6E8A-4147-A177-3AD203B41FA5}">
                      <a16:colId xmlns:a16="http://schemas.microsoft.com/office/drawing/2014/main" val="1656528216"/>
                    </a:ext>
                  </a:extLst>
                </a:gridCol>
                <a:gridCol w="759193">
                  <a:extLst>
                    <a:ext uri="{9D8B030D-6E8A-4147-A177-3AD203B41FA5}">
                      <a16:colId xmlns:a16="http://schemas.microsoft.com/office/drawing/2014/main" val="3259882691"/>
                    </a:ext>
                  </a:extLst>
                </a:gridCol>
                <a:gridCol w="937671">
                  <a:extLst>
                    <a:ext uri="{9D8B030D-6E8A-4147-A177-3AD203B41FA5}">
                      <a16:colId xmlns:a16="http://schemas.microsoft.com/office/drawing/2014/main" val="4038251102"/>
                    </a:ext>
                  </a:extLst>
                </a:gridCol>
                <a:gridCol w="823125">
                  <a:extLst>
                    <a:ext uri="{9D8B030D-6E8A-4147-A177-3AD203B41FA5}">
                      <a16:colId xmlns:a16="http://schemas.microsoft.com/office/drawing/2014/main" val="2992371074"/>
                    </a:ext>
                  </a:extLst>
                </a:gridCol>
                <a:gridCol w="671287">
                  <a:extLst>
                    <a:ext uri="{9D8B030D-6E8A-4147-A177-3AD203B41FA5}">
                      <a16:colId xmlns:a16="http://schemas.microsoft.com/office/drawing/2014/main" val="1785390547"/>
                    </a:ext>
                  </a:extLst>
                </a:gridCol>
                <a:gridCol w="671287">
                  <a:extLst>
                    <a:ext uri="{9D8B030D-6E8A-4147-A177-3AD203B41FA5}">
                      <a16:colId xmlns:a16="http://schemas.microsoft.com/office/drawing/2014/main" val="3716210767"/>
                    </a:ext>
                  </a:extLst>
                </a:gridCol>
              </a:tblGrid>
              <a:tr h="1475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Contrato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Inventário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Média de ES 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ABR/25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MAI/25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439579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 de madeira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Veríssimo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78.675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28642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QUEIXADA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 de madeira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Itarumã</a:t>
                      </a:r>
                      <a:endParaRPr lang="pt-BR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Seca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53.836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33.827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877577"/>
                  </a:ext>
                </a:extLst>
              </a:tr>
            </a:tbl>
          </a:graphicData>
        </a:graphic>
      </p:graphicFrame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7B906A1B-B5C5-4172-B42C-62F8B6F71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04754"/>
              </p:ext>
            </p:extLst>
          </p:nvPr>
        </p:nvGraphicFramePr>
        <p:xfrm>
          <a:off x="314769" y="11559020"/>
          <a:ext cx="9484401" cy="2153314"/>
        </p:xfrm>
        <a:graphic>
          <a:graphicData uri="http://schemas.openxmlformats.org/drawingml/2006/table">
            <a:tbl>
              <a:tblPr/>
              <a:tblGrid>
                <a:gridCol w="352894">
                  <a:extLst>
                    <a:ext uri="{9D8B030D-6E8A-4147-A177-3AD203B41FA5}">
                      <a16:colId xmlns:a16="http://schemas.microsoft.com/office/drawing/2014/main" val="2276053341"/>
                    </a:ext>
                  </a:extLst>
                </a:gridCol>
                <a:gridCol w="1659406">
                  <a:extLst>
                    <a:ext uri="{9D8B030D-6E8A-4147-A177-3AD203B41FA5}">
                      <a16:colId xmlns:a16="http://schemas.microsoft.com/office/drawing/2014/main" val="3903461983"/>
                    </a:ext>
                  </a:extLst>
                </a:gridCol>
                <a:gridCol w="1175218">
                  <a:extLst>
                    <a:ext uri="{9D8B030D-6E8A-4147-A177-3AD203B41FA5}">
                      <a16:colId xmlns:a16="http://schemas.microsoft.com/office/drawing/2014/main" val="4146497013"/>
                    </a:ext>
                  </a:extLst>
                </a:gridCol>
                <a:gridCol w="857718">
                  <a:extLst>
                    <a:ext uri="{9D8B030D-6E8A-4147-A177-3AD203B41FA5}">
                      <a16:colId xmlns:a16="http://schemas.microsoft.com/office/drawing/2014/main" val="655921549"/>
                    </a:ext>
                  </a:extLst>
                </a:gridCol>
                <a:gridCol w="533868">
                  <a:extLst>
                    <a:ext uri="{9D8B030D-6E8A-4147-A177-3AD203B41FA5}">
                      <a16:colId xmlns:a16="http://schemas.microsoft.com/office/drawing/2014/main" val="3909916348"/>
                    </a:ext>
                  </a:extLst>
                </a:gridCol>
                <a:gridCol w="257644">
                  <a:extLst>
                    <a:ext uri="{9D8B030D-6E8A-4147-A177-3AD203B41FA5}">
                      <a16:colId xmlns:a16="http://schemas.microsoft.com/office/drawing/2014/main" val="3947494069"/>
                    </a:ext>
                  </a:extLst>
                </a:gridCol>
                <a:gridCol w="308444">
                  <a:extLst>
                    <a:ext uri="{9D8B030D-6E8A-4147-A177-3AD203B41FA5}">
                      <a16:colId xmlns:a16="http://schemas.microsoft.com/office/drawing/2014/main" val="2452158502"/>
                    </a:ext>
                  </a:extLst>
                </a:gridCol>
                <a:gridCol w="427506">
                  <a:extLst>
                    <a:ext uri="{9D8B030D-6E8A-4147-A177-3AD203B41FA5}">
                      <a16:colId xmlns:a16="http://schemas.microsoft.com/office/drawing/2014/main" val="2862484818"/>
                    </a:ext>
                  </a:extLst>
                </a:gridCol>
                <a:gridCol w="429094">
                  <a:extLst>
                    <a:ext uri="{9D8B030D-6E8A-4147-A177-3AD203B41FA5}">
                      <a16:colId xmlns:a16="http://schemas.microsoft.com/office/drawing/2014/main" val="2568233013"/>
                    </a:ext>
                  </a:extLst>
                </a:gridCol>
                <a:gridCol w="416394">
                  <a:extLst>
                    <a:ext uri="{9D8B030D-6E8A-4147-A177-3AD203B41FA5}">
                      <a16:colId xmlns:a16="http://schemas.microsoft.com/office/drawing/2014/main" val="1103017359"/>
                    </a:ext>
                  </a:extLst>
                </a:gridCol>
                <a:gridCol w="3066215">
                  <a:extLst>
                    <a:ext uri="{9D8B030D-6E8A-4147-A177-3AD203B41FA5}">
                      <a16:colId xmlns:a16="http://schemas.microsoft.com/office/drawing/2014/main" val="2230482651"/>
                    </a:ext>
                  </a:extLst>
                </a:gridCol>
              </a:tblGrid>
              <a:tr h="10555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Tipo Contrato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Inventário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 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ABR/25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MAI/25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JUN/25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Observação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563524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0462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IGATU - GLEBA 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Itaju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5,3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42.195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523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803622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LOURDES II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Turvinho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Gália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6,9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1.724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validação de micro e 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464115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FÉ - GÁLIA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Gália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3,7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6.604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validação de micro e 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15587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0654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LUDLET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Gália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4.291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validação de micro e 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10850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0577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VICENTE DO POÇO DA PEDRA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Fernão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13.346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validação de micro e 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98730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SANTANNA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Gália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44.106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validação de micro e 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85896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SEBASTIÃO DO BELMONT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Presidente Alves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26.476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 pelas áreas de apoio, mas é necessário construir estradas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263810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DA BELA VISTA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</a:t>
                      </a:r>
                      <a:r>
                        <a:rPr lang="pt-BR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Turvinho</a:t>
                      </a: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Pirajuí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9.908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 pelas áreas de apoio, mas é necessário construir estradas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687745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DO LONTRA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Guarantã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4,7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IPC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455350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1132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DO PAU D'ALHO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Compra de madeira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Pirajuí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12,8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26.400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Aguardando IPC, para validar junto ao proprietário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323736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ROSA X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Reginópolis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21.888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material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266088"/>
                  </a:ext>
                </a:extLst>
              </a:tr>
              <a:tr h="98070"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PLANALTO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9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Reginópolis</a:t>
                      </a:r>
                      <a:endParaRPr lang="pt-BR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700441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140088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2101322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2801763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350220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4202645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4903086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5603527" algn="l" defTabSz="1400882" rtl="0" eaLnBrk="1" latinLnBrk="0" hangingPunct="1">
                        <a:defRPr sz="2758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35.274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 material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65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924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6">
      <a:majorFont>
        <a:latin typeface="Segoe UI Semibold"/>
        <a:ea typeface=""/>
        <a:cs typeface=""/>
      </a:majorFont>
      <a:minorFont>
        <a:latin typeface="Segoe UI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5054474_TF11284254.potx" id="{94CC62DC-DEDD-4F0B-BD23-5C1A2043BF8B}" vid="{A96C5E51-52CA-4649-B09B-29AFDA72F67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1397</TotalTime>
  <Words>1038</Words>
  <Application>Microsoft Office PowerPoint</Application>
  <PresentationFormat>Personalizar</PresentationFormat>
  <Paragraphs>348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6" baseType="lpstr">
      <vt:lpstr>Arial</vt:lpstr>
      <vt:lpstr>Calibri</vt:lpstr>
      <vt:lpstr>Century Gothic</vt:lpstr>
      <vt:lpstr>Franklin Gothic Book</vt:lpstr>
      <vt:lpstr>Franklin Gothic Demi</vt:lpstr>
      <vt:lpstr>Impact</vt:lpstr>
      <vt:lpstr>Segoe UI Semibold</vt:lpstr>
      <vt:lpstr>Segoe UI Semilight</vt:lpstr>
      <vt:lpstr>Tahoma</vt:lpstr>
      <vt:lpstr>Times New Roman</vt:lpstr>
      <vt:lpstr>Trebuchet MS</vt:lpstr>
      <vt:lpstr>Tw Cen MT</vt:lpstr>
      <vt:lpstr>Tw Cen MT Condensed Extra Bold</vt:lpstr>
      <vt:lpstr>Verdana</vt:lpstr>
      <vt:lpstr>Tema do Office</vt:lpstr>
      <vt:lpstr>Itens Críticos Operação Florestal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Cecilia Madrona de Souza</dc:creator>
  <cp:lastModifiedBy>Murilo Caires Ferraz</cp:lastModifiedBy>
  <cp:revision>113</cp:revision>
  <dcterms:created xsi:type="dcterms:W3CDTF">2025-01-15T11:11:16Z</dcterms:created>
  <dcterms:modified xsi:type="dcterms:W3CDTF">2025-04-11T16:18:31Z</dcterms:modified>
</cp:coreProperties>
</file>