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vml" ContentType="application/vnd.openxmlformats-officedocument.vmlDrawing"/>
  <Default Extension="xlsx" ContentType="application/vnd.openxmlformats-officedocument.spreadsheetml.sheet"/>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8.xml" ContentType="application/vnd.openxmlformats-officedocument.presentationml.tags+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ags/tag19.xml" ContentType="application/vnd.openxmlformats-officedocument.presentationml.tags+xml"/>
  <Override PartName="/ppt/notesSlides/notesSlide2.xml" ContentType="application/vnd.openxmlformats-officedocument.presentationml.notesSlide+xml"/>
  <Override PartName="/ppt/tags/tag20.xml" ContentType="application/vnd.openxmlformats-officedocument.presentationml.tags+xml"/>
  <Override PartName="/ppt/notesSlides/notesSlide3.xml" ContentType="application/vnd.openxmlformats-officedocument.presentationml.notesSlide+xml"/>
  <Override PartName="/ppt/tags/tag21.xml" ContentType="application/vnd.openxmlformats-officedocument.presentationml.tags+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ags/tag22.xml" ContentType="application/vnd.openxmlformats-officedocument.presentationml.tags+xml"/>
  <Override PartName="/ppt/tags/tag23.xml" ContentType="application/vnd.openxmlformats-officedocument.presentationml.tags+xml"/>
  <Override PartName="/ppt/notesSlides/notesSlide4.xml" ContentType="application/vnd.openxmlformats-officedocument.presentationml.notesSlide+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charts/chart1.xml" ContentType="application/vnd.openxmlformats-officedocument.drawingml.chart+xml"/>
  <Override PartName="/ppt/tags/tag33.xml" ContentType="application/vnd.openxmlformats-officedocument.presentationml.tags+xml"/>
  <Override PartName="/ppt/charts/chart2.xml" ContentType="application/vnd.openxmlformats-officedocument.drawingml.chart+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notesSlides/notesSlide5.xml" ContentType="application/vnd.openxmlformats-officedocument.presentationml.notesSlide+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441" r:id="rId2"/>
    <p:sldId id="444" r:id="rId3"/>
    <p:sldId id="447" r:id="rId4"/>
    <p:sldId id="456" r:id="rId5"/>
    <p:sldId id="460" r:id="rId6"/>
    <p:sldId id="451" r:id="rId7"/>
    <p:sldId id="452" r:id="rId8"/>
    <p:sldId id="450" r:id="rId9"/>
    <p:sldId id="457" r:id="rId10"/>
    <p:sldId id="458" r:id="rId11"/>
    <p:sldId id="459" r:id="rId12"/>
    <p:sldId id="454" r:id="rId13"/>
    <p:sldId id="455" r:id="rId14"/>
    <p:sldId id="453" r:id="rId15"/>
    <p:sldId id="445" r:id="rId16"/>
    <p:sldId id="446" r:id="rId17"/>
    <p:sldId id="443" r:id="rId18"/>
    <p:sldId id="352" r:id="rId19"/>
    <p:sldId id="354" r:id="rId20"/>
    <p:sldId id="356" r:id="rId21"/>
    <p:sldId id="357" r:id="rId22"/>
    <p:sldId id="358" r:id="rId23"/>
    <p:sldId id="360" r:id="rId24"/>
    <p:sldId id="374" r:id="rId25"/>
    <p:sldId id="378" r:id="rId26"/>
    <p:sldId id="386" r:id="rId27"/>
    <p:sldId id="396" r:id="rId28"/>
    <p:sldId id="415" r:id="rId29"/>
    <p:sldId id="416" r:id="rId30"/>
    <p:sldId id="418" r:id="rId31"/>
    <p:sldId id="419" r:id="rId32"/>
    <p:sldId id="442" r:id="rId33"/>
  </p:sldIdLst>
  <p:sldSz cx="12192000" cy="6858000"/>
  <p:notesSz cx="6858000" cy="9144000"/>
  <p:custDataLst>
    <p:tags r:id="rId36"/>
  </p:custDataLst>
  <p:defaultTextStyle>
    <a:defPPr>
      <a:defRPr lang="pt-BR"/>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extLst>
    <p:ext uri="{521415D9-36F7-43E2-AB2F-B90AF26B5E84}">
      <p14:sectionLst xmlns:p14="http://schemas.microsoft.com/office/powerpoint/2010/main">
        <p14:section name="Template" id="{A58C1F17-8D2B-43CC-A134-93FC709ADF4B}">
          <p14:sldIdLst>
            <p14:sldId id="441"/>
            <p14:sldId id="444"/>
            <p14:sldId id="447"/>
            <p14:sldId id="456"/>
            <p14:sldId id="460"/>
            <p14:sldId id="451"/>
            <p14:sldId id="452"/>
            <p14:sldId id="450"/>
            <p14:sldId id="457"/>
            <p14:sldId id="458"/>
            <p14:sldId id="459"/>
            <p14:sldId id="454"/>
            <p14:sldId id="455"/>
            <p14:sldId id="453"/>
          </p14:sldIdLst>
        </p14:section>
        <p14:section name="Ex." id="{72032BD6-33FD-4E73-845B-9C6EB7B9FE57}">
          <p14:sldIdLst>
            <p14:sldId id="445"/>
            <p14:sldId id="446"/>
            <p14:sldId id="443"/>
            <p14:sldId id="352"/>
            <p14:sldId id="354"/>
            <p14:sldId id="356"/>
            <p14:sldId id="357"/>
            <p14:sldId id="358"/>
            <p14:sldId id="360"/>
            <p14:sldId id="374"/>
            <p14:sldId id="378"/>
            <p14:sldId id="386"/>
            <p14:sldId id="396"/>
            <p14:sldId id="415"/>
            <p14:sldId id="416"/>
            <p14:sldId id="418"/>
            <p14:sldId id="419"/>
            <p14:sldId id="442"/>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A6A6A6"/>
    <a:srgbClr val="BFBFBF"/>
    <a:srgbClr val="6CC82A"/>
    <a:srgbClr val="0054A4"/>
    <a:srgbClr val="432C84"/>
    <a:srgbClr val="FF9933"/>
    <a:srgbClr val="ADCF4A"/>
    <a:srgbClr val="006666"/>
    <a:srgbClr val="2A45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865D495-D43D-3746-9108-869C4A3FE747}" v="68" dt="2018-09-10T19:14:01.974"/>
  </p1510:revLst>
</p1510:revInfo>
</file>

<file path=ppt/tableStyles.xml><?xml version="1.0" encoding="utf-8"?>
<a:tblStyleLst xmlns:a="http://schemas.openxmlformats.org/drawingml/2006/main" def="{5C22544A-7EE6-4342-B048-85BDC9FD1C3A}">
  <a:tblStyle styleId="{5C22544A-7EE6-4342-B048-85BDC9FD1C3A}" styleName="Estilo Médio 2 - Ênfas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393" autoAdjust="0"/>
    <p:restoredTop sz="95781" autoAdjust="0"/>
  </p:normalViewPr>
  <p:slideViewPr>
    <p:cSldViewPr snapToGrid="0">
      <p:cViewPr varScale="1">
        <p:scale>
          <a:sx n="71" d="100"/>
          <a:sy n="71" d="100"/>
        </p:scale>
        <p:origin x="54"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73" d="100"/>
        <a:sy n="73" d="100"/>
      </p:scale>
      <p:origin x="0" y="1008"/>
    </p:cViewPr>
  </p:sorterViewPr>
  <p:notesViewPr>
    <p:cSldViewPr snapToGrid="0">
      <p:cViewPr varScale="1">
        <p:scale>
          <a:sx n="91" d="100"/>
          <a:sy n="91" d="100"/>
        </p:scale>
        <p:origin x="5394" y="10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10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103"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lessandra Ferreira" userId="075f8a09c157c569" providerId="LiveId" clId="{C865D495-D43D-3746-9108-869C4A3FE747}"/>
    <pc:docChg chg="undo custSel addSld delSld modSld">
      <pc:chgData name="Alessandra Ferreira" userId="075f8a09c157c569" providerId="LiveId" clId="{C865D495-D43D-3746-9108-869C4A3FE747}" dt="2018-09-10T19:13:56.531" v="67"/>
      <pc:docMkLst>
        <pc:docMk/>
      </pc:docMkLst>
      <pc:sldChg chg="modSp">
        <pc:chgData name="Alessandra Ferreira" userId="075f8a09c157c569" providerId="LiveId" clId="{C865D495-D43D-3746-9108-869C4A3FE747}" dt="2018-09-04T20:15:17.510" v="4"/>
        <pc:sldMkLst>
          <pc:docMk/>
          <pc:sldMk cId="612642976" sldId="350"/>
        </pc:sldMkLst>
        <pc:spChg chg="mod">
          <ac:chgData name="Alessandra Ferreira" userId="075f8a09c157c569" providerId="LiveId" clId="{C865D495-D43D-3746-9108-869C4A3FE747}" dt="2018-09-04T20:15:17.510" v="4"/>
          <ac:spMkLst>
            <pc:docMk/>
            <pc:sldMk cId="612642976" sldId="350"/>
            <ac:spMk id="2" creationId="{00000000-0000-0000-0000-000000000000}"/>
          </ac:spMkLst>
        </pc:spChg>
      </pc:sldChg>
      <pc:sldChg chg="modSp">
        <pc:chgData name="Alessandra Ferreira" userId="075f8a09c157c569" providerId="LiveId" clId="{C865D495-D43D-3746-9108-869C4A3FE747}" dt="2018-09-04T20:15:27.998" v="5" actId="207"/>
        <pc:sldMkLst>
          <pc:docMk/>
          <pc:sldMk cId="1148001343" sldId="355"/>
        </pc:sldMkLst>
        <pc:spChg chg="mod">
          <ac:chgData name="Alessandra Ferreira" userId="075f8a09c157c569" providerId="LiveId" clId="{C865D495-D43D-3746-9108-869C4A3FE747}" dt="2018-09-04T20:15:27.998" v="5" actId="207"/>
          <ac:spMkLst>
            <pc:docMk/>
            <pc:sldMk cId="1148001343" sldId="355"/>
            <ac:spMk id="10" creationId="{00000000-0000-0000-0000-000000000000}"/>
          </ac:spMkLst>
        </pc:spChg>
        <pc:spChg chg="mod">
          <ac:chgData name="Alessandra Ferreira" userId="075f8a09c157c569" providerId="LiveId" clId="{C865D495-D43D-3746-9108-869C4A3FE747}" dt="2018-09-04T20:15:27.998" v="5" actId="207"/>
          <ac:spMkLst>
            <pc:docMk/>
            <pc:sldMk cId="1148001343" sldId="355"/>
            <ac:spMk id="18434" creationId="{00000000-0000-0000-0000-000000000000}"/>
          </ac:spMkLst>
        </pc:spChg>
        <pc:spChg chg="mod">
          <ac:chgData name="Alessandra Ferreira" userId="075f8a09c157c569" providerId="LiveId" clId="{C865D495-D43D-3746-9108-869C4A3FE747}" dt="2018-09-04T20:15:27.998" v="5" actId="207"/>
          <ac:spMkLst>
            <pc:docMk/>
            <pc:sldMk cId="1148001343" sldId="355"/>
            <ac:spMk id="18436" creationId="{00000000-0000-0000-0000-000000000000}"/>
          </ac:spMkLst>
        </pc:spChg>
      </pc:sldChg>
      <pc:sldChg chg="modSp">
        <pc:chgData name="Alessandra Ferreira" userId="075f8a09c157c569" providerId="LiveId" clId="{C865D495-D43D-3746-9108-869C4A3FE747}" dt="2018-09-04T20:15:35.495" v="6" actId="207"/>
        <pc:sldMkLst>
          <pc:docMk/>
          <pc:sldMk cId="891736045" sldId="359"/>
        </pc:sldMkLst>
        <pc:spChg chg="mod">
          <ac:chgData name="Alessandra Ferreira" userId="075f8a09c157c569" providerId="LiveId" clId="{C865D495-D43D-3746-9108-869C4A3FE747}" dt="2018-09-04T20:15:35.495" v="6" actId="207"/>
          <ac:spMkLst>
            <pc:docMk/>
            <pc:sldMk cId="891736045" sldId="359"/>
            <ac:spMk id="22533" creationId="{00000000-0000-0000-0000-000000000000}"/>
          </ac:spMkLst>
        </pc:spChg>
        <pc:spChg chg="mod">
          <ac:chgData name="Alessandra Ferreira" userId="075f8a09c157c569" providerId="LiveId" clId="{C865D495-D43D-3746-9108-869C4A3FE747}" dt="2018-09-04T20:15:35.495" v="6" actId="207"/>
          <ac:spMkLst>
            <pc:docMk/>
            <pc:sldMk cId="891736045" sldId="359"/>
            <ac:spMk id="22535" creationId="{00000000-0000-0000-0000-000000000000}"/>
          </ac:spMkLst>
        </pc:spChg>
      </pc:sldChg>
      <pc:sldChg chg="modSp">
        <pc:chgData name="Alessandra Ferreira" userId="075f8a09c157c569" providerId="LiveId" clId="{C865D495-D43D-3746-9108-869C4A3FE747}" dt="2018-09-04T20:15:41.568" v="7" actId="207"/>
        <pc:sldMkLst>
          <pc:docMk/>
          <pc:sldMk cId="119335902" sldId="360"/>
        </pc:sldMkLst>
        <pc:spChg chg="mod">
          <ac:chgData name="Alessandra Ferreira" userId="075f8a09c157c569" providerId="LiveId" clId="{C865D495-D43D-3746-9108-869C4A3FE747}" dt="2018-09-04T20:15:41.568" v="7" actId="207"/>
          <ac:spMkLst>
            <pc:docMk/>
            <pc:sldMk cId="119335902" sldId="360"/>
            <ac:spMk id="23558" creationId="{00000000-0000-0000-0000-000000000000}"/>
          </ac:spMkLst>
        </pc:spChg>
        <pc:spChg chg="mod">
          <ac:chgData name="Alessandra Ferreira" userId="075f8a09c157c569" providerId="LiveId" clId="{C865D495-D43D-3746-9108-869C4A3FE747}" dt="2018-09-04T20:15:41.568" v="7" actId="207"/>
          <ac:spMkLst>
            <pc:docMk/>
            <pc:sldMk cId="119335902" sldId="360"/>
            <ac:spMk id="23559" creationId="{00000000-0000-0000-0000-000000000000}"/>
          </ac:spMkLst>
        </pc:spChg>
        <pc:spChg chg="mod">
          <ac:chgData name="Alessandra Ferreira" userId="075f8a09c157c569" providerId="LiveId" clId="{C865D495-D43D-3746-9108-869C4A3FE747}" dt="2018-09-04T20:15:41.568" v="7" actId="207"/>
          <ac:spMkLst>
            <pc:docMk/>
            <pc:sldMk cId="119335902" sldId="360"/>
            <ac:spMk id="23560" creationId="{00000000-0000-0000-0000-000000000000}"/>
          </ac:spMkLst>
        </pc:spChg>
      </pc:sldChg>
      <pc:sldChg chg="modSp">
        <pc:chgData name="Alessandra Ferreira" userId="075f8a09c157c569" providerId="LiveId" clId="{C865D495-D43D-3746-9108-869C4A3FE747}" dt="2018-09-04T20:15:46.248" v="8" actId="207"/>
        <pc:sldMkLst>
          <pc:docMk/>
          <pc:sldMk cId="2076262263" sldId="361"/>
        </pc:sldMkLst>
        <pc:spChg chg="mod">
          <ac:chgData name="Alessandra Ferreira" userId="075f8a09c157c569" providerId="LiveId" clId="{C865D495-D43D-3746-9108-869C4A3FE747}" dt="2018-09-04T20:15:46.248" v="8" actId="207"/>
          <ac:spMkLst>
            <pc:docMk/>
            <pc:sldMk cId="2076262263" sldId="361"/>
            <ac:spMk id="7" creationId="{00000000-0000-0000-0000-000000000000}"/>
          </ac:spMkLst>
        </pc:spChg>
      </pc:sldChg>
      <pc:sldChg chg="modSp">
        <pc:chgData name="Alessandra Ferreira" userId="075f8a09c157c569" providerId="LiveId" clId="{C865D495-D43D-3746-9108-869C4A3FE747}" dt="2018-09-04T20:16:07.998" v="11" actId="207"/>
        <pc:sldMkLst>
          <pc:docMk/>
          <pc:sldMk cId="1460600072" sldId="363"/>
        </pc:sldMkLst>
        <pc:graphicFrameChg chg="modGraphic">
          <ac:chgData name="Alessandra Ferreira" userId="075f8a09c157c569" providerId="LiveId" clId="{C865D495-D43D-3746-9108-869C4A3FE747}" dt="2018-09-04T20:16:07.998" v="11" actId="207"/>
          <ac:graphicFrameMkLst>
            <pc:docMk/>
            <pc:sldMk cId="1460600072" sldId="363"/>
            <ac:graphicFrameMk id="3" creationId="{00000000-0000-0000-0000-000000000000}"/>
          </ac:graphicFrameMkLst>
        </pc:graphicFrameChg>
      </pc:sldChg>
      <pc:sldChg chg="modSp">
        <pc:chgData name="Alessandra Ferreira" userId="075f8a09c157c569" providerId="LiveId" clId="{C865D495-D43D-3746-9108-869C4A3FE747}" dt="2018-09-04T20:16:18.245" v="13" actId="207"/>
        <pc:sldMkLst>
          <pc:docMk/>
          <pc:sldMk cId="419841247" sldId="364"/>
        </pc:sldMkLst>
        <pc:graphicFrameChg chg="modGraphic">
          <ac:chgData name="Alessandra Ferreira" userId="075f8a09c157c569" providerId="LiveId" clId="{C865D495-D43D-3746-9108-869C4A3FE747}" dt="2018-09-04T20:16:18.245" v="13" actId="207"/>
          <ac:graphicFrameMkLst>
            <pc:docMk/>
            <pc:sldMk cId="419841247" sldId="364"/>
            <ac:graphicFrameMk id="3" creationId="{00000000-0000-0000-0000-000000000000}"/>
          </ac:graphicFrameMkLst>
        </pc:graphicFrameChg>
      </pc:sldChg>
      <pc:sldChg chg="modSp">
        <pc:chgData name="Alessandra Ferreira" userId="075f8a09c157c569" providerId="LiveId" clId="{C865D495-D43D-3746-9108-869C4A3FE747}" dt="2018-09-04T20:16:24.627" v="14" actId="207"/>
        <pc:sldMkLst>
          <pc:docMk/>
          <pc:sldMk cId="1788057934" sldId="365"/>
        </pc:sldMkLst>
        <pc:graphicFrameChg chg="modGraphic">
          <ac:chgData name="Alessandra Ferreira" userId="075f8a09c157c569" providerId="LiveId" clId="{C865D495-D43D-3746-9108-869C4A3FE747}" dt="2018-09-04T20:16:24.627" v="14" actId="207"/>
          <ac:graphicFrameMkLst>
            <pc:docMk/>
            <pc:sldMk cId="1788057934" sldId="365"/>
            <ac:graphicFrameMk id="3" creationId="{00000000-0000-0000-0000-000000000000}"/>
          </ac:graphicFrameMkLst>
        </pc:graphicFrameChg>
      </pc:sldChg>
      <pc:sldChg chg="modSp">
        <pc:chgData name="Alessandra Ferreira" userId="075f8a09c157c569" providerId="LiveId" clId="{C865D495-D43D-3746-9108-869C4A3FE747}" dt="2018-09-04T20:16:29.680" v="15" actId="207"/>
        <pc:sldMkLst>
          <pc:docMk/>
          <pc:sldMk cId="3540620" sldId="366"/>
        </pc:sldMkLst>
        <pc:graphicFrameChg chg="modGraphic">
          <ac:chgData name="Alessandra Ferreira" userId="075f8a09c157c569" providerId="LiveId" clId="{C865D495-D43D-3746-9108-869C4A3FE747}" dt="2018-09-04T20:16:29.680" v="15" actId="207"/>
          <ac:graphicFrameMkLst>
            <pc:docMk/>
            <pc:sldMk cId="3540620" sldId="366"/>
            <ac:graphicFrameMk id="3" creationId="{00000000-0000-0000-0000-000000000000}"/>
          </ac:graphicFrameMkLst>
        </pc:graphicFrameChg>
      </pc:sldChg>
      <pc:sldChg chg="modSp">
        <pc:chgData name="Alessandra Ferreira" userId="075f8a09c157c569" providerId="LiveId" clId="{C865D495-D43D-3746-9108-869C4A3FE747}" dt="2018-09-04T20:16:36.425" v="16" actId="207"/>
        <pc:sldMkLst>
          <pc:docMk/>
          <pc:sldMk cId="1525141871" sldId="367"/>
        </pc:sldMkLst>
        <pc:graphicFrameChg chg="modGraphic">
          <ac:chgData name="Alessandra Ferreira" userId="075f8a09c157c569" providerId="LiveId" clId="{C865D495-D43D-3746-9108-869C4A3FE747}" dt="2018-09-04T20:16:36.425" v="16" actId="207"/>
          <ac:graphicFrameMkLst>
            <pc:docMk/>
            <pc:sldMk cId="1525141871" sldId="367"/>
            <ac:graphicFrameMk id="3" creationId="{00000000-0000-0000-0000-000000000000}"/>
          </ac:graphicFrameMkLst>
        </pc:graphicFrameChg>
      </pc:sldChg>
      <pc:sldChg chg="addSp delSp modSp">
        <pc:chgData name="Alessandra Ferreira" userId="075f8a09c157c569" providerId="LiveId" clId="{C865D495-D43D-3746-9108-869C4A3FE747}" dt="2018-09-04T20:16:44.376" v="19"/>
        <pc:sldMkLst>
          <pc:docMk/>
          <pc:sldMk cId="694615305" sldId="368"/>
        </pc:sldMkLst>
        <pc:spChg chg="add del mod">
          <ac:chgData name="Alessandra Ferreira" userId="075f8a09c157c569" providerId="LiveId" clId="{C865D495-D43D-3746-9108-869C4A3FE747}" dt="2018-09-04T20:16:44.376" v="19"/>
          <ac:spMkLst>
            <pc:docMk/>
            <pc:sldMk cId="694615305" sldId="368"/>
            <ac:spMk id="2" creationId="{DE9E62DF-47FC-AB46-89F4-0009039E634C}"/>
          </ac:spMkLst>
        </pc:spChg>
      </pc:sldChg>
      <pc:sldChg chg="modSp">
        <pc:chgData name="Alessandra Ferreira" userId="075f8a09c157c569" providerId="LiveId" clId="{C865D495-D43D-3746-9108-869C4A3FE747}" dt="2018-09-04T20:16:53.501" v="22" actId="207"/>
        <pc:sldMkLst>
          <pc:docMk/>
          <pc:sldMk cId="678326043" sldId="369"/>
        </pc:sldMkLst>
        <pc:spChg chg="mod">
          <ac:chgData name="Alessandra Ferreira" userId="075f8a09c157c569" providerId="LiveId" clId="{C865D495-D43D-3746-9108-869C4A3FE747}" dt="2018-09-04T20:16:49.874" v="21" actId="14100"/>
          <ac:spMkLst>
            <pc:docMk/>
            <pc:sldMk cId="678326043" sldId="369"/>
            <ac:spMk id="3" creationId="{00000000-0000-0000-0000-000000000000}"/>
          </ac:spMkLst>
        </pc:spChg>
        <pc:spChg chg="mod">
          <ac:chgData name="Alessandra Ferreira" userId="075f8a09c157c569" providerId="LiveId" clId="{C865D495-D43D-3746-9108-869C4A3FE747}" dt="2018-09-04T20:16:49.874" v="21" actId="14100"/>
          <ac:spMkLst>
            <pc:docMk/>
            <pc:sldMk cId="678326043" sldId="369"/>
            <ac:spMk id="7" creationId="{00000000-0000-0000-0000-000000000000}"/>
          </ac:spMkLst>
        </pc:spChg>
        <pc:graphicFrameChg chg="modGraphic">
          <ac:chgData name="Alessandra Ferreira" userId="075f8a09c157c569" providerId="LiveId" clId="{C865D495-D43D-3746-9108-869C4A3FE747}" dt="2018-09-04T20:16:53.501" v="22" actId="207"/>
          <ac:graphicFrameMkLst>
            <pc:docMk/>
            <pc:sldMk cId="678326043" sldId="369"/>
            <ac:graphicFrameMk id="6" creationId="{00000000-0000-0000-0000-000000000000}"/>
          </ac:graphicFrameMkLst>
        </pc:graphicFrameChg>
      </pc:sldChg>
      <pc:sldChg chg="modSp">
        <pc:chgData name="Alessandra Ferreira" userId="075f8a09c157c569" providerId="LiveId" clId="{C865D495-D43D-3746-9108-869C4A3FE747}" dt="2018-09-04T20:16:57.930" v="23" actId="207"/>
        <pc:sldMkLst>
          <pc:docMk/>
          <pc:sldMk cId="1782606425" sldId="370"/>
        </pc:sldMkLst>
        <pc:spChg chg="mod">
          <ac:chgData name="Alessandra Ferreira" userId="075f8a09c157c569" providerId="LiveId" clId="{C865D495-D43D-3746-9108-869C4A3FE747}" dt="2018-09-04T20:16:57.930" v="23" actId="207"/>
          <ac:spMkLst>
            <pc:docMk/>
            <pc:sldMk cId="1782606425" sldId="370"/>
            <ac:spMk id="3" creationId="{00000000-0000-0000-0000-000000000000}"/>
          </ac:spMkLst>
        </pc:spChg>
      </pc:sldChg>
      <pc:sldChg chg="modSp">
        <pc:chgData name="Alessandra Ferreira" userId="075f8a09c157c569" providerId="LiveId" clId="{C865D495-D43D-3746-9108-869C4A3FE747}" dt="2018-09-10T18:58:42.432" v="58" actId="207"/>
        <pc:sldMkLst>
          <pc:docMk/>
          <pc:sldMk cId="775726956" sldId="375"/>
        </pc:sldMkLst>
        <pc:graphicFrameChg chg="mod">
          <ac:chgData name="Alessandra Ferreira" userId="075f8a09c157c569" providerId="LiveId" clId="{C865D495-D43D-3746-9108-869C4A3FE747}" dt="2018-09-10T18:58:42.432" v="58" actId="207"/>
          <ac:graphicFrameMkLst>
            <pc:docMk/>
            <pc:sldMk cId="775726956" sldId="375"/>
            <ac:graphicFrameMk id="7" creationId="{00000000-0000-0000-0000-000000000000}"/>
          </ac:graphicFrameMkLst>
        </pc:graphicFrameChg>
      </pc:sldChg>
      <pc:sldChg chg="modSp">
        <pc:chgData name="Alessandra Ferreira" userId="075f8a09c157c569" providerId="LiveId" clId="{C865D495-D43D-3746-9108-869C4A3FE747}" dt="2018-09-10T19:00:19.019" v="64" actId="207"/>
        <pc:sldMkLst>
          <pc:docMk/>
          <pc:sldMk cId="717842251" sldId="380"/>
        </pc:sldMkLst>
        <pc:graphicFrameChg chg="mod">
          <ac:chgData name="Alessandra Ferreira" userId="075f8a09c157c569" providerId="LiveId" clId="{C865D495-D43D-3746-9108-869C4A3FE747}" dt="2018-09-10T19:00:19.019" v="64" actId="207"/>
          <ac:graphicFrameMkLst>
            <pc:docMk/>
            <pc:sldMk cId="717842251" sldId="380"/>
            <ac:graphicFrameMk id="14" creationId="{00000000-0000-0000-0000-000000000000}"/>
          </ac:graphicFrameMkLst>
        </pc:graphicFrameChg>
      </pc:sldChg>
      <pc:sldChg chg="modSp">
        <pc:chgData name="Alessandra Ferreira" userId="075f8a09c157c569" providerId="LiveId" clId="{C865D495-D43D-3746-9108-869C4A3FE747}" dt="2018-09-04T20:21:58.352" v="24" actId="207"/>
        <pc:sldMkLst>
          <pc:docMk/>
          <pc:sldMk cId="2001994992" sldId="382"/>
        </pc:sldMkLst>
        <pc:spChg chg="mod">
          <ac:chgData name="Alessandra Ferreira" userId="075f8a09c157c569" providerId="LiveId" clId="{C865D495-D43D-3746-9108-869C4A3FE747}" dt="2018-09-04T20:21:58.352" v="24" actId="207"/>
          <ac:spMkLst>
            <pc:docMk/>
            <pc:sldMk cId="2001994992" sldId="382"/>
            <ac:spMk id="47109" creationId="{00000000-0000-0000-0000-000000000000}"/>
          </ac:spMkLst>
        </pc:spChg>
        <pc:spChg chg="mod">
          <ac:chgData name="Alessandra Ferreira" userId="075f8a09c157c569" providerId="LiveId" clId="{C865D495-D43D-3746-9108-869C4A3FE747}" dt="2018-09-04T20:21:58.352" v="24" actId="207"/>
          <ac:spMkLst>
            <pc:docMk/>
            <pc:sldMk cId="2001994992" sldId="382"/>
            <ac:spMk id="47110" creationId="{00000000-0000-0000-0000-000000000000}"/>
          </ac:spMkLst>
        </pc:spChg>
        <pc:spChg chg="mod">
          <ac:chgData name="Alessandra Ferreira" userId="075f8a09c157c569" providerId="LiveId" clId="{C865D495-D43D-3746-9108-869C4A3FE747}" dt="2018-09-04T20:21:58.352" v="24" actId="207"/>
          <ac:spMkLst>
            <pc:docMk/>
            <pc:sldMk cId="2001994992" sldId="382"/>
            <ac:spMk id="47111" creationId="{00000000-0000-0000-0000-000000000000}"/>
          </ac:spMkLst>
        </pc:spChg>
        <pc:graphicFrameChg chg="mod">
          <ac:chgData name="Alessandra Ferreira" userId="075f8a09c157c569" providerId="LiveId" clId="{C865D495-D43D-3746-9108-869C4A3FE747}" dt="2018-09-04T19:49:17.619" v="0" actId="555"/>
          <ac:graphicFrameMkLst>
            <pc:docMk/>
            <pc:sldMk cId="2001994992" sldId="382"/>
            <ac:graphicFrameMk id="15" creationId="{00000000-0000-0000-0000-000000000000}"/>
          </ac:graphicFrameMkLst>
        </pc:graphicFrameChg>
        <pc:graphicFrameChg chg="mod">
          <ac:chgData name="Alessandra Ferreira" userId="075f8a09c157c569" providerId="LiveId" clId="{C865D495-D43D-3746-9108-869C4A3FE747}" dt="2018-09-04T19:49:17.619" v="0" actId="555"/>
          <ac:graphicFrameMkLst>
            <pc:docMk/>
            <pc:sldMk cId="2001994992" sldId="382"/>
            <ac:graphicFrameMk id="17" creationId="{00000000-0000-0000-0000-000000000000}"/>
          </ac:graphicFrameMkLst>
        </pc:graphicFrameChg>
        <pc:graphicFrameChg chg="mod">
          <ac:chgData name="Alessandra Ferreira" userId="075f8a09c157c569" providerId="LiveId" clId="{C865D495-D43D-3746-9108-869C4A3FE747}" dt="2018-09-04T19:49:17.619" v="0" actId="555"/>
          <ac:graphicFrameMkLst>
            <pc:docMk/>
            <pc:sldMk cId="2001994992" sldId="382"/>
            <ac:graphicFrameMk id="18" creationId="{00000000-0000-0000-0000-000000000000}"/>
          </ac:graphicFrameMkLst>
        </pc:graphicFrameChg>
      </pc:sldChg>
      <pc:sldChg chg="modSp">
        <pc:chgData name="Alessandra Ferreira" userId="075f8a09c157c569" providerId="LiveId" clId="{C865D495-D43D-3746-9108-869C4A3FE747}" dt="2018-09-04T20:22:08.574" v="25" actId="207"/>
        <pc:sldMkLst>
          <pc:docMk/>
          <pc:sldMk cId="260652537" sldId="384"/>
        </pc:sldMkLst>
        <pc:spChg chg="mod">
          <ac:chgData name="Alessandra Ferreira" userId="075f8a09c157c569" providerId="LiveId" clId="{C865D495-D43D-3746-9108-869C4A3FE747}" dt="2018-09-04T20:22:08.574" v="25" actId="207"/>
          <ac:spMkLst>
            <pc:docMk/>
            <pc:sldMk cId="260652537" sldId="384"/>
            <ac:spMk id="49160"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2"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4"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6"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68" creationId="{00000000-0000-0000-0000-000000000000}"/>
          </ac:spMkLst>
        </pc:spChg>
        <pc:spChg chg="mod">
          <ac:chgData name="Alessandra Ferreira" userId="075f8a09c157c569" providerId="LiveId" clId="{C865D495-D43D-3746-9108-869C4A3FE747}" dt="2018-09-04T20:22:08.574" v="25" actId="207"/>
          <ac:spMkLst>
            <pc:docMk/>
            <pc:sldMk cId="260652537" sldId="384"/>
            <ac:spMk id="49182" creationId="{00000000-0000-0000-0000-000000000000}"/>
          </ac:spMkLst>
        </pc:spChg>
      </pc:sldChg>
      <pc:sldChg chg="modSp">
        <pc:chgData name="Alessandra Ferreira" userId="075f8a09c157c569" providerId="LiveId" clId="{C865D495-D43D-3746-9108-869C4A3FE747}" dt="2018-09-04T20:22:16.407" v="26" actId="207"/>
        <pc:sldMkLst>
          <pc:docMk/>
          <pc:sldMk cId="431295933" sldId="387"/>
        </pc:sldMkLst>
        <pc:spChg chg="mod">
          <ac:chgData name="Alessandra Ferreira" userId="075f8a09c157c569" providerId="LiveId" clId="{C865D495-D43D-3746-9108-869C4A3FE747}" dt="2018-09-04T20:22:16.407" v="26" actId="207"/>
          <ac:spMkLst>
            <pc:docMk/>
            <pc:sldMk cId="431295933" sldId="387"/>
            <ac:spMk id="52255"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6"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7" creationId="{00000000-0000-0000-0000-000000000000}"/>
          </ac:spMkLst>
        </pc:spChg>
        <pc:spChg chg="mod">
          <ac:chgData name="Alessandra Ferreira" userId="075f8a09c157c569" providerId="LiveId" clId="{C865D495-D43D-3746-9108-869C4A3FE747}" dt="2018-09-04T20:22:16.407" v="26" actId="207"/>
          <ac:spMkLst>
            <pc:docMk/>
            <pc:sldMk cId="431295933" sldId="387"/>
            <ac:spMk id="52258" creationId="{00000000-0000-0000-0000-000000000000}"/>
          </ac:spMkLst>
        </pc:spChg>
      </pc:sldChg>
      <pc:sldChg chg="modSp">
        <pc:chgData name="Alessandra Ferreira" userId="075f8a09c157c569" providerId="LiveId" clId="{C865D495-D43D-3746-9108-869C4A3FE747}" dt="2018-09-04T20:22:21.261" v="27" actId="207"/>
        <pc:sldMkLst>
          <pc:docMk/>
          <pc:sldMk cId="1033437306" sldId="388"/>
        </pc:sldMkLst>
        <pc:spChg chg="mod">
          <ac:chgData name="Alessandra Ferreira" userId="075f8a09c157c569" providerId="LiveId" clId="{C865D495-D43D-3746-9108-869C4A3FE747}" dt="2018-09-04T20:22:21.261" v="27" actId="207"/>
          <ac:spMkLst>
            <pc:docMk/>
            <pc:sldMk cId="1033437306" sldId="388"/>
            <ac:spMk id="53253" creationId="{00000000-0000-0000-0000-000000000000}"/>
          </ac:spMkLst>
        </pc:spChg>
      </pc:sldChg>
      <pc:sldChg chg="modSp">
        <pc:chgData name="Alessandra Ferreira" userId="075f8a09c157c569" providerId="LiveId" clId="{C865D495-D43D-3746-9108-869C4A3FE747}" dt="2018-09-04T20:22:27.626" v="28" actId="207"/>
        <pc:sldMkLst>
          <pc:docMk/>
          <pc:sldMk cId="1194633494" sldId="391"/>
        </pc:sldMkLst>
        <pc:spChg chg="mod">
          <ac:chgData name="Alessandra Ferreira" userId="075f8a09c157c569" providerId="LiveId" clId="{C865D495-D43D-3746-9108-869C4A3FE747}" dt="2018-09-04T20:22:27.626" v="28" actId="207"/>
          <ac:spMkLst>
            <pc:docMk/>
            <pc:sldMk cId="1194633494" sldId="391"/>
            <ac:spMk id="16" creationId="{D29D148A-9052-DA44-B7A3-6626F40994CD}"/>
          </ac:spMkLst>
        </pc:spChg>
        <pc:spChg chg="mod">
          <ac:chgData name="Alessandra Ferreira" userId="075f8a09c157c569" providerId="LiveId" clId="{C865D495-D43D-3746-9108-869C4A3FE747}" dt="2018-09-04T20:22:27.626" v="28" actId="207"/>
          <ac:spMkLst>
            <pc:docMk/>
            <pc:sldMk cId="1194633494" sldId="391"/>
            <ac:spMk id="17" creationId="{3DF336F1-F723-2A46-98E5-CF6D116510C0}"/>
          </ac:spMkLst>
        </pc:spChg>
        <pc:spChg chg="mod">
          <ac:chgData name="Alessandra Ferreira" userId="075f8a09c157c569" providerId="LiveId" clId="{C865D495-D43D-3746-9108-869C4A3FE747}" dt="2018-09-04T20:22:27.626" v="28" actId="207"/>
          <ac:spMkLst>
            <pc:docMk/>
            <pc:sldMk cId="1194633494" sldId="391"/>
            <ac:spMk id="56327" creationId="{00000000-0000-0000-0000-000000000000}"/>
          </ac:spMkLst>
        </pc:spChg>
      </pc:sldChg>
      <pc:sldChg chg="modSp">
        <pc:chgData name="Alessandra Ferreira" userId="075f8a09c157c569" providerId="LiveId" clId="{C865D495-D43D-3746-9108-869C4A3FE747}" dt="2018-09-04T20:22:31.473" v="29" actId="207"/>
        <pc:sldMkLst>
          <pc:docMk/>
          <pc:sldMk cId="1380517855" sldId="392"/>
        </pc:sldMkLst>
        <pc:spChg chg="mod">
          <ac:chgData name="Alessandra Ferreira" userId="075f8a09c157c569" providerId="LiveId" clId="{C865D495-D43D-3746-9108-869C4A3FE747}" dt="2018-09-04T20:22:31.473" v="29" actId="207"/>
          <ac:spMkLst>
            <pc:docMk/>
            <pc:sldMk cId="1380517855" sldId="392"/>
            <ac:spMk id="57356" creationId="{00000000-0000-0000-0000-000000000000}"/>
          </ac:spMkLst>
        </pc:spChg>
      </pc:sldChg>
      <pc:sldChg chg="modSp">
        <pc:chgData name="Alessandra Ferreira" userId="075f8a09c157c569" providerId="LiveId" clId="{C865D495-D43D-3746-9108-869C4A3FE747}" dt="2018-09-04T20:22:36.125" v="30" actId="207"/>
        <pc:sldMkLst>
          <pc:docMk/>
          <pc:sldMk cId="950266797" sldId="393"/>
        </pc:sldMkLst>
        <pc:spChg chg="mod">
          <ac:chgData name="Alessandra Ferreira" userId="075f8a09c157c569" providerId="LiveId" clId="{C865D495-D43D-3746-9108-869C4A3FE747}" dt="2018-09-04T20:22:36.125" v="30" actId="207"/>
          <ac:spMkLst>
            <pc:docMk/>
            <pc:sldMk cId="950266797" sldId="393"/>
            <ac:spMk id="20"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4"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5" creationId="{00000000-0000-0000-0000-000000000000}"/>
          </ac:spMkLst>
        </pc:spChg>
        <pc:spChg chg="mod">
          <ac:chgData name="Alessandra Ferreira" userId="075f8a09c157c569" providerId="LiveId" clId="{C865D495-D43D-3746-9108-869C4A3FE747}" dt="2018-09-04T20:22:36.125" v="30" actId="207"/>
          <ac:spMkLst>
            <pc:docMk/>
            <pc:sldMk cId="950266797" sldId="393"/>
            <ac:spMk id="26" creationId="{00000000-0000-0000-0000-000000000000}"/>
          </ac:spMkLst>
        </pc:spChg>
      </pc:sldChg>
      <pc:sldChg chg="modSp">
        <pc:chgData name="Alessandra Ferreira" userId="075f8a09c157c569" providerId="LiveId" clId="{C865D495-D43D-3746-9108-869C4A3FE747}" dt="2018-09-04T20:22:46.430" v="31" actId="207"/>
        <pc:sldMkLst>
          <pc:docMk/>
          <pc:sldMk cId="1338464629" sldId="395"/>
        </pc:sldMkLst>
        <pc:spChg chg="mod">
          <ac:chgData name="Alessandra Ferreira" userId="075f8a09c157c569" providerId="LiveId" clId="{C865D495-D43D-3746-9108-869C4A3FE747}" dt="2018-09-04T20:22:46.430" v="31" actId="207"/>
          <ac:spMkLst>
            <pc:docMk/>
            <pc:sldMk cId="1338464629" sldId="395"/>
            <ac:spMk id="53"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57"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1"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0427" creationId="{00000000-0000-0000-0000-000000000000}"/>
          </ac:spMkLst>
        </pc:spChg>
        <pc:spChg chg="mod">
          <ac:chgData name="Alessandra Ferreira" userId="075f8a09c157c569" providerId="LiveId" clId="{C865D495-D43D-3746-9108-869C4A3FE747}" dt="2018-09-04T20:22:46.430" v="31" actId="207"/>
          <ac:spMkLst>
            <pc:docMk/>
            <pc:sldMk cId="1338464629" sldId="395"/>
            <ac:spMk id="60429" creationId="{00000000-0000-0000-0000-000000000000}"/>
          </ac:spMkLst>
        </pc:spChg>
      </pc:sldChg>
      <pc:sldChg chg="modSp">
        <pc:chgData name="Alessandra Ferreira" userId="075f8a09c157c569" providerId="LiveId" clId="{C865D495-D43D-3746-9108-869C4A3FE747}" dt="2018-09-04T20:22:56.452" v="33" actId="1076"/>
        <pc:sldMkLst>
          <pc:docMk/>
          <pc:sldMk cId="1731996249" sldId="397"/>
        </pc:sldMkLst>
        <pc:spChg chg="mod">
          <ac:chgData name="Alessandra Ferreira" userId="075f8a09c157c569" providerId="LiveId" clId="{C865D495-D43D-3746-9108-869C4A3FE747}" dt="2018-09-04T20:22:56.452" v="33" actId="1076"/>
          <ac:spMkLst>
            <pc:docMk/>
            <pc:sldMk cId="1731996249" sldId="397"/>
            <ac:spMk id="62470" creationId="{00000000-0000-0000-0000-000000000000}"/>
          </ac:spMkLst>
        </pc:spChg>
        <pc:spChg chg="mod">
          <ac:chgData name="Alessandra Ferreira" userId="075f8a09c157c569" providerId="LiveId" clId="{C865D495-D43D-3746-9108-869C4A3FE747}" dt="2018-09-04T20:22:51.975" v="32" actId="207"/>
          <ac:spMkLst>
            <pc:docMk/>
            <pc:sldMk cId="1731996249" sldId="397"/>
            <ac:spMk id="62475" creationId="{00000000-0000-0000-0000-000000000000}"/>
          </ac:spMkLst>
        </pc:spChg>
        <pc:spChg chg="mod">
          <ac:chgData name="Alessandra Ferreira" userId="075f8a09c157c569" providerId="LiveId" clId="{C865D495-D43D-3746-9108-869C4A3FE747}" dt="2018-09-04T20:22:56.452" v="33" actId="1076"/>
          <ac:spMkLst>
            <pc:docMk/>
            <pc:sldMk cId="1731996249" sldId="397"/>
            <ac:spMk id="62476" creationId="{00000000-0000-0000-0000-000000000000}"/>
          </ac:spMkLst>
        </pc:spChg>
        <pc:spChg chg="mod">
          <ac:chgData name="Alessandra Ferreira" userId="075f8a09c157c569" providerId="LiveId" clId="{C865D495-D43D-3746-9108-869C4A3FE747}" dt="2018-09-04T20:22:51.975" v="32" actId="207"/>
          <ac:spMkLst>
            <pc:docMk/>
            <pc:sldMk cId="1731996249" sldId="397"/>
            <ac:spMk id="62477" creationId="{00000000-0000-0000-0000-000000000000}"/>
          </ac:spMkLst>
        </pc:spChg>
        <pc:grpChg chg="mod">
          <ac:chgData name="Alessandra Ferreira" userId="075f8a09c157c569" providerId="LiveId" clId="{C865D495-D43D-3746-9108-869C4A3FE747}" dt="2018-09-04T20:22:56.452" v="33" actId="1076"/>
          <ac:grpSpMkLst>
            <pc:docMk/>
            <pc:sldMk cId="1731996249" sldId="397"/>
            <ac:grpSpMk id="62479" creationId="{00000000-0000-0000-0000-000000000000}"/>
          </ac:grpSpMkLst>
        </pc:grpChg>
        <pc:graphicFrameChg chg="mod">
          <ac:chgData name="Alessandra Ferreira" userId="075f8a09c157c569" providerId="LiveId" clId="{C865D495-D43D-3746-9108-869C4A3FE747}" dt="2018-09-04T20:22:56.452" v="33" actId="1076"/>
          <ac:graphicFrameMkLst>
            <pc:docMk/>
            <pc:sldMk cId="1731996249" sldId="397"/>
            <ac:graphicFrameMk id="62478" creationId="{00000000-0000-0000-0000-000000000000}"/>
          </ac:graphicFrameMkLst>
        </pc:graphicFrameChg>
      </pc:sldChg>
      <pc:sldChg chg="modSp">
        <pc:chgData name="Alessandra Ferreira" userId="075f8a09c157c569" providerId="LiveId" clId="{C865D495-D43D-3746-9108-869C4A3FE747}" dt="2018-09-04T20:23:04.784" v="34" actId="207"/>
        <pc:sldMkLst>
          <pc:docMk/>
          <pc:sldMk cId="1692151738" sldId="401"/>
        </pc:sldMkLst>
        <pc:spChg chg="mod">
          <ac:chgData name="Alessandra Ferreira" userId="075f8a09c157c569" providerId="LiveId" clId="{C865D495-D43D-3746-9108-869C4A3FE747}" dt="2018-09-04T20:23:04.784" v="34" actId="207"/>
          <ac:spMkLst>
            <pc:docMk/>
            <pc:sldMk cId="1692151738" sldId="401"/>
            <ac:spMk id="10"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39"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49"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60" creationId="{00000000-0000-0000-0000-000000000000}"/>
          </ac:spMkLst>
        </pc:spChg>
        <pc:spChg chg="mod">
          <ac:chgData name="Alessandra Ferreira" userId="075f8a09c157c569" providerId="LiveId" clId="{C865D495-D43D-3746-9108-869C4A3FE747}" dt="2018-09-04T20:23:04.784" v="34" actId="207"/>
          <ac:spMkLst>
            <pc:docMk/>
            <pc:sldMk cId="1692151738" sldId="401"/>
            <ac:spMk id="65" creationId="{00000000-0000-0000-0000-000000000000}"/>
          </ac:spMkLst>
        </pc:spChg>
      </pc:sldChg>
      <pc:sldChg chg="modSp">
        <pc:chgData name="Alessandra Ferreira" userId="075f8a09c157c569" providerId="LiveId" clId="{C865D495-D43D-3746-9108-869C4A3FE747}" dt="2018-09-04T20:23:30.542" v="40" actId="12788"/>
        <pc:sldMkLst>
          <pc:docMk/>
          <pc:sldMk cId="868323345" sldId="402"/>
        </pc:sldMkLst>
        <pc:spChg chg="mod">
          <ac:chgData name="Alessandra Ferreira" userId="075f8a09c157c569" providerId="LiveId" clId="{C865D495-D43D-3746-9108-869C4A3FE747}" dt="2018-09-04T20:23:17.501" v="36" actId="12788"/>
          <ac:spMkLst>
            <pc:docMk/>
            <pc:sldMk cId="868323345" sldId="402"/>
            <ac:spMk id="57" creationId="{00000000-0000-0000-0000-000000000000}"/>
          </ac:spMkLst>
        </pc:spChg>
        <pc:spChg chg="mod">
          <ac:chgData name="Alessandra Ferreira" userId="075f8a09c157c569" providerId="LiveId" clId="{C865D495-D43D-3746-9108-869C4A3FE747}" dt="2018-09-04T20:23:22.790" v="37" actId="12788"/>
          <ac:spMkLst>
            <pc:docMk/>
            <pc:sldMk cId="868323345" sldId="402"/>
            <ac:spMk id="58" creationId="{00000000-0000-0000-0000-000000000000}"/>
          </ac:spMkLst>
        </pc:spChg>
        <pc:spChg chg="mod">
          <ac:chgData name="Alessandra Ferreira" userId="075f8a09c157c569" providerId="LiveId" clId="{C865D495-D43D-3746-9108-869C4A3FE747}" dt="2018-09-04T20:23:25.678" v="38" actId="12788"/>
          <ac:spMkLst>
            <pc:docMk/>
            <pc:sldMk cId="868323345" sldId="402"/>
            <ac:spMk id="59" creationId="{00000000-0000-0000-0000-000000000000}"/>
          </ac:spMkLst>
        </pc:spChg>
        <pc:spChg chg="mod">
          <ac:chgData name="Alessandra Ferreira" userId="075f8a09c157c569" providerId="LiveId" clId="{C865D495-D43D-3746-9108-869C4A3FE747}" dt="2018-09-04T20:23:28.117" v="39" actId="12788"/>
          <ac:spMkLst>
            <pc:docMk/>
            <pc:sldMk cId="868323345" sldId="402"/>
            <ac:spMk id="60" creationId="{00000000-0000-0000-0000-000000000000}"/>
          </ac:spMkLst>
        </pc:spChg>
        <pc:spChg chg="mod">
          <ac:chgData name="Alessandra Ferreira" userId="075f8a09c157c569" providerId="LiveId" clId="{C865D495-D43D-3746-9108-869C4A3FE747}" dt="2018-09-04T20:23:30.542" v="40" actId="12788"/>
          <ac:spMkLst>
            <pc:docMk/>
            <pc:sldMk cId="868323345" sldId="402"/>
            <ac:spMk id="61" creationId="{00000000-0000-0000-0000-000000000000}"/>
          </ac:spMkLst>
        </pc:spChg>
        <pc:spChg chg="mod">
          <ac:chgData name="Alessandra Ferreira" userId="075f8a09c157c569" providerId="LiveId" clId="{C865D495-D43D-3746-9108-869C4A3FE747}" dt="2018-09-04T20:23:17.501" v="36" actId="12788"/>
          <ac:spMkLst>
            <pc:docMk/>
            <pc:sldMk cId="868323345" sldId="402"/>
            <ac:spMk id="62" creationId="{00000000-0000-0000-0000-000000000000}"/>
          </ac:spMkLst>
        </pc:spChg>
        <pc:spChg chg="mod">
          <ac:chgData name="Alessandra Ferreira" userId="075f8a09c157c569" providerId="LiveId" clId="{C865D495-D43D-3746-9108-869C4A3FE747}" dt="2018-09-04T20:23:22.790" v="37" actId="12788"/>
          <ac:spMkLst>
            <pc:docMk/>
            <pc:sldMk cId="868323345" sldId="402"/>
            <ac:spMk id="70" creationId="{00000000-0000-0000-0000-000000000000}"/>
          </ac:spMkLst>
        </pc:spChg>
        <pc:spChg chg="mod">
          <ac:chgData name="Alessandra Ferreira" userId="075f8a09c157c569" providerId="LiveId" clId="{C865D495-D43D-3746-9108-869C4A3FE747}" dt="2018-09-04T20:23:25.678" v="38" actId="12788"/>
          <ac:spMkLst>
            <pc:docMk/>
            <pc:sldMk cId="868323345" sldId="402"/>
            <ac:spMk id="71" creationId="{00000000-0000-0000-0000-000000000000}"/>
          </ac:spMkLst>
        </pc:spChg>
        <pc:spChg chg="mod">
          <ac:chgData name="Alessandra Ferreira" userId="075f8a09c157c569" providerId="LiveId" clId="{C865D495-D43D-3746-9108-869C4A3FE747}" dt="2018-09-04T20:23:28.117" v="39" actId="12788"/>
          <ac:spMkLst>
            <pc:docMk/>
            <pc:sldMk cId="868323345" sldId="402"/>
            <ac:spMk id="72" creationId="{00000000-0000-0000-0000-000000000000}"/>
          </ac:spMkLst>
        </pc:spChg>
        <pc:spChg chg="mod">
          <ac:chgData name="Alessandra Ferreira" userId="075f8a09c157c569" providerId="LiveId" clId="{C865D495-D43D-3746-9108-869C4A3FE747}" dt="2018-09-04T20:23:30.542" v="40" actId="12788"/>
          <ac:spMkLst>
            <pc:docMk/>
            <pc:sldMk cId="868323345" sldId="402"/>
            <ac:spMk id="76" creationId="{00000000-0000-0000-0000-000000000000}"/>
          </ac:spMkLst>
        </pc:spChg>
        <pc:grpChg chg="mod">
          <ac:chgData name="Alessandra Ferreira" userId="075f8a09c157c569" providerId="LiveId" clId="{C865D495-D43D-3746-9108-869C4A3FE747}" dt="2018-09-04T20:23:17.501" v="36" actId="12788"/>
          <ac:grpSpMkLst>
            <pc:docMk/>
            <pc:sldMk cId="868323345" sldId="402"/>
            <ac:grpSpMk id="7" creationId="{00000000-0000-0000-0000-000000000000}"/>
          </ac:grpSpMkLst>
        </pc:grpChg>
        <pc:grpChg chg="mod">
          <ac:chgData name="Alessandra Ferreira" userId="075f8a09c157c569" providerId="LiveId" clId="{C865D495-D43D-3746-9108-869C4A3FE747}" dt="2018-09-04T20:23:22.790" v="37" actId="12788"/>
          <ac:grpSpMkLst>
            <pc:docMk/>
            <pc:sldMk cId="868323345" sldId="402"/>
            <ac:grpSpMk id="10" creationId="{00000000-0000-0000-0000-000000000000}"/>
          </ac:grpSpMkLst>
        </pc:grpChg>
        <pc:grpChg chg="mod">
          <ac:chgData name="Alessandra Ferreira" userId="075f8a09c157c569" providerId="LiveId" clId="{C865D495-D43D-3746-9108-869C4A3FE747}" dt="2018-09-04T20:23:25.678" v="38" actId="12788"/>
          <ac:grpSpMkLst>
            <pc:docMk/>
            <pc:sldMk cId="868323345" sldId="402"/>
            <ac:grpSpMk id="29" creationId="{00000000-0000-0000-0000-000000000000}"/>
          </ac:grpSpMkLst>
        </pc:grpChg>
        <pc:grpChg chg="mod">
          <ac:chgData name="Alessandra Ferreira" userId="075f8a09c157c569" providerId="LiveId" clId="{C865D495-D43D-3746-9108-869C4A3FE747}" dt="2018-09-04T20:23:28.117" v="39" actId="12788"/>
          <ac:grpSpMkLst>
            <pc:docMk/>
            <pc:sldMk cId="868323345" sldId="402"/>
            <ac:grpSpMk id="67" creationId="{00000000-0000-0000-0000-000000000000}"/>
          </ac:grpSpMkLst>
        </pc:grpChg>
        <pc:grpChg chg="mod">
          <ac:chgData name="Alessandra Ferreira" userId="075f8a09c157c569" providerId="LiveId" clId="{C865D495-D43D-3746-9108-869C4A3FE747}" dt="2018-09-04T20:23:30.542" v="40" actId="12788"/>
          <ac:grpSpMkLst>
            <pc:docMk/>
            <pc:sldMk cId="868323345" sldId="402"/>
            <ac:grpSpMk id="73" creationId="{00000000-0000-0000-0000-000000000000}"/>
          </ac:grpSpMkLst>
        </pc:grpChg>
      </pc:sldChg>
      <pc:sldChg chg="modSp">
        <pc:chgData name="Alessandra Ferreira" userId="075f8a09c157c569" providerId="LiveId" clId="{C865D495-D43D-3746-9108-869C4A3FE747}" dt="2018-09-04T20:23:39.565" v="41" actId="207"/>
        <pc:sldMkLst>
          <pc:docMk/>
          <pc:sldMk cId="1759078050" sldId="403"/>
        </pc:sldMkLst>
        <pc:spChg chg="mod">
          <ac:chgData name="Alessandra Ferreira" userId="075f8a09c157c569" providerId="LiveId" clId="{C865D495-D43D-3746-9108-869C4A3FE747}" dt="2018-09-04T20:23:39.565" v="41" actId="207"/>
          <ac:spMkLst>
            <pc:docMk/>
            <pc:sldMk cId="1759078050" sldId="403"/>
            <ac:spMk id="10"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39"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49"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60" creationId="{00000000-0000-0000-0000-000000000000}"/>
          </ac:spMkLst>
        </pc:spChg>
        <pc:spChg chg="mod">
          <ac:chgData name="Alessandra Ferreira" userId="075f8a09c157c569" providerId="LiveId" clId="{C865D495-D43D-3746-9108-869C4A3FE747}" dt="2018-09-04T20:23:39.565" v="41" actId="207"/>
          <ac:spMkLst>
            <pc:docMk/>
            <pc:sldMk cId="1759078050" sldId="403"/>
            <ac:spMk id="65" creationId="{00000000-0000-0000-0000-000000000000}"/>
          </ac:spMkLst>
        </pc:spChg>
      </pc:sldChg>
      <pc:sldChg chg="modSp">
        <pc:chgData name="Alessandra Ferreira" userId="075f8a09c157c569" providerId="LiveId" clId="{C865D495-D43D-3746-9108-869C4A3FE747}" dt="2018-09-04T20:23:46.111" v="42" actId="207"/>
        <pc:sldMkLst>
          <pc:docMk/>
          <pc:sldMk cId="417418101" sldId="404"/>
        </pc:sldMkLst>
        <pc:spChg chg="mod">
          <ac:chgData name="Alessandra Ferreira" userId="075f8a09c157c569" providerId="LiveId" clId="{C865D495-D43D-3746-9108-869C4A3FE747}" dt="2018-09-04T20:23:46.111" v="42" actId="207"/>
          <ac:spMkLst>
            <pc:docMk/>
            <pc:sldMk cId="417418101" sldId="404"/>
            <ac:spMk id="32"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4"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5"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6" creationId="{00000000-0000-0000-0000-000000000000}"/>
          </ac:spMkLst>
        </pc:spChg>
        <pc:spChg chg="mod">
          <ac:chgData name="Alessandra Ferreira" userId="075f8a09c157c569" providerId="LiveId" clId="{C865D495-D43D-3746-9108-869C4A3FE747}" dt="2018-09-04T20:23:46.111" v="42" actId="207"/>
          <ac:spMkLst>
            <pc:docMk/>
            <pc:sldMk cId="417418101" sldId="404"/>
            <ac:spMk id="37" creationId="{00000000-0000-0000-0000-000000000000}"/>
          </ac:spMkLst>
        </pc:spChg>
      </pc:sldChg>
      <pc:sldChg chg="modSp">
        <pc:chgData name="Alessandra Ferreira" userId="075f8a09c157c569" providerId="LiveId" clId="{C865D495-D43D-3746-9108-869C4A3FE747}" dt="2018-09-04T20:23:52.545" v="43" actId="207"/>
        <pc:sldMkLst>
          <pc:docMk/>
          <pc:sldMk cId="1864432405" sldId="405"/>
        </pc:sldMkLst>
        <pc:spChg chg="mod">
          <ac:chgData name="Alessandra Ferreira" userId="075f8a09c157c569" providerId="LiveId" clId="{C865D495-D43D-3746-9108-869C4A3FE747}" dt="2018-09-04T20:23:52.545" v="43" actId="207"/>
          <ac:spMkLst>
            <pc:docMk/>
            <pc:sldMk cId="1864432405" sldId="405"/>
            <ac:spMk id="10"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31"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36"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41"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46" creationId="{00000000-0000-0000-0000-000000000000}"/>
          </ac:spMkLst>
        </pc:spChg>
        <pc:spChg chg="mod">
          <ac:chgData name="Alessandra Ferreira" userId="075f8a09c157c569" providerId="LiveId" clId="{C865D495-D43D-3746-9108-869C4A3FE747}" dt="2018-09-04T20:23:52.545" v="43" actId="207"/>
          <ac:spMkLst>
            <pc:docMk/>
            <pc:sldMk cId="1864432405" sldId="405"/>
            <ac:spMk id="51" creationId="{00000000-0000-0000-0000-000000000000}"/>
          </ac:spMkLst>
        </pc:spChg>
      </pc:sldChg>
      <pc:sldChg chg="modSp">
        <pc:chgData name="Alessandra Ferreira" userId="075f8a09c157c569" providerId="LiveId" clId="{C865D495-D43D-3746-9108-869C4A3FE747}" dt="2018-09-04T20:24:07.068" v="47" actId="1035"/>
        <pc:sldMkLst>
          <pc:docMk/>
          <pc:sldMk cId="1581537458" sldId="406"/>
        </pc:sldMkLst>
        <pc:spChg chg="mod">
          <ac:chgData name="Alessandra Ferreira" userId="075f8a09c157c569" providerId="LiveId" clId="{C865D495-D43D-3746-9108-869C4A3FE747}" dt="2018-09-04T20:24:07.068" v="47" actId="1035"/>
          <ac:spMkLst>
            <pc:docMk/>
            <pc:sldMk cId="1581537458" sldId="406"/>
            <ac:spMk id="68611"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17"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19" creationId="{00000000-0000-0000-0000-000000000000}"/>
          </ac:spMkLst>
        </pc:spChg>
        <pc:spChg chg="mod">
          <ac:chgData name="Alessandra Ferreira" userId="075f8a09c157c569" providerId="LiveId" clId="{C865D495-D43D-3746-9108-869C4A3FE747}" dt="2018-09-04T20:23:59.454" v="44" actId="207"/>
          <ac:spMkLst>
            <pc:docMk/>
            <pc:sldMk cId="1581537458" sldId="406"/>
            <ac:spMk id="68621" creationId="{00000000-0000-0000-0000-000000000000}"/>
          </ac:spMkLst>
        </pc:spChg>
      </pc:sldChg>
      <pc:sldChg chg="modSp">
        <pc:chgData name="Alessandra Ferreira" userId="075f8a09c157c569" providerId="LiveId" clId="{C865D495-D43D-3746-9108-869C4A3FE747}" dt="2018-09-04T20:24:12.408" v="48" actId="207"/>
        <pc:sldMkLst>
          <pc:docMk/>
          <pc:sldMk cId="195175509" sldId="408"/>
        </pc:sldMkLst>
        <pc:spChg chg="mod">
          <ac:chgData name="Alessandra Ferreira" userId="075f8a09c157c569" providerId="LiveId" clId="{C865D495-D43D-3746-9108-869C4A3FE747}" dt="2018-09-04T20:24:12.408" v="48" actId="207"/>
          <ac:spMkLst>
            <pc:docMk/>
            <pc:sldMk cId="195175509" sldId="408"/>
            <ac:spMk id="73731" creationId="{00000000-0000-0000-0000-000000000000}"/>
          </ac:spMkLst>
        </pc:spChg>
      </pc:sldChg>
      <pc:sldChg chg="modSp">
        <pc:chgData name="Alessandra Ferreira" userId="075f8a09c157c569" providerId="LiveId" clId="{C865D495-D43D-3746-9108-869C4A3FE747}" dt="2018-09-04T20:24:16.228" v="49" actId="207"/>
        <pc:sldMkLst>
          <pc:docMk/>
          <pc:sldMk cId="1107250794" sldId="409"/>
        </pc:sldMkLst>
        <pc:spChg chg="mod">
          <ac:chgData name="Alessandra Ferreira" userId="075f8a09c157c569" providerId="LiveId" clId="{C865D495-D43D-3746-9108-869C4A3FE747}" dt="2018-09-04T20:24:16.228" v="49" actId="207"/>
          <ac:spMkLst>
            <pc:docMk/>
            <pc:sldMk cId="1107250794" sldId="409"/>
            <ac:spMk id="74754" creationId="{00000000-0000-0000-0000-000000000000}"/>
          </ac:spMkLst>
        </pc:spChg>
      </pc:sldChg>
      <pc:sldChg chg="delSp modSp">
        <pc:chgData name="Alessandra Ferreira" userId="075f8a09c157c569" providerId="LiveId" clId="{C865D495-D43D-3746-9108-869C4A3FE747}" dt="2018-09-04T20:24:39.355" v="53" actId="478"/>
        <pc:sldMkLst>
          <pc:docMk/>
          <pc:sldMk cId="1618293503" sldId="410"/>
        </pc:sldMkLst>
        <pc:spChg chg="mod">
          <ac:chgData name="Alessandra Ferreira" userId="075f8a09c157c569" providerId="LiveId" clId="{C865D495-D43D-3746-9108-869C4A3FE747}" dt="2018-09-04T20:24:21.776" v="50" actId="207"/>
          <ac:spMkLst>
            <pc:docMk/>
            <pc:sldMk cId="1618293503" sldId="410"/>
            <ac:spMk id="75782"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4"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6" creationId="{00000000-0000-0000-0000-000000000000}"/>
          </ac:spMkLst>
        </pc:spChg>
        <pc:spChg chg="mod">
          <ac:chgData name="Alessandra Ferreira" userId="075f8a09c157c569" providerId="LiveId" clId="{C865D495-D43D-3746-9108-869C4A3FE747}" dt="2018-09-04T20:24:21.776" v="50" actId="207"/>
          <ac:spMkLst>
            <pc:docMk/>
            <pc:sldMk cId="1618293503" sldId="410"/>
            <ac:spMk id="75788" creationId="{00000000-0000-0000-0000-000000000000}"/>
          </ac:spMkLst>
        </pc:spChg>
        <pc:grpChg chg="mod">
          <ac:chgData name="Alessandra Ferreira" userId="075f8a09c157c569" providerId="LiveId" clId="{C865D495-D43D-3746-9108-869C4A3FE747}" dt="2018-09-04T20:24:35.902" v="52" actId="1076"/>
          <ac:grpSpMkLst>
            <pc:docMk/>
            <pc:sldMk cId="1618293503" sldId="410"/>
            <ac:grpSpMk id="75792"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3"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4"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5"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6"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7"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8"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799" creationId="{00000000-0000-0000-0000-000000000000}"/>
          </ac:grpSpMkLst>
        </pc:grpChg>
        <pc:grpChg chg="mod">
          <ac:chgData name="Alessandra Ferreira" userId="075f8a09c157c569" providerId="LiveId" clId="{C865D495-D43D-3746-9108-869C4A3FE747}" dt="2018-09-04T20:24:35.902" v="52" actId="1076"/>
          <ac:grpSpMkLst>
            <pc:docMk/>
            <pc:sldMk cId="1618293503" sldId="410"/>
            <ac:grpSpMk id="75800" creationId="{00000000-0000-0000-0000-000000000000}"/>
          </ac:grpSpMkLst>
        </pc:grpChg>
        <pc:grpChg chg="del mod">
          <ac:chgData name="Alessandra Ferreira" userId="075f8a09c157c569" providerId="LiveId" clId="{C865D495-D43D-3746-9108-869C4A3FE747}" dt="2018-09-04T20:24:39.355" v="53" actId="478"/>
          <ac:grpSpMkLst>
            <pc:docMk/>
            <pc:sldMk cId="1618293503" sldId="410"/>
            <ac:grpSpMk id="75801" creationId="{00000000-0000-0000-0000-000000000000}"/>
          </ac:grpSpMkLst>
        </pc:grpChg>
        <pc:picChg chg="mod">
          <ac:chgData name="Alessandra Ferreira" userId="075f8a09c157c569" providerId="LiveId" clId="{C865D495-D43D-3746-9108-869C4A3FE747}" dt="2018-09-04T20:24:35.902" v="52" actId="1076"/>
          <ac:picMkLst>
            <pc:docMk/>
            <pc:sldMk cId="1618293503" sldId="410"/>
            <ac:picMk id="75791" creationId="{00000000-0000-0000-0000-000000000000}"/>
          </ac:picMkLst>
        </pc:picChg>
      </pc:sldChg>
      <pc:sldChg chg="modSp">
        <pc:chgData name="Alessandra Ferreira" userId="075f8a09c157c569" providerId="LiveId" clId="{C865D495-D43D-3746-9108-869C4A3FE747}" dt="2018-09-04T20:24:53.432" v="54" actId="207"/>
        <pc:sldMkLst>
          <pc:docMk/>
          <pc:sldMk cId="1655777220" sldId="416"/>
        </pc:sldMkLst>
        <pc:spChg chg="mod">
          <ac:chgData name="Alessandra Ferreira" userId="075f8a09c157c569" providerId="LiveId" clId="{C865D495-D43D-3746-9108-869C4A3FE747}" dt="2018-09-04T20:24:53.432" v="54" actId="207"/>
          <ac:spMkLst>
            <pc:docMk/>
            <pc:sldMk cId="1655777220" sldId="416"/>
            <ac:spMk id="16" creationId="{31AAF5A7-2E11-A241-858F-B395B19EE587}"/>
          </ac:spMkLst>
        </pc:spChg>
        <pc:spChg chg="mod">
          <ac:chgData name="Alessandra Ferreira" userId="075f8a09c157c569" providerId="LiveId" clId="{C865D495-D43D-3746-9108-869C4A3FE747}" dt="2018-09-04T20:24:53.432" v="54" actId="207"/>
          <ac:spMkLst>
            <pc:docMk/>
            <pc:sldMk cId="1655777220" sldId="416"/>
            <ac:spMk id="17" creationId="{26773DF2-B241-4A43-86D8-A202CFC04348}"/>
          </ac:spMkLst>
        </pc:spChg>
        <pc:spChg chg="mod">
          <ac:chgData name="Alessandra Ferreira" userId="075f8a09c157c569" providerId="LiveId" clId="{C865D495-D43D-3746-9108-869C4A3FE747}" dt="2018-09-04T20:24:53.432" v="54" actId="207"/>
          <ac:spMkLst>
            <pc:docMk/>
            <pc:sldMk cId="1655777220" sldId="416"/>
            <ac:spMk id="81928" creationId="{00000000-0000-0000-0000-000000000000}"/>
          </ac:spMkLst>
        </pc:spChg>
        <pc:spChg chg="mod">
          <ac:chgData name="Alessandra Ferreira" userId="075f8a09c157c569" providerId="LiveId" clId="{C865D495-D43D-3746-9108-869C4A3FE747}" dt="2018-09-04T20:24:53.432" v="54" actId="207"/>
          <ac:spMkLst>
            <pc:docMk/>
            <pc:sldMk cId="1655777220" sldId="416"/>
            <ac:spMk id="81934" creationId="{00000000-0000-0000-0000-000000000000}"/>
          </ac:spMkLst>
        </pc:spChg>
      </pc:sldChg>
      <pc:sldChg chg="modSp">
        <pc:chgData name="Alessandra Ferreira" userId="075f8a09c157c569" providerId="LiveId" clId="{C865D495-D43D-3746-9108-869C4A3FE747}" dt="2018-09-04T20:24:57.776" v="55" actId="207"/>
        <pc:sldMkLst>
          <pc:docMk/>
          <pc:sldMk cId="379333149" sldId="417"/>
        </pc:sldMkLst>
        <pc:spChg chg="mod">
          <ac:chgData name="Alessandra Ferreira" userId="075f8a09c157c569" providerId="LiveId" clId="{C865D495-D43D-3746-9108-869C4A3FE747}" dt="2018-09-04T20:24:57.776" v="55" actId="207"/>
          <ac:spMkLst>
            <pc:docMk/>
            <pc:sldMk cId="379333149" sldId="417"/>
            <ac:spMk id="59" creationId="{17722865-5A39-A64C-8DE4-B88D073006A7}"/>
          </ac:spMkLst>
        </pc:spChg>
        <pc:spChg chg="mod">
          <ac:chgData name="Alessandra Ferreira" userId="075f8a09c157c569" providerId="LiveId" clId="{C865D495-D43D-3746-9108-869C4A3FE747}" dt="2018-09-04T20:24:57.776" v="55" actId="207"/>
          <ac:spMkLst>
            <pc:docMk/>
            <pc:sldMk cId="379333149" sldId="417"/>
            <ac:spMk id="82949" creationId="{00000000-0000-0000-0000-000000000000}"/>
          </ac:spMkLst>
        </pc:spChg>
      </pc:sldChg>
      <pc:sldChg chg="modSp">
        <pc:chgData name="Alessandra Ferreira" userId="075f8a09c157c569" providerId="LiveId" clId="{C865D495-D43D-3746-9108-869C4A3FE747}" dt="2018-09-04T20:25:02.580" v="56" actId="207"/>
        <pc:sldMkLst>
          <pc:docMk/>
          <pc:sldMk cId="1720770947" sldId="418"/>
        </pc:sldMkLst>
        <pc:spChg chg="mod">
          <ac:chgData name="Alessandra Ferreira" userId="075f8a09c157c569" providerId="LiveId" clId="{C865D495-D43D-3746-9108-869C4A3FE747}" dt="2018-09-04T20:25:02.580" v="56" actId="207"/>
          <ac:spMkLst>
            <pc:docMk/>
            <pc:sldMk cId="1720770947" sldId="418"/>
            <ac:spMk id="83975" creationId="{00000000-0000-0000-0000-000000000000}"/>
          </ac:spMkLst>
        </pc:spChg>
        <pc:spChg chg="mod">
          <ac:chgData name="Alessandra Ferreira" userId="075f8a09c157c569" providerId="LiveId" clId="{C865D495-D43D-3746-9108-869C4A3FE747}" dt="2018-09-04T20:25:02.580" v="56" actId="207"/>
          <ac:spMkLst>
            <pc:docMk/>
            <pc:sldMk cId="1720770947" sldId="418"/>
            <ac:spMk id="83976" creationId="{00000000-0000-0000-0000-000000000000}"/>
          </ac:spMkLst>
        </pc:spChg>
        <pc:spChg chg="mod">
          <ac:chgData name="Alessandra Ferreira" userId="075f8a09c157c569" providerId="LiveId" clId="{C865D495-D43D-3746-9108-869C4A3FE747}" dt="2018-09-04T20:25:02.580" v="56" actId="207"/>
          <ac:spMkLst>
            <pc:docMk/>
            <pc:sldMk cId="1720770947" sldId="418"/>
            <ac:spMk id="83977" creationId="{00000000-0000-0000-0000-000000000000}"/>
          </ac:spMkLst>
        </pc:spChg>
      </pc:sldChg>
      <pc:sldChg chg="modSp">
        <pc:chgData name="Alessandra Ferreira" userId="075f8a09c157c569" providerId="LiveId" clId="{C865D495-D43D-3746-9108-869C4A3FE747}" dt="2018-09-04T20:25:08.231" v="57" actId="207"/>
        <pc:sldMkLst>
          <pc:docMk/>
          <pc:sldMk cId="835032080" sldId="419"/>
        </pc:sldMkLst>
        <pc:spChg chg="mod">
          <ac:chgData name="Alessandra Ferreira" userId="075f8a09c157c569" providerId="LiveId" clId="{C865D495-D43D-3746-9108-869C4A3FE747}" dt="2018-09-04T20:25:08.231" v="57" actId="207"/>
          <ac:spMkLst>
            <pc:docMk/>
            <pc:sldMk cId="835032080" sldId="419"/>
            <ac:spMk id="24" creationId="{B2CE8012-9CD7-5E4E-8585-67234A117843}"/>
          </ac:spMkLst>
        </pc:spChg>
        <pc:spChg chg="mod">
          <ac:chgData name="Alessandra Ferreira" userId="075f8a09c157c569" providerId="LiveId" clId="{C865D495-D43D-3746-9108-869C4A3FE747}" dt="2018-09-04T20:25:08.231" v="57" actId="207"/>
          <ac:spMkLst>
            <pc:docMk/>
            <pc:sldMk cId="835032080" sldId="419"/>
            <ac:spMk id="34" creationId="{8588E04D-B916-2A4B-9ABB-680B0A4CC872}"/>
          </ac:spMkLst>
        </pc:spChg>
        <pc:spChg chg="mod">
          <ac:chgData name="Alessandra Ferreira" userId="075f8a09c157c569" providerId="LiveId" clId="{C865D495-D43D-3746-9108-869C4A3FE747}" dt="2018-09-04T20:25:08.231" v="57" actId="207"/>
          <ac:spMkLst>
            <pc:docMk/>
            <pc:sldMk cId="835032080" sldId="419"/>
            <ac:spMk id="35" creationId="{38C96A23-2E88-0D4F-981D-494DDC904AC7}"/>
          </ac:spMkLst>
        </pc:spChg>
      </pc:sldChg>
      <pc:sldChg chg="add">
        <pc:chgData name="Alessandra Ferreira" userId="075f8a09c157c569" providerId="LiveId" clId="{C865D495-D43D-3746-9108-869C4A3FE747}" dt="2018-09-10T19:13:56.531" v="67"/>
        <pc:sldMkLst>
          <pc:docMk/>
          <pc:sldMk cId="118234222" sldId="440"/>
        </pc:sldMkLst>
      </pc:sldChg>
      <pc:sldChg chg="add del">
        <pc:chgData name="Alessandra Ferreira" userId="075f8a09c157c569" providerId="LiveId" clId="{C865D495-D43D-3746-9108-869C4A3FE747}" dt="2018-09-10T19:13:56.428" v="66"/>
        <pc:sldMkLst>
          <pc:docMk/>
          <pc:sldMk cId="3226226518" sldId="440"/>
        </pc:sldMkLst>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Planilha_do_Microsoft_Excel.xlsx"/></Relationships>
</file>

<file path=ppt/charts/_rels/chart2.xml.rels><?xml version="1.0" encoding="UTF-8" standalone="yes"?>
<Relationships xmlns="http://schemas.openxmlformats.org/package/2006/relationships"><Relationship Id="rId1" Type="http://schemas.openxmlformats.org/officeDocument/2006/relationships/package" Target="../embeddings/Planilha_do_Microsoft_Excel1.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0325260480326E-2"/>
          <c:y val="0.11507652778446401"/>
          <c:w val="0.87447680588730203"/>
          <c:h val="0.73173386870617196"/>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7C62-48E5-8F82-1EE7A13A2E61}"/>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7C62-48E5-8F82-1EE7A13A2E61}"/>
            </c:ext>
          </c:extLst>
        </c:ser>
        <c:ser>
          <c:idx val="2"/>
          <c:order val="2"/>
          <c:tx>
            <c:strRef>
              <c:f>Planilha1!$D$1</c:f>
              <c:strCache>
                <c:ptCount val="1"/>
                <c:pt idx="0">
                  <c:v>Série 3</c:v>
                </c:pt>
              </c:strCache>
            </c:strRef>
          </c:tx>
          <c:spPr>
            <a:solidFill>
              <a:schemeClr val="bg1">
                <a:lumMod val="65000"/>
              </a:schemeClr>
            </a:solidFill>
            <a:ln>
              <a:noFill/>
            </a:ln>
            <a:effectLst/>
          </c:spPr>
          <c:invertIfNegative val="0"/>
          <c:dLbls>
            <c:spPr>
              <a:noFill/>
              <a:ln>
                <a:noFill/>
              </a:ln>
              <a:effectLst/>
            </c:spPr>
            <c:txPr>
              <a:bodyPr rot="0" vert="horz"/>
              <a:lstStyle/>
              <a:p>
                <a:pPr>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7C62-48E5-8F82-1EE7A13A2E61}"/>
            </c:ext>
          </c:extLst>
        </c:ser>
        <c:dLbls>
          <c:showLegendKey val="0"/>
          <c:showVal val="1"/>
          <c:showCatName val="0"/>
          <c:showSerName val="0"/>
          <c:showPercent val="0"/>
          <c:showBubbleSize val="0"/>
        </c:dLbls>
        <c:gapWidth val="219"/>
        <c:overlap val="-27"/>
        <c:axId val="66739712"/>
        <c:axId val="123350400"/>
      </c:barChart>
      <c:catAx>
        <c:axId val="66739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pt-BR"/>
          </a:p>
        </c:txPr>
        <c:crossAx val="123350400"/>
        <c:crosses val="autoZero"/>
        <c:auto val="1"/>
        <c:lblAlgn val="ctr"/>
        <c:lblOffset val="100"/>
        <c:noMultiLvlLbl val="0"/>
      </c:catAx>
      <c:valAx>
        <c:axId val="1233504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pt-BR"/>
          </a:p>
        </c:txPr>
        <c:crossAx val="66739712"/>
        <c:crosses val="autoZero"/>
        <c:crossBetween val="between"/>
      </c:valAx>
      <c:spPr>
        <a:noFill/>
        <a:ln>
          <a:noFill/>
        </a:ln>
        <a:effectLst/>
      </c:spPr>
    </c:plotArea>
    <c:legend>
      <c:legendPos val="r"/>
      <c:layout>
        <c:manualLayout>
          <c:xMode val="edge"/>
          <c:yMode val="edge"/>
          <c:x val="0.90511624299650695"/>
          <c:y val="0.44359484724253101"/>
          <c:w val="7.4934787880216097E-2"/>
          <c:h val="0.19281835200616901"/>
        </c:manualLayout>
      </c:layout>
      <c:overlay val="0"/>
      <c:spPr>
        <a:noFill/>
        <a:ln>
          <a:noFill/>
        </a:ln>
        <a:effectLst/>
      </c:spPr>
      <c:txPr>
        <a:bodyPr rot="0" vert="horz"/>
        <a:lstStyle/>
        <a:p>
          <a:pPr>
            <a:defRPr/>
          </a:pPr>
          <a:endParaRPr lang="pt-BR"/>
        </a:p>
      </c:txPr>
    </c:legend>
    <c:plotVisOnly val="1"/>
    <c:dispBlanksAs val="gap"/>
    <c:showDLblsOverMax val="0"/>
  </c:chart>
  <c:spPr>
    <a:noFill/>
    <a:ln>
      <a:noFill/>
    </a:ln>
    <a:effectLst/>
  </c:spPr>
  <c:txPr>
    <a:bodyPr/>
    <a:lstStyle/>
    <a:p>
      <a:pPr>
        <a:defRPr sz="1400"/>
      </a:pPr>
      <a:endParaRPr lang="pt-B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pt-B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3.10325260480326E-2"/>
          <c:y val="0.11507652778446401"/>
          <c:w val="0.87447680588730203"/>
          <c:h val="0.69247299766245496"/>
        </c:manualLayout>
      </c:layout>
      <c:barChart>
        <c:barDir val="col"/>
        <c:grouping val="clustered"/>
        <c:varyColors val="0"/>
        <c:ser>
          <c:idx val="0"/>
          <c:order val="0"/>
          <c:tx>
            <c:strRef>
              <c:f>Planilha1!$B$1</c:f>
              <c:strCache>
                <c:ptCount val="1"/>
                <c:pt idx="0">
                  <c:v>Série 1</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C49A-4E4B-B193-5AC0E7BAB283}"/>
            </c:ext>
          </c:extLst>
        </c:ser>
        <c:ser>
          <c:idx val="1"/>
          <c:order val="1"/>
          <c:tx>
            <c:strRef>
              <c:f>Planilha1!$C$1</c:f>
              <c:strCache>
                <c:ptCount val="1"/>
                <c:pt idx="0">
                  <c:v>Série 2</c:v>
                </c:pt>
              </c:strCache>
            </c:strRef>
          </c:tx>
          <c:spPr>
            <a:solidFill>
              <a:schemeClr val="accent2"/>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C49A-4E4B-B193-5AC0E7BAB283}"/>
            </c:ext>
          </c:extLst>
        </c:ser>
        <c:ser>
          <c:idx val="2"/>
          <c:order val="2"/>
          <c:tx>
            <c:strRef>
              <c:f>Planilha1!$D$1</c:f>
              <c:strCache>
                <c:ptCount val="1"/>
                <c:pt idx="0">
                  <c:v>Série 3</c:v>
                </c:pt>
              </c:strCache>
            </c:strRef>
          </c:tx>
          <c:spPr>
            <a:solidFill>
              <a:schemeClr val="bg1">
                <a:lumMod val="6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1400" b="1" i="0" u="none" strike="noStrike" kern="1200" baseline="0">
                    <a:solidFill>
                      <a:schemeClr val="tx1">
                        <a:lumMod val="75000"/>
                        <a:lumOff val="25000"/>
                      </a:schemeClr>
                    </a:solidFill>
                    <a:latin typeface="+mn-lt"/>
                    <a:ea typeface="+mn-ea"/>
                    <a:cs typeface="+mn-cs"/>
                  </a:defRPr>
                </a:pPr>
                <a:endParaRPr lang="pt-BR"/>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Planilha1!$A$2:$A$5</c:f>
              <c:strCache>
                <c:ptCount val="4"/>
                <c:pt idx="0">
                  <c:v>Título 1</c:v>
                </c:pt>
                <c:pt idx="1">
                  <c:v>Título 2</c:v>
                </c:pt>
                <c:pt idx="2">
                  <c:v>Título 3</c:v>
                </c:pt>
                <c:pt idx="3">
                  <c:v>Título 4</c:v>
                </c:pt>
              </c:strCache>
            </c:strRef>
          </c:cat>
          <c:val>
            <c:numRef>
              <c:f>Planilha1!$D$2:$D$5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C49A-4E4B-B193-5AC0E7BAB283}"/>
            </c:ext>
          </c:extLst>
        </c:ser>
        <c:dLbls>
          <c:showLegendKey val="0"/>
          <c:showVal val="1"/>
          <c:showCatName val="0"/>
          <c:showSerName val="0"/>
          <c:showPercent val="0"/>
          <c:showBubbleSize val="0"/>
        </c:dLbls>
        <c:gapWidth val="219"/>
        <c:overlap val="-27"/>
        <c:axId val="66736128"/>
        <c:axId val="123352704"/>
      </c:barChart>
      <c:catAx>
        <c:axId val="667361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123352704"/>
        <c:crosses val="autoZero"/>
        <c:auto val="1"/>
        <c:lblAlgn val="ctr"/>
        <c:lblOffset val="100"/>
        <c:noMultiLvlLbl val="0"/>
      </c:catAx>
      <c:valAx>
        <c:axId val="1233527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pt-BR"/>
          </a:p>
        </c:txPr>
        <c:crossAx val="66736128"/>
        <c:crosses val="autoZero"/>
        <c:crossBetween val="between"/>
      </c:valAx>
      <c:spPr>
        <a:noFill/>
        <a:ln w="25400">
          <a:noFill/>
        </a:ln>
        <a:effectLst/>
      </c:spPr>
    </c:plotArea>
    <c:legend>
      <c:legendPos val="b"/>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pt-BR"/>
        </a:p>
      </c:txPr>
    </c:legend>
    <c:plotVisOnly val="1"/>
    <c:dispBlanksAs val="gap"/>
    <c:showDLblsOverMax val="0"/>
  </c:chart>
  <c:spPr>
    <a:noFill/>
    <a:ln>
      <a:noFill/>
    </a:ln>
    <a:effectLst/>
  </c:spPr>
  <c:txPr>
    <a:bodyPr/>
    <a:lstStyle/>
    <a:p>
      <a:pPr>
        <a:defRPr/>
      </a:pPr>
      <a:endParaRPr lang="pt-BR"/>
    </a:p>
  </c:txPr>
  <c:externalData r:id="rId1">
    <c:autoUpdate val="0"/>
  </c:externalData>
</c:chartSpace>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1">
  <dgm:title val=""/>
  <dgm:desc val=""/>
  <dgm:catLst>
    <dgm:cat type="accent3" pri="11100"/>
  </dgm:catLst>
  <dgm:styleLbl name="node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3">
        <a:shade val="80000"/>
      </a:schemeClr>
    </dgm:linClrLst>
    <dgm:effectClrLst/>
    <dgm:txLinClrLst/>
    <dgm:txFillClrLst/>
    <dgm:txEffectClrLst/>
  </dgm:styleLbl>
  <dgm:styleLbl name="node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f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align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bgImgPlace1">
    <dgm:fillClrLst meth="repeat">
      <a:schemeClr val="accent3">
        <a:tint val="40000"/>
      </a:schemeClr>
    </dgm:fillClrLst>
    <dgm:linClrLst meth="repeat">
      <a:schemeClr val="accent3">
        <a:shade val="80000"/>
      </a:schemeClr>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meth="repeat">
      <a:schemeClr val="dk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3">
        <a:shade val="80000"/>
      </a:schemeClr>
    </dgm:linClrLst>
    <dgm:effectClrLst/>
    <dgm:txLinClrLst/>
    <dgm:txFillClrLst meth="repeat">
      <a:schemeClr val="dk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dgm:txEffectClrLst/>
  </dgm:styleLbl>
  <dgm:styleLbl name="parChTrans2D2">
    <dgm:fillClrLst meth="repeat">
      <a:schemeClr val="accent3"/>
    </dgm:fillClrLst>
    <dgm:linClrLst meth="repeat">
      <a:schemeClr val="accent3"/>
    </dgm:linClrLst>
    <dgm:effectClrLst/>
    <dgm:txLinClrLst/>
    <dgm:txFillClrLst/>
    <dgm:txEffectClrLst/>
  </dgm:styleLbl>
  <dgm:styleLbl name="parChTrans2D3">
    <dgm:fillClrLst meth="repeat">
      <a:schemeClr val="accent3"/>
    </dgm:fillClrLst>
    <dgm:linClrLst meth="repeat">
      <a:schemeClr val="accent3"/>
    </dgm:linClrLst>
    <dgm:effectClrLst/>
    <dgm:txLinClrLst/>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conF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align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trAlignAcc1">
    <dgm:fillClrLst meth="repeat">
      <a:schemeClr val="accent3">
        <a:alpha val="40000"/>
        <a:tint val="40000"/>
      </a:schemeClr>
    </dgm:fillClrLst>
    <dgm:linClrLst meth="repeat">
      <a:schemeClr val="accent3"/>
    </dgm:linClrLst>
    <dgm:effectClrLst/>
    <dgm:txLinClrLst/>
    <dgm:txFillClrLst meth="repeat">
      <a:schemeClr val="dk1"/>
    </dgm:txFillClrLst>
    <dgm:txEffectClrLst/>
  </dgm:styleLbl>
  <dgm:styleLbl name="bgAcc1">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3">
        <a:alpha val="90000"/>
      </a:schemeClr>
    </dgm:linClrLst>
    <dgm:effectClrLst/>
    <dgm:txLinClrLst/>
    <dgm:txFillClrLst meth="repeat">
      <a:schemeClr val="dk1"/>
    </dgm:txFillClrLst>
    <dgm:txEffectClrLst/>
  </dgm:styleLbl>
  <dgm:styleLbl name="fgAcc0">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2">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3">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fgAcc4">
    <dgm:fillClrLst meth="repeat">
      <a:schemeClr val="accent3">
        <a:alpha val="90000"/>
        <a:tint val="4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91C9433-F407-4A88-AC3B-48581646D456}"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pt-BR"/>
        </a:p>
      </dgm:t>
    </dgm:pt>
    <dgm:pt modelId="{BAAA6BB6-3C2D-41A1-9DA9-C5AE8CE6E026}">
      <dgm:prSet phldrT="[Texto]"/>
      <dgm:spPr/>
      <dgm:t>
        <a:bodyPr/>
        <a:lstStyle/>
        <a:p>
          <a:r>
            <a:rPr lang="pt-BR" dirty="0" smtClean="0"/>
            <a:t>Acurácia do Planejamento</a:t>
          </a:r>
          <a:endParaRPr lang="pt-BR" dirty="0"/>
        </a:p>
      </dgm:t>
    </dgm:pt>
    <dgm:pt modelId="{1920CC69-F90B-4250-B3C8-E552A450DFB7}" type="parTrans" cxnId="{237ED26B-8AA6-4848-9982-3BE58F74625E}">
      <dgm:prSet/>
      <dgm:spPr/>
      <dgm:t>
        <a:bodyPr/>
        <a:lstStyle/>
        <a:p>
          <a:endParaRPr lang="pt-BR"/>
        </a:p>
      </dgm:t>
    </dgm:pt>
    <dgm:pt modelId="{039EA5E4-9742-458F-96F1-9AAC7A6699BC}" type="sibTrans" cxnId="{237ED26B-8AA6-4848-9982-3BE58F74625E}">
      <dgm:prSet/>
      <dgm:spPr/>
      <dgm:t>
        <a:bodyPr/>
        <a:lstStyle/>
        <a:p>
          <a:endParaRPr lang="pt-BR"/>
        </a:p>
      </dgm:t>
    </dgm:pt>
    <dgm:pt modelId="{7252074F-1161-45D4-8800-37439F1E1D91}">
      <dgm:prSet phldrT="[Texto]"/>
      <dgm:spPr/>
      <dgm:t>
        <a:bodyPr/>
        <a:lstStyle/>
        <a:p>
          <a:r>
            <a:rPr lang="pt-BR" b="1" dirty="0" err="1" smtClean="0"/>
            <a:t>PxR</a:t>
          </a:r>
          <a:r>
            <a:rPr lang="pt-BR" b="1" dirty="0" smtClean="0"/>
            <a:t> - WMAPE ( físico) - mensal/ano;</a:t>
          </a:r>
          <a:endParaRPr lang="pt-BR" b="1" dirty="0"/>
        </a:p>
      </dgm:t>
    </dgm:pt>
    <dgm:pt modelId="{24E78AA9-7AE5-4A46-9C85-EBEB4D9FACF3}" type="parTrans" cxnId="{65ACD90B-D70B-48A1-AD9E-8B63C9ADAE93}">
      <dgm:prSet/>
      <dgm:spPr/>
      <dgm:t>
        <a:bodyPr/>
        <a:lstStyle/>
        <a:p>
          <a:endParaRPr lang="pt-BR"/>
        </a:p>
      </dgm:t>
    </dgm:pt>
    <dgm:pt modelId="{49B0D94D-43AD-47B2-9B9C-18E8DA4CA996}" type="sibTrans" cxnId="{65ACD90B-D70B-48A1-AD9E-8B63C9ADAE93}">
      <dgm:prSet/>
      <dgm:spPr/>
      <dgm:t>
        <a:bodyPr/>
        <a:lstStyle/>
        <a:p>
          <a:endParaRPr lang="pt-BR"/>
        </a:p>
      </dgm:t>
    </dgm:pt>
    <dgm:pt modelId="{674B18D6-3404-4A37-8CCE-0FF50E7A3D48}">
      <dgm:prSet phldrT="[Texto]"/>
      <dgm:spPr/>
      <dgm:t>
        <a:bodyPr/>
        <a:lstStyle/>
        <a:p>
          <a:r>
            <a:rPr lang="pt-BR" dirty="0" smtClean="0"/>
            <a:t>Serviço ao cliente</a:t>
          </a:r>
          <a:endParaRPr lang="pt-BR" dirty="0"/>
        </a:p>
      </dgm:t>
    </dgm:pt>
    <dgm:pt modelId="{19778A55-6524-4041-A421-3FF51CBBD000}" type="parTrans" cxnId="{2FE3BC4F-3827-4C04-8CA0-EECA4326A44C}">
      <dgm:prSet/>
      <dgm:spPr/>
      <dgm:t>
        <a:bodyPr/>
        <a:lstStyle/>
        <a:p>
          <a:endParaRPr lang="pt-BR"/>
        </a:p>
      </dgm:t>
    </dgm:pt>
    <dgm:pt modelId="{17343807-37B5-444B-AD0F-44F71F6D5E15}" type="sibTrans" cxnId="{2FE3BC4F-3827-4C04-8CA0-EECA4326A44C}">
      <dgm:prSet/>
      <dgm:spPr/>
      <dgm:t>
        <a:bodyPr/>
        <a:lstStyle/>
        <a:p>
          <a:endParaRPr lang="pt-BR"/>
        </a:p>
      </dgm:t>
    </dgm:pt>
    <dgm:pt modelId="{147BA512-EBBE-47B8-8E5A-3BE0C3BFA266}">
      <dgm:prSet phldrT="[Texto]"/>
      <dgm:spPr/>
      <dgm:t>
        <a:bodyPr/>
        <a:lstStyle/>
        <a:p>
          <a:r>
            <a:rPr lang="pt-BR" dirty="0" smtClean="0"/>
            <a:t>Ruptura de estoque – ajuste do estoque</a:t>
          </a:r>
          <a:endParaRPr lang="pt-BR" dirty="0"/>
        </a:p>
      </dgm:t>
    </dgm:pt>
    <dgm:pt modelId="{A2CF4841-FEDD-4A22-BA50-F01995E666D3}" type="parTrans" cxnId="{136E3EDC-7152-4C66-9D57-F16C95D5D9A3}">
      <dgm:prSet/>
      <dgm:spPr/>
      <dgm:t>
        <a:bodyPr/>
        <a:lstStyle/>
        <a:p>
          <a:endParaRPr lang="pt-BR"/>
        </a:p>
      </dgm:t>
    </dgm:pt>
    <dgm:pt modelId="{62F82C3F-E753-49AE-AD3F-4AEA511635E6}" type="sibTrans" cxnId="{136E3EDC-7152-4C66-9D57-F16C95D5D9A3}">
      <dgm:prSet/>
      <dgm:spPr/>
      <dgm:t>
        <a:bodyPr/>
        <a:lstStyle/>
        <a:p>
          <a:endParaRPr lang="pt-BR"/>
        </a:p>
      </dgm:t>
    </dgm:pt>
    <dgm:pt modelId="{92776C42-F454-43D6-9059-995D94AAC79E}">
      <dgm:prSet phldrT="[Texto]"/>
      <dgm:spPr/>
      <dgm:t>
        <a:bodyPr/>
        <a:lstStyle/>
        <a:p>
          <a:r>
            <a:rPr lang="pt-BR" dirty="0" smtClean="0"/>
            <a:t>Qualidade do processo</a:t>
          </a:r>
          <a:endParaRPr lang="pt-BR" dirty="0"/>
        </a:p>
      </dgm:t>
    </dgm:pt>
    <dgm:pt modelId="{7EDBB4F5-F6C8-4C37-A39F-5373C8182DDD}" type="parTrans" cxnId="{7DDF9B8A-6330-467E-8DD7-6861A97F4FD4}">
      <dgm:prSet/>
      <dgm:spPr/>
      <dgm:t>
        <a:bodyPr/>
        <a:lstStyle/>
        <a:p>
          <a:endParaRPr lang="pt-BR"/>
        </a:p>
      </dgm:t>
    </dgm:pt>
    <dgm:pt modelId="{8B6C134D-1C34-4ED6-AF0F-20F9A16F1C17}" type="sibTrans" cxnId="{7DDF9B8A-6330-467E-8DD7-6861A97F4FD4}">
      <dgm:prSet/>
      <dgm:spPr/>
      <dgm:t>
        <a:bodyPr/>
        <a:lstStyle/>
        <a:p>
          <a:endParaRPr lang="pt-BR"/>
        </a:p>
      </dgm:t>
    </dgm:pt>
    <dgm:pt modelId="{521A3A34-35D6-4CC8-9484-E58EFDAD0299}">
      <dgm:prSet phldrT="[Texto]"/>
      <dgm:spPr/>
      <dgm:t>
        <a:bodyPr/>
        <a:lstStyle/>
        <a:p>
          <a:r>
            <a:rPr lang="pt-BR" dirty="0" smtClean="0"/>
            <a:t>Acurácia do estoque</a:t>
          </a:r>
          <a:endParaRPr lang="pt-BR" dirty="0"/>
        </a:p>
      </dgm:t>
    </dgm:pt>
    <dgm:pt modelId="{6A59EF1C-DBB3-4D8E-B10B-16D68E489022}" type="parTrans" cxnId="{E9D9C084-4C3F-412E-9338-2FFC3E49C5D5}">
      <dgm:prSet/>
      <dgm:spPr/>
      <dgm:t>
        <a:bodyPr/>
        <a:lstStyle/>
        <a:p>
          <a:endParaRPr lang="pt-BR"/>
        </a:p>
      </dgm:t>
    </dgm:pt>
    <dgm:pt modelId="{4989A9DE-EEA9-430D-AF1C-828D44F8AA3A}" type="sibTrans" cxnId="{E9D9C084-4C3F-412E-9338-2FFC3E49C5D5}">
      <dgm:prSet/>
      <dgm:spPr/>
      <dgm:t>
        <a:bodyPr/>
        <a:lstStyle/>
        <a:p>
          <a:endParaRPr lang="pt-BR"/>
        </a:p>
      </dgm:t>
    </dgm:pt>
    <dgm:pt modelId="{6361DBF7-2FD9-4EB3-81C1-9AC3E5840FAE}">
      <dgm:prSet phldrT="[Texto]"/>
      <dgm:spPr/>
      <dgm:t>
        <a:bodyPr/>
        <a:lstStyle/>
        <a:p>
          <a:r>
            <a:rPr lang="pt-BR" dirty="0" smtClean="0"/>
            <a:t>Performance do </a:t>
          </a:r>
          <a:r>
            <a:rPr lang="pt-BR" dirty="0" err="1" smtClean="0"/>
            <a:t>Suplly</a:t>
          </a:r>
          <a:r>
            <a:rPr lang="pt-BR" dirty="0" smtClean="0"/>
            <a:t> Chain</a:t>
          </a:r>
          <a:endParaRPr lang="pt-BR" dirty="0"/>
        </a:p>
      </dgm:t>
    </dgm:pt>
    <dgm:pt modelId="{E409C093-57F6-4A79-B36F-A35A8B9CF145}" type="parTrans" cxnId="{33A501B1-F386-433A-A37B-DD72423FCD3F}">
      <dgm:prSet/>
      <dgm:spPr/>
      <dgm:t>
        <a:bodyPr/>
        <a:lstStyle/>
        <a:p>
          <a:endParaRPr lang="pt-BR"/>
        </a:p>
      </dgm:t>
    </dgm:pt>
    <dgm:pt modelId="{36118161-5C29-4643-8BD3-C1BECBD53C9D}" type="sibTrans" cxnId="{33A501B1-F386-433A-A37B-DD72423FCD3F}">
      <dgm:prSet/>
      <dgm:spPr/>
      <dgm:t>
        <a:bodyPr/>
        <a:lstStyle/>
        <a:p>
          <a:endParaRPr lang="pt-BR"/>
        </a:p>
      </dgm:t>
    </dgm:pt>
    <dgm:pt modelId="{26DB2EAC-D6CE-46E0-B87B-E8C3C4AF819A}">
      <dgm:prSet phldrT="[Texto]"/>
      <dgm:spPr/>
      <dgm:t>
        <a:bodyPr/>
        <a:lstStyle/>
        <a:p>
          <a:r>
            <a:rPr lang="pt-BR" dirty="0" smtClean="0"/>
            <a:t>Acurácia - níveis de estoque</a:t>
          </a:r>
          <a:endParaRPr lang="pt-BR" dirty="0"/>
        </a:p>
      </dgm:t>
    </dgm:pt>
    <dgm:pt modelId="{9C0160BE-B35E-4239-A63B-98C4E49DAFC3}" type="parTrans" cxnId="{0A4857A2-3934-431F-801E-8B072327F769}">
      <dgm:prSet/>
      <dgm:spPr/>
      <dgm:t>
        <a:bodyPr/>
        <a:lstStyle/>
        <a:p>
          <a:endParaRPr lang="pt-BR"/>
        </a:p>
      </dgm:t>
    </dgm:pt>
    <dgm:pt modelId="{126CED39-F43F-41D6-A53E-B87899E54958}" type="sibTrans" cxnId="{0A4857A2-3934-431F-801E-8B072327F769}">
      <dgm:prSet/>
      <dgm:spPr/>
      <dgm:t>
        <a:bodyPr/>
        <a:lstStyle/>
        <a:p>
          <a:endParaRPr lang="pt-BR"/>
        </a:p>
      </dgm:t>
    </dgm:pt>
    <dgm:pt modelId="{81CF8A43-C801-4A93-B604-10DF36A18AE0}">
      <dgm:prSet phldrT="[Texto]"/>
      <dgm:spPr/>
      <dgm:t>
        <a:bodyPr/>
        <a:lstStyle/>
        <a:p>
          <a:r>
            <a:rPr lang="pt-BR" dirty="0" smtClean="0"/>
            <a:t>Lead time</a:t>
          </a:r>
          <a:endParaRPr lang="pt-BR" dirty="0"/>
        </a:p>
      </dgm:t>
    </dgm:pt>
    <dgm:pt modelId="{9123E621-D215-4C42-9341-0352DB2787DB}" type="parTrans" cxnId="{E2B16DEF-A22B-4E91-9423-C6F311683441}">
      <dgm:prSet/>
      <dgm:spPr/>
      <dgm:t>
        <a:bodyPr/>
        <a:lstStyle/>
        <a:p>
          <a:endParaRPr lang="pt-BR"/>
        </a:p>
      </dgm:t>
    </dgm:pt>
    <dgm:pt modelId="{01ED3091-94EA-4A8D-963B-0771196EF005}" type="sibTrans" cxnId="{E2B16DEF-A22B-4E91-9423-C6F311683441}">
      <dgm:prSet/>
      <dgm:spPr/>
      <dgm:t>
        <a:bodyPr/>
        <a:lstStyle/>
        <a:p>
          <a:endParaRPr lang="pt-BR"/>
        </a:p>
      </dgm:t>
    </dgm:pt>
    <dgm:pt modelId="{9FCB1F59-6042-406F-8C9C-C1E47FBAE54F}">
      <dgm:prSet phldrT="[Texto]"/>
      <dgm:spPr/>
      <dgm:t>
        <a:bodyPr/>
        <a:lstStyle/>
        <a:p>
          <a:r>
            <a:rPr lang="pt-BR" dirty="0" smtClean="0"/>
            <a:t>% transporte emergencial</a:t>
          </a:r>
          <a:endParaRPr lang="pt-BR" dirty="0"/>
        </a:p>
      </dgm:t>
    </dgm:pt>
    <dgm:pt modelId="{E0CFCA1E-8D0F-494B-8042-9E51DBD16CA9}" type="parTrans" cxnId="{F10A51D5-CEFF-48E1-80D3-14D724457AFE}">
      <dgm:prSet/>
      <dgm:spPr/>
      <dgm:t>
        <a:bodyPr/>
        <a:lstStyle/>
        <a:p>
          <a:endParaRPr lang="pt-BR"/>
        </a:p>
      </dgm:t>
    </dgm:pt>
    <dgm:pt modelId="{5AA71DBC-D1F3-471A-8D25-99ECF1E9C4EC}" type="sibTrans" cxnId="{F10A51D5-CEFF-48E1-80D3-14D724457AFE}">
      <dgm:prSet/>
      <dgm:spPr/>
      <dgm:t>
        <a:bodyPr/>
        <a:lstStyle/>
        <a:p>
          <a:endParaRPr lang="pt-BR"/>
        </a:p>
      </dgm:t>
    </dgm:pt>
    <dgm:pt modelId="{C6202B5D-4BCA-493C-8E7E-7ABC7645D6AD}">
      <dgm:prSet phldrT="[Texto]"/>
      <dgm:spPr/>
      <dgm:t>
        <a:bodyPr/>
        <a:lstStyle/>
        <a:p>
          <a:r>
            <a:rPr lang="pt-BR" b="1" dirty="0" smtClean="0"/>
            <a:t>Programado x </a:t>
          </a:r>
          <a:r>
            <a:rPr lang="pt-BR" b="1" dirty="0" err="1" smtClean="0"/>
            <a:t>Plan</a:t>
          </a:r>
          <a:r>
            <a:rPr lang="pt-BR" b="1" dirty="0" smtClean="0"/>
            <a:t>.-  % de Aceite (fábrica);</a:t>
          </a:r>
          <a:endParaRPr lang="pt-BR" b="1" dirty="0"/>
        </a:p>
      </dgm:t>
    </dgm:pt>
    <dgm:pt modelId="{C9327B44-3534-4BC0-95D6-0B78CC92AE67}" type="parTrans" cxnId="{D8877BE9-4797-4BD1-B07C-61530DD6042E}">
      <dgm:prSet/>
      <dgm:spPr/>
      <dgm:t>
        <a:bodyPr/>
        <a:lstStyle/>
        <a:p>
          <a:endParaRPr lang="pt-BR"/>
        </a:p>
      </dgm:t>
    </dgm:pt>
    <dgm:pt modelId="{1F4EA426-F690-48D7-AAC2-93C0A57668BA}" type="sibTrans" cxnId="{D8877BE9-4797-4BD1-B07C-61530DD6042E}">
      <dgm:prSet/>
      <dgm:spPr/>
      <dgm:t>
        <a:bodyPr/>
        <a:lstStyle/>
        <a:p>
          <a:endParaRPr lang="pt-BR"/>
        </a:p>
      </dgm:t>
    </dgm:pt>
    <dgm:pt modelId="{35660B85-91AC-4BC8-8325-C0CFE29E803E}">
      <dgm:prSet phldrT="[Texto]"/>
      <dgm:spPr/>
      <dgm:t>
        <a:bodyPr/>
        <a:lstStyle/>
        <a:p>
          <a:r>
            <a:rPr lang="pt-BR" dirty="0" smtClean="0"/>
            <a:t>OTIF – medir demandas</a:t>
          </a:r>
          <a:endParaRPr lang="pt-BR" dirty="0"/>
        </a:p>
      </dgm:t>
    </dgm:pt>
    <dgm:pt modelId="{4B55B976-3D7A-4FE2-9735-53B66407964E}" type="parTrans" cxnId="{68728106-37B0-471F-83DD-0461F93B9FCB}">
      <dgm:prSet/>
      <dgm:spPr/>
      <dgm:t>
        <a:bodyPr/>
        <a:lstStyle/>
        <a:p>
          <a:endParaRPr lang="pt-BR"/>
        </a:p>
      </dgm:t>
    </dgm:pt>
    <dgm:pt modelId="{4CD25B15-9B2B-46FD-A0F7-10AB47A34788}" type="sibTrans" cxnId="{68728106-37B0-471F-83DD-0461F93B9FCB}">
      <dgm:prSet/>
      <dgm:spPr/>
      <dgm:t>
        <a:bodyPr/>
        <a:lstStyle/>
        <a:p>
          <a:endParaRPr lang="pt-BR"/>
        </a:p>
      </dgm:t>
    </dgm:pt>
    <dgm:pt modelId="{FE26247A-ABB7-44D9-9482-0140E995E3DA}">
      <dgm:prSet phldrT="[Texto]"/>
      <dgm:spPr/>
      <dgm:t>
        <a:bodyPr/>
        <a:lstStyle/>
        <a:p>
          <a:r>
            <a:rPr lang="pt-BR" dirty="0" smtClean="0"/>
            <a:t>Demanda – produto/mês</a:t>
          </a:r>
          <a:endParaRPr lang="pt-BR" dirty="0"/>
        </a:p>
      </dgm:t>
    </dgm:pt>
    <dgm:pt modelId="{47B02D3A-7413-4E51-A1CC-13F0BD82889B}" type="parTrans" cxnId="{F26E64F1-B1E0-4496-A7BB-DA6C2635ECF6}">
      <dgm:prSet/>
      <dgm:spPr/>
      <dgm:t>
        <a:bodyPr/>
        <a:lstStyle/>
        <a:p>
          <a:endParaRPr lang="pt-BR"/>
        </a:p>
      </dgm:t>
    </dgm:pt>
    <dgm:pt modelId="{3B11CDE7-EFCD-4F84-8C6E-A939840F4A8E}" type="sibTrans" cxnId="{F26E64F1-B1E0-4496-A7BB-DA6C2635ECF6}">
      <dgm:prSet/>
      <dgm:spPr/>
      <dgm:t>
        <a:bodyPr/>
        <a:lstStyle/>
        <a:p>
          <a:endParaRPr lang="pt-BR"/>
        </a:p>
      </dgm:t>
    </dgm:pt>
    <dgm:pt modelId="{D27FC722-EFC4-4C63-9109-09DEE865B74F}">
      <dgm:prSet phldrT="[Texto]"/>
      <dgm:spPr/>
      <dgm:t>
        <a:bodyPr/>
        <a:lstStyle/>
        <a:p>
          <a:r>
            <a:rPr lang="pt-BR" b="1" dirty="0" smtClean="0"/>
            <a:t>Qualidade da informação (completude, pontualidade, validade, acurácia, consistência, integridade)</a:t>
          </a:r>
          <a:endParaRPr lang="pt-BR" b="1" dirty="0"/>
        </a:p>
      </dgm:t>
    </dgm:pt>
    <dgm:pt modelId="{78092690-F191-4FC1-9B1E-1CE3BD18EB11}" type="parTrans" cxnId="{BF50B44D-8B90-42F4-9D51-0DD40A2BC1C6}">
      <dgm:prSet/>
      <dgm:spPr/>
      <dgm:t>
        <a:bodyPr/>
        <a:lstStyle/>
        <a:p>
          <a:endParaRPr lang="pt-BR"/>
        </a:p>
      </dgm:t>
    </dgm:pt>
    <dgm:pt modelId="{B8204BAA-AC9D-42DC-B997-CB35A5060E73}" type="sibTrans" cxnId="{BF50B44D-8B90-42F4-9D51-0DD40A2BC1C6}">
      <dgm:prSet/>
      <dgm:spPr/>
      <dgm:t>
        <a:bodyPr/>
        <a:lstStyle/>
        <a:p>
          <a:endParaRPr lang="pt-BR"/>
        </a:p>
      </dgm:t>
    </dgm:pt>
    <dgm:pt modelId="{B26E8C9A-9E6B-4BEF-B19D-296EFC03F0F6}">
      <dgm:prSet phldrT="[Texto]"/>
      <dgm:spPr/>
      <dgm:t>
        <a:bodyPr/>
        <a:lstStyle/>
        <a:p>
          <a:endParaRPr lang="pt-BR" b="1" dirty="0"/>
        </a:p>
      </dgm:t>
    </dgm:pt>
    <dgm:pt modelId="{2ACAD819-26D2-44AC-BE3F-EE08DB37D3FF}" type="parTrans" cxnId="{0818DD64-BBDF-4CA1-9A9D-8B50DF758C4D}">
      <dgm:prSet/>
      <dgm:spPr/>
      <dgm:t>
        <a:bodyPr/>
        <a:lstStyle/>
        <a:p>
          <a:endParaRPr lang="pt-BR"/>
        </a:p>
      </dgm:t>
    </dgm:pt>
    <dgm:pt modelId="{51216975-9747-48F6-9767-65C0FC320B94}" type="sibTrans" cxnId="{0818DD64-BBDF-4CA1-9A9D-8B50DF758C4D}">
      <dgm:prSet/>
      <dgm:spPr/>
      <dgm:t>
        <a:bodyPr/>
        <a:lstStyle/>
        <a:p>
          <a:endParaRPr lang="pt-BR"/>
        </a:p>
      </dgm:t>
    </dgm:pt>
    <dgm:pt modelId="{B2F8E1D4-F3F8-44A4-BA9E-2E05BD17DEEE}" type="pres">
      <dgm:prSet presAssocID="{191C9433-F407-4A88-AC3B-48581646D456}" presName="Name0" presStyleCnt="0">
        <dgm:presLayoutVars>
          <dgm:dir/>
          <dgm:animLvl val="lvl"/>
          <dgm:resizeHandles val="exact"/>
        </dgm:presLayoutVars>
      </dgm:prSet>
      <dgm:spPr/>
      <dgm:t>
        <a:bodyPr/>
        <a:lstStyle/>
        <a:p>
          <a:endParaRPr lang="pt-BR"/>
        </a:p>
      </dgm:t>
    </dgm:pt>
    <dgm:pt modelId="{8C97A87E-F332-425D-9737-EC5A0178E7E3}" type="pres">
      <dgm:prSet presAssocID="{BAAA6BB6-3C2D-41A1-9DA9-C5AE8CE6E026}" presName="composite" presStyleCnt="0"/>
      <dgm:spPr/>
    </dgm:pt>
    <dgm:pt modelId="{7B1E8E3A-BC99-4EEC-AD7E-BFB85EAAB1F4}" type="pres">
      <dgm:prSet presAssocID="{BAAA6BB6-3C2D-41A1-9DA9-C5AE8CE6E026}" presName="parTx" presStyleLbl="alignNode1" presStyleIdx="0" presStyleCnt="4">
        <dgm:presLayoutVars>
          <dgm:chMax val="0"/>
          <dgm:chPref val="0"/>
          <dgm:bulletEnabled val="1"/>
        </dgm:presLayoutVars>
      </dgm:prSet>
      <dgm:spPr/>
      <dgm:t>
        <a:bodyPr/>
        <a:lstStyle/>
        <a:p>
          <a:endParaRPr lang="pt-BR"/>
        </a:p>
      </dgm:t>
    </dgm:pt>
    <dgm:pt modelId="{E147E03C-8C4A-42D2-BA91-754A23A843A5}" type="pres">
      <dgm:prSet presAssocID="{BAAA6BB6-3C2D-41A1-9DA9-C5AE8CE6E026}" presName="desTx" presStyleLbl="alignAccFollowNode1" presStyleIdx="0" presStyleCnt="4">
        <dgm:presLayoutVars>
          <dgm:bulletEnabled val="1"/>
        </dgm:presLayoutVars>
      </dgm:prSet>
      <dgm:spPr/>
      <dgm:t>
        <a:bodyPr/>
        <a:lstStyle/>
        <a:p>
          <a:endParaRPr lang="pt-BR"/>
        </a:p>
      </dgm:t>
    </dgm:pt>
    <dgm:pt modelId="{0775A2F4-77FB-45EC-85A1-68AB3A8933B4}" type="pres">
      <dgm:prSet presAssocID="{039EA5E4-9742-458F-96F1-9AAC7A6699BC}" presName="space" presStyleCnt="0"/>
      <dgm:spPr/>
    </dgm:pt>
    <dgm:pt modelId="{7967DA79-5FD0-45D3-BFD1-3171FFB059C6}" type="pres">
      <dgm:prSet presAssocID="{674B18D6-3404-4A37-8CCE-0FF50E7A3D48}" presName="composite" presStyleCnt="0"/>
      <dgm:spPr/>
    </dgm:pt>
    <dgm:pt modelId="{13619CFC-C9BC-4863-B549-CBC2EAB84362}" type="pres">
      <dgm:prSet presAssocID="{674B18D6-3404-4A37-8CCE-0FF50E7A3D48}" presName="parTx" presStyleLbl="alignNode1" presStyleIdx="1" presStyleCnt="4">
        <dgm:presLayoutVars>
          <dgm:chMax val="0"/>
          <dgm:chPref val="0"/>
          <dgm:bulletEnabled val="1"/>
        </dgm:presLayoutVars>
      </dgm:prSet>
      <dgm:spPr/>
      <dgm:t>
        <a:bodyPr/>
        <a:lstStyle/>
        <a:p>
          <a:endParaRPr lang="pt-BR"/>
        </a:p>
      </dgm:t>
    </dgm:pt>
    <dgm:pt modelId="{50884D3C-86D6-4AF8-90C3-91053A39B33B}" type="pres">
      <dgm:prSet presAssocID="{674B18D6-3404-4A37-8CCE-0FF50E7A3D48}" presName="desTx" presStyleLbl="alignAccFollowNode1" presStyleIdx="1" presStyleCnt="4">
        <dgm:presLayoutVars>
          <dgm:bulletEnabled val="1"/>
        </dgm:presLayoutVars>
      </dgm:prSet>
      <dgm:spPr/>
      <dgm:t>
        <a:bodyPr/>
        <a:lstStyle/>
        <a:p>
          <a:endParaRPr lang="pt-BR"/>
        </a:p>
      </dgm:t>
    </dgm:pt>
    <dgm:pt modelId="{D358CACB-55FC-4660-B02E-7CEA2C1A87DE}" type="pres">
      <dgm:prSet presAssocID="{17343807-37B5-444B-AD0F-44F71F6D5E15}" presName="space" presStyleCnt="0"/>
      <dgm:spPr/>
    </dgm:pt>
    <dgm:pt modelId="{14D34509-06CD-473B-BD3C-EEB487B6EE6E}" type="pres">
      <dgm:prSet presAssocID="{92776C42-F454-43D6-9059-995D94AAC79E}" presName="composite" presStyleCnt="0"/>
      <dgm:spPr/>
    </dgm:pt>
    <dgm:pt modelId="{FD7AFD0B-DC76-46CC-9846-B24F865F01ED}" type="pres">
      <dgm:prSet presAssocID="{92776C42-F454-43D6-9059-995D94AAC79E}" presName="parTx" presStyleLbl="alignNode1" presStyleIdx="2" presStyleCnt="4">
        <dgm:presLayoutVars>
          <dgm:chMax val="0"/>
          <dgm:chPref val="0"/>
          <dgm:bulletEnabled val="1"/>
        </dgm:presLayoutVars>
      </dgm:prSet>
      <dgm:spPr/>
      <dgm:t>
        <a:bodyPr/>
        <a:lstStyle/>
        <a:p>
          <a:endParaRPr lang="pt-BR"/>
        </a:p>
      </dgm:t>
    </dgm:pt>
    <dgm:pt modelId="{684E12B0-4168-4C9F-9E05-AEB6BC892E86}" type="pres">
      <dgm:prSet presAssocID="{92776C42-F454-43D6-9059-995D94AAC79E}" presName="desTx" presStyleLbl="alignAccFollowNode1" presStyleIdx="2" presStyleCnt="4">
        <dgm:presLayoutVars>
          <dgm:bulletEnabled val="1"/>
        </dgm:presLayoutVars>
      </dgm:prSet>
      <dgm:spPr/>
      <dgm:t>
        <a:bodyPr/>
        <a:lstStyle/>
        <a:p>
          <a:endParaRPr lang="pt-BR"/>
        </a:p>
      </dgm:t>
    </dgm:pt>
    <dgm:pt modelId="{AD8B63AA-22D4-4029-A685-51B119FBC2B3}" type="pres">
      <dgm:prSet presAssocID="{8B6C134D-1C34-4ED6-AF0F-20F9A16F1C17}" presName="space" presStyleCnt="0"/>
      <dgm:spPr/>
    </dgm:pt>
    <dgm:pt modelId="{4DF90D11-876D-4300-98B1-254565AA8B80}" type="pres">
      <dgm:prSet presAssocID="{6361DBF7-2FD9-4EB3-81C1-9AC3E5840FAE}" presName="composite" presStyleCnt="0"/>
      <dgm:spPr/>
    </dgm:pt>
    <dgm:pt modelId="{D45CAC43-E90C-4919-BC46-1BB1A9136190}" type="pres">
      <dgm:prSet presAssocID="{6361DBF7-2FD9-4EB3-81C1-9AC3E5840FAE}" presName="parTx" presStyleLbl="alignNode1" presStyleIdx="3" presStyleCnt="4">
        <dgm:presLayoutVars>
          <dgm:chMax val="0"/>
          <dgm:chPref val="0"/>
          <dgm:bulletEnabled val="1"/>
        </dgm:presLayoutVars>
      </dgm:prSet>
      <dgm:spPr/>
      <dgm:t>
        <a:bodyPr/>
        <a:lstStyle/>
        <a:p>
          <a:endParaRPr lang="pt-BR"/>
        </a:p>
      </dgm:t>
    </dgm:pt>
    <dgm:pt modelId="{BE1C3859-4C62-44A9-B690-60AB85FE53B7}" type="pres">
      <dgm:prSet presAssocID="{6361DBF7-2FD9-4EB3-81C1-9AC3E5840FAE}" presName="desTx" presStyleLbl="alignAccFollowNode1" presStyleIdx="3" presStyleCnt="4">
        <dgm:presLayoutVars>
          <dgm:bulletEnabled val="1"/>
        </dgm:presLayoutVars>
      </dgm:prSet>
      <dgm:spPr/>
      <dgm:t>
        <a:bodyPr/>
        <a:lstStyle/>
        <a:p>
          <a:endParaRPr lang="pt-BR"/>
        </a:p>
      </dgm:t>
    </dgm:pt>
  </dgm:ptLst>
  <dgm:cxnLst>
    <dgm:cxn modelId="{9553CAB3-0958-4F29-972D-3E300C7B2370}" type="presOf" srcId="{35660B85-91AC-4BC8-8325-C0CFE29E803E}" destId="{50884D3C-86D6-4AF8-90C3-91053A39B33B}" srcOrd="0" destOrd="1" presId="urn:microsoft.com/office/officeart/2005/8/layout/hList1"/>
    <dgm:cxn modelId="{4547640D-D61B-4D27-AC1E-14B4228FFEC5}" type="presOf" srcId="{81CF8A43-C801-4A93-B604-10DF36A18AE0}" destId="{BE1C3859-4C62-44A9-B690-60AB85FE53B7}" srcOrd="0" destOrd="1" presId="urn:microsoft.com/office/officeart/2005/8/layout/hList1"/>
    <dgm:cxn modelId="{D2E71E30-7005-4384-B06F-D6738BEF9C89}" type="presOf" srcId="{521A3A34-35D6-4CC8-9484-E58EFDAD0299}" destId="{684E12B0-4168-4C9F-9E05-AEB6BC892E86}" srcOrd="0" destOrd="0" presId="urn:microsoft.com/office/officeart/2005/8/layout/hList1"/>
    <dgm:cxn modelId="{0A4857A2-3934-431F-801E-8B072327F769}" srcId="{6361DBF7-2FD9-4EB3-81C1-9AC3E5840FAE}" destId="{26DB2EAC-D6CE-46E0-B87B-E8C3C4AF819A}" srcOrd="0" destOrd="0" parTransId="{9C0160BE-B35E-4239-A63B-98C4E49DAFC3}" sibTransId="{126CED39-F43F-41D6-A53E-B87899E54958}"/>
    <dgm:cxn modelId="{E5CB3E91-5F85-4D17-8D50-F78986C74D68}" type="presOf" srcId="{92776C42-F454-43D6-9059-995D94AAC79E}" destId="{FD7AFD0B-DC76-46CC-9846-B24F865F01ED}" srcOrd="0" destOrd="0" presId="urn:microsoft.com/office/officeart/2005/8/layout/hList1"/>
    <dgm:cxn modelId="{F26E64F1-B1E0-4496-A7BB-DA6C2635ECF6}" srcId="{674B18D6-3404-4A37-8CCE-0FF50E7A3D48}" destId="{FE26247A-ABB7-44D9-9482-0140E995E3DA}" srcOrd="2" destOrd="0" parTransId="{47B02D3A-7413-4E51-A1CC-13F0BD82889B}" sibTransId="{3B11CDE7-EFCD-4F84-8C6E-A939840F4A8E}"/>
    <dgm:cxn modelId="{F10A51D5-CEFF-48E1-80D3-14D724457AFE}" srcId="{6361DBF7-2FD9-4EB3-81C1-9AC3E5840FAE}" destId="{9FCB1F59-6042-406F-8C9C-C1E47FBAE54F}" srcOrd="2" destOrd="0" parTransId="{E0CFCA1E-8D0F-494B-8042-9E51DBD16CA9}" sibTransId="{5AA71DBC-D1F3-471A-8D25-99ECF1E9C4EC}"/>
    <dgm:cxn modelId="{7DDF9B8A-6330-467E-8DD7-6861A97F4FD4}" srcId="{191C9433-F407-4A88-AC3B-48581646D456}" destId="{92776C42-F454-43D6-9059-995D94AAC79E}" srcOrd="2" destOrd="0" parTransId="{7EDBB4F5-F6C8-4C37-A39F-5373C8182DDD}" sibTransId="{8B6C134D-1C34-4ED6-AF0F-20F9A16F1C17}"/>
    <dgm:cxn modelId="{65ACD90B-D70B-48A1-AD9E-8B63C9ADAE93}" srcId="{BAAA6BB6-3C2D-41A1-9DA9-C5AE8CE6E026}" destId="{7252074F-1161-45D4-8800-37439F1E1D91}" srcOrd="0" destOrd="0" parTransId="{24E78AA9-7AE5-4A46-9C85-EBEB4D9FACF3}" sibTransId="{49B0D94D-43AD-47B2-9B9C-18E8DA4CA996}"/>
    <dgm:cxn modelId="{1955098B-5EFB-47E0-B3CF-C75BC8DFB884}" type="presOf" srcId="{26DB2EAC-D6CE-46E0-B87B-E8C3C4AF819A}" destId="{BE1C3859-4C62-44A9-B690-60AB85FE53B7}" srcOrd="0" destOrd="0" presId="urn:microsoft.com/office/officeart/2005/8/layout/hList1"/>
    <dgm:cxn modelId="{E2B16DEF-A22B-4E91-9423-C6F311683441}" srcId="{6361DBF7-2FD9-4EB3-81C1-9AC3E5840FAE}" destId="{81CF8A43-C801-4A93-B604-10DF36A18AE0}" srcOrd="1" destOrd="0" parTransId="{9123E621-D215-4C42-9341-0352DB2787DB}" sibTransId="{01ED3091-94EA-4A8D-963B-0771196EF005}"/>
    <dgm:cxn modelId="{5E6A3E78-2CC9-4F6B-989B-921C4261F591}" type="presOf" srcId="{C6202B5D-4BCA-493C-8E7E-7ABC7645D6AD}" destId="{E147E03C-8C4A-42D2-BA91-754A23A843A5}" srcOrd="0" destOrd="1" presId="urn:microsoft.com/office/officeart/2005/8/layout/hList1"/>
    <dgm:cxn modelId="{224BB161-879D-470F-B915-E130C84B2D48}" type="presOf" srcId="{147BA512-EBBE-47B8-8E5A-3BE0C3BFA266}" destId="{50884D3C-86D6-4AF8-90C3-91053A39B33B}" srcOrd="0" destOrd="0" presId="urn:microsoft.com/office/officeart/2005/8/layout/hList1"/>
    <dgm:cxn modelId="{BF50B44D-8B90-42F4-9D51-0DD40A2BC1C6}" srcId="{92776C42-F454-43D6-9059-995D94AAC79E}" destId="{D27FC722-EFC4-4C63-9109-09DEE865B74F}" srcOrd="1" destOrd="0" parTransId="{78092690-F191-4FC1-9B1E-1CE3BD18EB11}" sibTransId="{B8204BAA-AC9D-42DC-B997-CB35A5060E73}"/>
    <dgm:cxn modelId="{1C10BBC3-2B9B-4BB7-BC55-9CC54511F184}" type="presOf" srcId="{9FCB1F59-6042-406F-8C9C-C1E47FBAE54F}" destId="{BE1C3859-4C62-44A9-B690-60AB85FE53B7}" srcOrd="0" destOrd="2" presId="urn:microsoft.com/office/officeart/2005/8/layout/hList1"/>
    <dgm:cxn modelId="{237ED26B-8AA6-4848-9982-3BE58F74625E}" srcId="{191C9433-F407-4A88-AC3B-48581646D456}" destId="{BAAA6BB6-3C2D-41A1-9DA9-C5AE8CE6E026}" srcOrd="0" destOrd="0" parTransId="{1920CC69-F90B-4250-B3C8-E552A450DFB7}" sibTransId="{039EA5E4-9742-458F-96F1-9AAC7A6699BC}"/>
    <dgm:cxn modelId="{E9D9C084-4C3F-412E-9338-2FFC3E49C5D5}" srcId="{92776C42-F454-43D6-9059-995D94AAC79E}" destId="{521A3A34-35D6-4CC8-9484-E58EFDAD0299}" srcOrd="0" destOrd="0" parTransId="{6A59EF1C-DBB3-4D8E-B10B-16D68E489022}" sibTransId="{4989A9DE-EEA9-430D-AF1C-828D44F8AA3A}"/>
    <dgm:cxn modelId="{C727EF7E-8D78-447F-BC59-56BC83B7C129}" type="presOf" srcId="{BAAA6BB6-3C2D-41A1-9DA9-C5AE8CE6E026}" destId="{7B1E8E3A-BC99-4EEC-AD7E-BFB85EAAB1F4}" srcOrd="0" destOrd="0" presId="urn:microsoft.com/office/officeart/2005/8/layout/hList1"/>
    <dgm:cxn modelId="{33A501B1-F386-433A-A37B-DD72423FCD3F}" srcId="{191C9433-F407-4A88-AC3B-48581646D456}" destId="{6361DBF7-2FD9-4EB3-81C1-9AC3E5840FAE}" srcOrd="3" destOrd="0" parTransId="{E409C093-57F6-4A79-B36F-A35A8B9CF145}" sibTransId="{36118161-5C29-4643-8BD3-C1BECBD53C9D}"/>
    <dgm:cxn modelId="{02BB316F-3083-4B93-95F1-7FA95EB128D7}" type="presOf" srcId="{191C9433-F407-4A88-AC3B-48581646D456}" destId="{B2F8E1D4-F3F8-44A4-BA9E-2E05BD17DEEE}" srcOrd="0" destOrd="0" presId="urn:microsoft.com/office/officeart/2005/8/layout/hList1"/>
    <dgm:cxn modelId="{0818DD64-BBDF-4CA1-9A9D-8B50DF758C4D}" srcId="{BAAA6BB6-3C2D-41A1-9DA9-C5AE8CE6E026}" destId="{B26E8C9A-9E6B-4BEF-B19D-296EFC03F0F6}" srcOrd="2" destOrd="0" parTransId="{2ACAD819-26D2-44AC-BE3F-EE08DB37D3FF}" sibTransId="{51216975-9747-48F6-9767-65C0FC320B94}"/>
    <dgm:cxn modelId="{ECEA0BB0-31AC-412C-BAFE-1046BB09C23B}" type="presOf" srcId="{D27FC722-EFC4-4C63-9109-09DEE865B74F}" destId="{684E12B0-4168-4C9F-9E05-AEB6BC892E86}" srcOrd="0" destOrd="1" presId="urn:microsoft.com/office/officeart/2005/8/layout/hList1"/>
    <dgm:cxn modelId="{136E3EDC-7152-4C66-9D57-F16C95D5D9A3}" srcId="{674B18D6-3404-4A37-8CCE-0FF50E7A3D48}" destId="{147BA512-EBBE-47B8-8E5A-3BE0C3BFA266}" srcOrd="0" destOrd="0" parTransId="{A2CF4841-FEDD-4A22-BA50-F01995E666D3}" sibTransId="{62F82C3F-E753-49AE-AD3F-4AEA511635E6}"/>
    <dgm:cxn modelId="{E4A8D141-573B-41EA-80AB-E86D273B2608}" type="presOf" srcId="{674B18D6-3404-4A37-8CCE-0FF50E7A3D48}" destId="{13619CFC-C9BC-4863-B549-CBC2EAB84362}" srcOrd="0" destOrd="0" presId="urn:microsoft.com/office/officeart/2005/8/layout/hList1"/>
    <dgm:cxn modelId="{90A22A8A-60C4-48CB-AC92-9F4457DC2934}" type="presOf" srcId="{6361DBF7-2FD9-4EB3-81C1-9AC3E5840FAE}" destId="{D45CAC43-E90C-4919-BC46-1BB1A9136190}" srcOrd="0" destOrd="0" presId="urn:microsoft.com/office/officeart/2005/8/layout/hList1"/>
    <dgm:cxn modelId="{0A75BDEA-1D42-4A3A-8C15-804831E722AE}" type="presOf" srcId="{7252074F-1161-45D4-8800-37439F1E1D91}" destId="{E147E03C-8C4A-42D2-BA91-754A23A843A5}" srcOrd="0" destOrd="0" presId="urn:microsoft.com/office/officeart/2005/8/layout/hList1"/>
    <dgm:cxn modelId="{5C5A76F8-75A5-4CFD-AB3A-843F727283CE}" type="presOf" srcId="{FE26247A-ABB7-44D9-9482-0140E995E3DA}" destId="{50884D3C-86D6-4AF8-90C3-91053A39B33B}" srcOrd="0" destOrd="2" presId="urn:microsoft.com/office/officeart/2005/8/layout/hList1"/>
    <dgm:cxn modelId="{D8877BE9-4797-4BD1-B07C-61530DD6042E}" srcId="{BAAA6BB6-3C2D-41A1-9DA9-C5AE8CE6E026}" destId="{C6202B5D-4BCA-493C-8E7E-7ABC7645D6AD}" srcOrd="1" destOrd="0" parTransId="{C9327B44-3534-4BC0-95D6-0B78CC92AE67}" sibTransId="{1F4EA426-F690-48D7-AAC2-93C0A57668BA}"/>
    <dgm:cxn modelId="{8DB49D4C-A30A-4E69-9EEC-C3788AC676D9}" type="presOf" srcId="{B26E8C9A-9E6B-4BEF-B19D-296EFC03F0F6}" destId="{E147E03C-8C4A-42D2-BA91-754A23A843A5}" srcOrd="0" destOrd="2" presId="urn:microsoft.com/office/officeart/2005/8/layout/hList1"/>
    <dgm:cxn modelId="{2FE3BC4F-3827-4C04-8CA0-EECA4326A44C}" srcId="{191C9433-F407-4A88-AC3B-48581646D456}" destId="{674B18D6-3404-4A37-8CCE-0FF50E7A3D48}" srcOrd="1" destOrd="0" parTransId="{19778A55-6524-4041-A421-3FF51CBBD000}" sibTransId="{17343807-37B5-444B-AD0F-44F71F6D5E15}"/>
    <dgm:cxn modelId="{68728106-37B0-471F-83DD-0461F93B9FCB}" srcId="{674B18D6-3404-4A37-8CCE-0FF50E7A3D48}" destId="{35660B85-91AC-4BC8-8325-C0CFE29E803E}" srcOrd="1" destOrd="0" parTransId="{4B55B976-3D7A-4FE2-9735-53B66407964E}" sibTransId="{4CD25B15-9B2B-46FD-A0F7-10AB47A34788}"/>
    <dgm:cxn modelId="{60D6BD4C-D922-47F1-85C6-3303F80A1E8A}" type="presParOf" srcId="{B2F8E1D4-F3F8-44A4-BA9E-2E05BD17DEEE}" destId="{8C97A87E-F332-425D-9737-EC5A0178E7E3}" srcOrd="0" destOrd="0" presId="urn:microsoft.com/office/officeart/2005/8/layout/hList1"/>
    <dgm:cxn modelId="{3D2103A7-F4D7-440F-A5AF-A7A0FE7A164D}" type="presParOf" srcId="{8C97A87E-F332-425D-9737-EC5A0178E7E3}" destId="{7B1E8E3A-BC99-4EEC-AD7E-BFB85EAAB1F4}" srcOrd="0" destOrd="0" presId="urn:microsoft.com/office/officeart/2005/8/layout/hList1"/>
    <dgm:cxn modelId="{23AD195B-8A27-4759-89A6-2EDB20D307C6}" type="presParOf" srcId="{8C97A87E-F332-425D-9737-EC5A0178E7E3}" destId="{E147E03C-8C4A-42D2-BA91-754A23A843A5}" srcOrd="1" destOrd="0" presId="urn:microsoft.com/office/officeart/2005/8/layout/hList1"/>
    <dgm:cxn modelId="{AF4C74AD-91C2-4349-92DD-C2693E106128}" type="presParOf" srcId="{B2F8E1D4-F3F8-44A4-BA9E-2E05BD17DEEE}" destId="{0775A2F4-77FB-45EC-85A1-68AB3A8933B4}" srcOrd="1" destOrd="0" presId="urn:microsoft.com/office/officeart/2005/8/layout/hList1"/>
    <dgm:cxn modelId="{5BFE6140-0DEC-40A7-89DF-EDE7DA181675}" type="presParOf" srcId="{B2F8E1D4-F3F8-44A4-BA9E-2E05BD17DEEE}" destId="{7967DA79-5FD0-45D3-BFD1-3171FFB059C6}" srcOrd="2" destOrd="0" presId="urn:microsoft.com/office/officeart/2005/8/layout/hList1"/>
    <dgm:cxn modelId="{BEA89DF0-17BD-4785-BF3A-9C9745EA440E}" type="presParOf" srcId="{7967DA79-5FD0-45D3-BFD1-3171FFB059C6}" destId="{13619CFC-C9BC-4863-B549-CBC2EAB84362}" srcOrd="0" destOrd="0" presId="urn:microsoft.com/office/officeart/2005/8/layout/hList1"/>
    <dgm:cxn modelId="{08EA2D38-0638-4C0D-8481-666A6079BC3F}" type="presParOf" srcId="{7967DA79-5FD0-45D3-BFD1-3171FFB059C6}" destId="{50884D3C-86D6-4AF8-90C3-91053A39B33B}" srcOrd="1" destOrd="0" presId="urn:microsoft.com/office/officeart/2005/8/layout/hList1"/>
    <dgm:cxn modelId="{152570F3-D98D-498B-9B57-7BB08BEBEC62}" type="presParOf" srcId="{B2F8E1D4-F3F8-44A4-BA9E-2E05BD17DEEE}" destId="{D358CACB-55FC-4660-B02E-7CEA2C1A87DE}" srcOrd="3" destOrd="0" presId="urn:microsoft.com/office/officeart/2005/8/layout/hList1"/>
    <dgm:cxn modelId="{057A18B5-FE88-4864-A754-ABD37434A762}" type="presParOf" srcId="{B2F8E1D4-F3F8-44A4-BA9E-2E05BD17DEEE}" destId="{14D34509-06CD-473B-BD3C-EEB487B6EE6E}" srcOrd="4" destOrd="0" presId="urn:microsoft.com/office/officeart/2005/8/layout/hList1"/>
    <dgm:cxn modelId="{1806A983-FA47-4F65-AA2F-5AFE3A4A5E9A}" type="presParOf" srcId="{14D34509-06CD-473B-BD3C-EEB487B6EE6E}" destId="{FD7AFD0B-DC76-46CC-9846-B24F865F01ED}" srcOrd="0" destOrd="0" presId="urn:microsoft.com/office/officeart/2005/8/layout/hList1"/>
    <dgm:cxn modelId="{18F42752-A5B4-48BB-8A38-72F61FE4CD6C}" type="presParOf" srcId="{14D34509-06CD-473B-BD3C-EEB487B6EE6E}" destId="{684E12B0-4168-4C9F-9E05-AEB6BC892E86}" srcOrd="1" destOrd="0" presId="urn:microsoft.com/office/officeart/2005/8/layout/hList1"/>
    <dgm:cxn modelId="{E3B9C79D-64BB-4CF6-B298-830CFBC02BB8}" type="presParOf" srcId="{B2F8E1D4-F3F8-44A4-BA9E-2E05BD17DEEE}" destId="{AD8B63AA-22D4-4029-A685-51B119FBC2B3}" srcOrd="5" destOrd="0" presId="urn:microsoft.com/office/officeart/2005/8/layout/hList1"/>
    <dgm:cxn modelId="{DF58C6DE-C8C8-4392-A0A1-C0FACCE22ECE}" type="presParOf" srcId="{B2F8E1D4-F3F8-44A4-BA9E-2E05BD17DEEE}" destId="{4DF90D11-876D-4300-98B1-254565AA8B80}" srcOrd="6" destOrd="0" presId="urn:microsoft.com/office/officeart/2005/8/layout/hList1"/>
    <dgm:cxn modelId="{AE6611EF-03E0-40AD-93DB-22882C37D373}" type="presParOf" srcId="{4DF90D11-876D-4300-98B1-254565AA8B80}" destId="{D45CAC43-E90C-4919-BC46-1BB1A9136190}" srcOrd="0" destOrd="0" presId="urn:microsoft.com/office/officeart/2005/8/layout/hList1"/>
    <dgm:cxn modelId="{EE8CF77E-EB02-401A-AC49-AA3FDA7A9738}" type="presParOf" srcId="{4DF90D11-876D-4300-98B1-254565AA8B80}" destId="{BE1C3859-4C62-44A9-B690-60AB85FE53B7}" srcOrd="1" destOrd="0" presId="urn:microsoft.com/office/officeart/2005/8/layout/h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91C9433-F407-4A88-AC3B-48581646D456}" type="doc">
      <dgm:prSet loTypeId="urn:microsoft.com/office/officeart/2005/8/layout/hList1" loCatId="list" qsTypeId="urn:microsoft.com/office/officeart/2005/8/quickstyle/simple1" qsCatId="simple" csTypeId="urn:microsoft.com/office/officeart/2005/8/colors/accent2_2" csCatId="accent2" phldr="1"/>
      <dgm:spPr/>
      <dgm:t>
        <a:bodyPr/>
        <a:lstStyle/>
        <a:p>
          <a:endParaRPr lang="pt-BR"/>
        </a:p>
      </dgm:t>
    </dgm:pt>
    <dgm:pt modelId="{BAAA6BB6-3C2D-41A1-9DA9-C5AE8CE6E026}">
      <dgm:prSet phldrT="[Texto]"/>
      <dgm:spPr/>
      <dgm:t>
        <a:bodyPr/>
        <a:lstStyle/>
        <a:p>
          <a:r>
            <a:rPr lang="pt-BR" dirty="0" smtClean="0"/>
            <a:t>Acurácia do Planejamento</a:t>
          </a:r>
          <a:endParaRPr lang="pt-BR" dirty="0"/>
        </a:p>
      </dgm:t>
    </dgm:pt>
    <dgm:pt modelId="{1920CC69-F90B-4250-B3C8-E552A450DFB7}" type="parTrans" cxnId="{237ED26B-8AA6-4848-9982-3BE58F74625E}">
      <dgm:prSet/>
      <dgm:spPr/>
      <dgm:t>
        <a:bodyPr/>
        <a:lstStyle/>
        <a:p>
          <a:endParaRPr lang="pt-BR"/>
        </a:p>
      </dgm:t>
    </dgm:pt>
    <dgm:pt modelId="{039EA5E4-9742-458F-96F1-9AAC7A6699BC}" type="sibTrans" cxnId="{237ED26B-8AA6-4848-9982-3BE58F74625E}">
      <dgm:prSet/>
      <dgm:spPr/>
      <dgm:t>
        <a:bodyPr/>
        <a:lstStyle/>
        <a:p>
          <a:endParaRPr lang="pt-BR"/>
        </a:p>
      </dgm:t>
    </dgm:pt>
    <dgm:pt modelId="{7252074F-1161-45D4-8800-37439F1E1D91}">
      <dgm:prSet phldrT="[Texto]"/>
      <dgm:spPr/>
      <dgm:t>
        <a:bodyPr/>
        <a:lstStyle/>
        <a:p>
          <a:r>
            <a:rPr lang="pt-BR" b="1" dirty="0" err="1" smtClean="0"/>
            <a:t>PxR</a:t>
          </a:r>
          <a:r>
            <a:rPr lang="pt-BR" b="1" dirty="0" smtClean="0"/>
            <a:t> - WMAPE ( físico) - mensal/ano;</a:t>
          </a:r>
          <a:endParaRPr lang="pt-BR" b="1" dirty="0"/>
        </a:p>
      </dgm:t>
    </dgm:pt>
    <dgm:pt modelId="{24E78AA9-7AE5-4A46-9C85-EBEB4D9FACF3}" type="parTrans" cxnId="{65ACD90B-D70B-48A1-AD9E-8B63C9ADAE93}">
      <dgm:prSet/>
      <dgm:spPr/>
      <dgm:t>
        <a:bodyPr/>
        <a:lstStyle/>
        <a:p>
          <a:endParaRPr lang="pt-BR"/>
        </a:p>
      </dgm:t>
    </dgm:pt>
    <dgm:pt modelId="{49B0D94D-43AD-47B2-9B9C-18E8DA4CA996}" type="sibTrans" cxnId="{65ACD90B-D70B-48A1-AD9E-8B63C9ADAE93}">
      <dgm:prSet/>
      <dgm:spPr/>
      <dgm:t>
        <a:bodyPr/>
        <a:lstStyle/>
        <a:p>
          <a:endParaRPr lang="pt-BR"/>
        </a:p>
      </dgm:t>
    </dgm:pt>
    <dgm:pt modelId="{92776C42-F454-43D6-9059-995D94AAC79E}">
      <dgm:prSet phldrT="[Texto]"/>
      <dgm:spPr/>
      <dgm:t>
        <a:bodyPr/>
        <a:lstStyle/>
        <a:p>
          <a:r>
            <a:rPr lang="pt-BR" dirty="0" smtClean="0"/>
            <a:t>Qualidade do processo</a:t>
          </a:r>
          <a:endParaRPr lang="pt-BR" dirty="0"/>
        </a:p>
      </dgm:t>
    </dgm:pt>
    <dgm:pt modelId="{7EDBB4F5-F6C8-4C37-A39F-5373C8182DDD}" type="parTrans" cxnId="{7DDF9B8A-6330-467E-8DD7-6861A97F4FD4}">
      <dgm:prSet/>
      <dgm:spPr/>
      <dgm:t>
        <a:bodyPr/>
        <a:lstStyle/>
        <a:p>
          <a:endParaRPr lang="pt-BR"/>
        </a:p>
      </dgm:t>
    </dgm:pt>
    <dgm:pt modelId="{8B6C134D-1C34-4ED6-AF0F-20F9A16F1C17}" type="sibTrans" cxnId="{7DDF9B8A-6330-467E-8DD7-6861A97F4FD4}">
      <dgm:prSet/>
      <dgm:spPr/>
      <dgm:t>
        <a:bodyPr/>
        <a:lstStyle/>
        <a:p>
          <a:endParaRPr lang="pt-BR"/>
        </a:p>
      </dgm:t>
    </dgm:pt>
    <dgm:pt modelId="{C6202B5D-4BCA-493C-8E7E-7ABC7645D6AD}">
      <dgm:prSet phldrT="[Texto]"/>
      <dgm:spPr/>
      <dgm:t>
        <a:bodyPr/>
        <a:lstStyle/>
        <a:p>
          <a:r>
            <a:rPr lang="pt-BR" b="1" dirty="0" smtClean="0"/>
            <a:t>Programado x </a:t>
          </a:r>
          <a:r>
            <a:rPr lang="pt-BR" b="1" dirty="0" err="1" smtClean="0"/>
            <a:t>Plan</a:t>
          </a:r>
          <a:r>
            <a:rPr lang="pt-BR" b="1" dirty="0" smtClean="0"/>
            <a:t>.-  % de Aceite (fábrica);</a:t>
          </a:r>
          <a:endParaRPr lang="pt-BR" b="1" dirty="0"/>
        </a:p>
      </dgm:t>
    </dgm:pt>
    <dgm:pt modelId="{C9327B44-3534-4BC0-95D6-0B78CC92AE67}" type="parTrans" cxnId="{D8877BE9-4797-4BD1-B07C-61530DD6042E}">
      <dgm:prSet/>
      <dgm:spPr/>
      <dgm:t>
        <a:bodyPr/>
        <a:lstStyle/>
        <a:p>
          <a:endParaRPr lang="pt-BR"/>
        </a:p>
      </dgm:t>
    </dgm:pt>
    <dgm:pt modelId="{1F4EA426-F690-48D7-AAC2-93C0A57668BA}" type="sibTrans" cxnId="{D8877BE9-4797-4BD1-B07C-61530DD6042E}">
      <dgm:prSet/>
      <dgm:spPr/>
      <dgm:t>
        <a:bodyPr/>
        <a:lstStyle/>
        <a:p>
          <a:endParaRPr lang="pt-BR"/>
        </a:p>
      </dgm:t>
    </dgm:pt>
    <dgm:pt modelId="{D27FC722-EFC4-4C63-9109-09DEE865B74F}">
      <dgm:prSet phldrT="[Texto]"/>
      <dgm:spPr/>
      <dgm:t>
        <a:bodyPr/>
        <a:lstStyle/>
        <a:p>
          <a:r>
            <a:rPr lang="pt-BR" b="1" dirty="0" smtClean="0"/>
            <a:t>Qualidade da informação (completude, pontualidade, validade, acurácia, consistência, integridade)</a:t>
          </a:r>
          <a:endParaRPr lang="pt-BR" b="1" dirty="0"/>
        </a:p>
      </dgm:t>
    </dgm:pt>
    <dgm:pt modelId="{78092690-F191-4FC1-9B1E-1CE3BD18EB11}" type="parTrans" cxnId="{BF50B44D-8B90-42F4-9D51-0DD40A2BC1C6}">
      <dgm:prSet/>
      <dgm:spPr/>
      <dgm:t>
        <a:bodyPr/>
        <a:lstStyle/>
        <a:p>
          <a:endParaRPr lang="pt-BR"/>
        </a:p>
      </dgm:t>
    </dgm:pt>
    <dgm:pt modelId="{B8204BAA-AC9D-42DC-B997-CB35A5060E73}" type="sibTrans" cxnId="{BF50B44D-8B90-42F4-9D51-0DD40A2BC1C6}">
      <dgm:prSet/>
      <dgm:spPr/>
      <dgm:t>
        <a:bodyPr/>
        <a:lstStyle/>
        <a:p>
          <a:endParaRPr lang="pt-BR"/>
        </a:p>
      </dgm:t>
    </dgm:pt>
    <dgm:pt modelId="{B26E8C9A-9E6B-4BEF-B19D-296EFC03F0F6}">
      <dgm:prSet phldrT="[Texto]"/>
      <dgm:spPr/>
      <dgm:t>
        <a:bodyPr/>
        <a:lstStyle/>
        <a:p>
          <a:endParaRPr lang="pt-BR" b="1" dirty="0"/>
        </a:p>
      </dgm:t>
    </dgm:pt>
    <dgm:pt modelId="{2ACAD819-26D2-44AC-BE3F-EE08DB37D3FF}" type="parTrans" cxnId="{0818DD64-BBDF-4CA1-9A9D-8B50DF758C4D}">
      <dgm:prSet/>
      <dgm:spPr/>
      <dgm:t>
        <a:bodyPr/>
        <a:lstStyle/>
        <a:p>
          <a:endParaRPr lang="pt-BR"/>
        </a:p>
      </dgm:t>
    </dgm:pt>
    <dgm:pt modelId="{51216975-9747-48F6-9767-65C0FC320B94}" type="sibTrans" cxnId="{0818DD64-BBDF-4CA1-9A9D-8B50DF758C4D}">
      <dgm:prSet/>
      <dgm:spPr/>
      <dgm:t>
        <a:bodyPr/>
        <a:lstStyle/>
        <a:p>
          <a:endParaRPr lang="pt-BR"/>
        </a:p>
      </dgm:t>
    </dgm:pt>
    <dgm:pt modelId="{B2F8E1D4-F3F8-44A4-BA9E-2E05BD17DEEE}" type="pres">
      <dgm:prSet presAssocID="{191C9433-F407-4A88-AC3B-48581646D456}" presName="Name0" presStyleCnt="0">
        <dgm:presLayoutVars>
          <dgm:dir/>
          <dgm:animLvl val="lvl"/>
          <dgm:resizeHandles val="exact"/>
        </dgm:presLayoutVars>
      </dgm:prSet>
      <dgm:spPr/>
      <dgm:t>
        <a:bodyPr/>
        <a:lstStyle/>
        <a:p>
          <a:endParaRPr lang="pt-BR"/>
        </a:p>
      </dgm:t>
    </dgm:pt>
    <dgm:pt modelId="{8C97A87E-F332-425D-9737-EC5A0178E7E3}" type="pres">
      <dgm:prSet presAssocID="{BAAA6BB6-3C2D-41A1-9DA9-C5AE8CE6E026}" presName="composite" presStyleCnt="0"/>
      <dgm:spPr/>
    </dgm:pt>
    <dgm:pt modelId="{7B1E8E3A-BC99-4EEC-AD7E-BFB85EAAB1F4}" type="pres">
      <dgm:prSet presAssocID="{BAAA6BB6-3C2D-41A1-9DA9-C5AE8CE6E026}" presName="parTx" presStyleLbl="alignNode1" presStyleIdx="0" presStyleCnt="2">
        <dgm:presLayoutVars>
          <dgm:chMax val="0"/>
          <dgm:chPref val="0"/>
          <dgm:bulletEnabled val="1"/>
        </dgm:presLayoutVars>
      </dgm:prSet>
      <dgm:spPr/>
      <dgm:t>
        <a:bodyPr/>
        <a:lstStyle/>
        <a:p>
          <a:endParaRPr lang="pt-BR"/>
        </a:p>
      </dgm:t>
    </dgm:pt>
    <dgm:pt modelId="{E147E03C-8C4A-42D2-BA91-754A23A843A5}" type="pres">
      <dgm:prSet presAssocID="{BAAA6BB6-3C2D-41A1-9DA9-C5AE8CE6E026}" presName="desTx" presStyleLbl="alignAccFollowNode1" presStyleIdx="0" presStyleCnt="2">
        <dgm:presLayoutVars>
          <dgm:bulletEnabled val="1"/>
        </dgm:presLayoutVars>
      </dgm:prSet>
      <dgm:spPr/>
      <dgm:t>
        <a:bodyPr/>
        <a:lstStyle/>
        <a:p>
          <a:endParaRPr lang="pt-BR"/>
        </a:p>
      </dgm:t>
    </dgm:pt>
    <dgm:pt modelId="{0775A2F4-77FB-45EC-85A1-68AB3A8933B4}" type="pres">
      <dgm:prSet presAssocID="{039EA5E4-9742-458F-96F1-9AAC7A6699BC}" presName="space" presStyleCnt="0"/>
      <dgm:spPr/>
    </dgm:pt>
    <dgm:pt modelId="{14D34509-06CD-473B-BD3C-EEB487B6EE6E}" type="pres">
      <dgm:prSet presAssocID="{92776C42-F454-43D6-9059-995D94AAC79E}" presName="composite" presStyleCnt="0"/>
      <dgm:spPr/>
    </dgm:pt>
    <dgm:pt modelId="{FD7AFD0B-DC76-46CC-9846-B24F865F01ED}" type="pres">
      <dgm:prSet presAssocID="{92776C42-F454-43D6-9059-995D94AAC79E}" presName="parTx" presStyleLbl="alignNode1" presStyleIdx="1" presStyleCnt="2">
        <dgm:presLayoutVars>
          <dgm:chMax val="0"/>
          <dgm:chPref val="0"/>
          <dgm:bulletEnabled val="1"/>
        </dgm:presLayoutVars>
      </dgm:prSet>
      <dgm:spPr/>
      <dgm:t>
        <a:bodyPr/>
        <a:lstStyle/>
        <a:p>
          <a:endParaRPr lang="pt-BR"/>
        </a:p>
      </dgm:t>
    </dgm:pt>
    <dgm:pt modelId="{684E12B0-4168-4C9F-9E05-AEB6BC892E86}" type="pres">
      <dgm:prSet presAssocID="{92776C42-F454-43D6-9059-995D94AAC79E}" presName="desTx" presStyleLbl="alignAccFollowNode1" presStyleIdx="1" presStyleCnt="2">
        <dgm:presLayoutVars>
          <dgm:bulletEnabled val="1"/>
        </dgm:presLayoutVars>
      </dgm:prSet>
      <dgm:spPr/>
      <dgm:t>
        <a:bodyPr/>
        <a:lstStyle/>
        <a:p>
          <a:endParaRPr lang="pt-BR"/>
        </a:p>
      </dgm:t>
    </dgm:pt>
  </dgm:ptLst>
  <dgm:cxnLst>
    <dgm:cxn modelId="{BF50B44D-8B90-42F4-9D51-0DD40A2BC1C6}" srcId="{92776C42-F454-43D6-9059-995D94AAC79E}" destId="{D27FC722-EFC4-4C63-9109-09DEE865B74F}" srcOrd="0" destOrd="0" parTransId="{78092690-F191-4FC1-9B1E-1CE3BD18EB11}" sibTransId="{B8204BAA-AC9D-42DC-B997-CB35A5060E73}"/>
    <dgm:cxn modelId="{65ACD90B-D70B-48A1-AD9E-8B63C9ADAE93}" srcId="{BAAA6BB6-3C2D-41A1-9DA9-C5AE8CE6E026}" destId="{7252074F-1161-45D4-8800-37439F1E1D91}" srcOrd="0" destOrd="0" parTransId="{24E78AA9-7AE5-4A46-9C85-EBEB4D9FACF3}" sibTransId="{49B0D94D-43AD-47B2-9B9C-18E8DA4CA996}"/>
    <dgm:cxn modelId="{0818DD64-BBDF-4CA1-9A9D-8B50DF758C4D}" srcId="{BAAA6BB6-3C2D-41A1-9DA9-C5AE8CE6E026}" destId="{B26E8C9A-9E6B-4BEF-B19D-296EFC03F0F6}" srcOrd="2" destOrd="0" parTransId="{2ACAD819-26D2-44AC-BE3F-EE08DB37D3FF}" sibTransId="{51216975-9747-48F6-9767-65C0FC320B94}"/>
    <dgm:cxn modelId="{02BB316F-3083-4B93-95F1-7FA95EB128D7}" type="presOf" srcId="{191C9433-F407-4A88-AC3B-48581646D456}" destId="{B2F8E1D4-F3F8-44A4-BA9E-2E05BD17DEEE}" srcOrd="0" destOrd="0" presId="urn:microsoft.com/office/officeart/2005/8/layout/hList1"/>
    <dgm:cxn modelId="{C727EF7E-8D78-447F-BC59-56BC83B7C129}" type="presOf" srcId="{BAAA6BB6-3C2D-41A1-9DA9-C5AE8CE6E026}" destId="{7B1E8E3A-BC99-4EEC-AD7E-BFB85EAAB1F4}" srcOrd="0" destOrd="0" presId="urn:microsoft.com/office/officeart/2005/8/layout/hList1"/>
    <dgm:cxn modelId="{8DB49D4C-A30A-4E69-9EEC-C3788AC676D9}" type="presOf" srcId="{B26E8C9A-9E6B-4BEF-B19D-296EFC03F0F6}" destId="{E147E03C-8C4A-42D2-BA91-754A23A843A5}" srcOrd="0" destOrd="2" presId="urn:microsoft.com/office/officeart/2005/8/layout/hList1"/>
    <dgm:cxn modelId="{237ED26B-8AA6-4848-9982-3BE58F74625E}" srcId="{191C9433-F407-4A88-AC3B-48581646D456}" destId="{BAAA6BB6-3C2D-41A1-9DA9-C5AE8CE6E026}" srcOrd="0" destOrd="0" parTransId="{1920CC69-F90B-4250-B3C8-E552A450DFB7}" sibTransId="{039EA5E4-9742-458F-96F1-9AAC7A6699BC}"/>
    <dgm:cxn modelId="{0A75BDEA-1D42-4A3A-8C15-804831E722AE}" type="presOf" srcId="{7252074F-1161-45D4-8800-37439F1E1D91}" destId="{E147E03C-8C4A-42D2-BA91-754A23A843A5}" srcOrd="0" destOrd="0" presId="urn:microsoft.com/office/officeart/2005/8/layout/hList1"/>
    <dgm:cxn modelId="{E5CB3E91-5F85-4D17-8D50-F78986C74D68}" type="presOf" srcId="{92776C42-F454-43D6-9059-995D94AAC79E}" destId="{FD7AFD0B-DC76-46CC-9846-B24F865F01ED}" srcOrd="0" destOrd="0" presId="urn:microsoft.com/office/officeart/2005/8/layout/hList1"/>
    <dgm:cxn modelId="{7DDF9B8A-6330-467E-8DD7-6861A97F4FD4}" srcId="{191C9433-F407-4A88-AC3B-48581646D456}" destId="{92776C42-F454-43D6-9059-995D94AAC79E}" srcOrd="1" destOrd="0" parTransId="{7EDBB4F5-F6C8-4C37-A39F-5373C8182DDD}" sibTransId="{8B6C134D-1C34-4ED6-AF0F-20F9A16F1C17}"/>
    <dgm:cxn modelId="{5E6A3E78-2CC9-4F6B-989B-921C4261F591}" type="presOf" srcId="{C6202B5D-4BCA-493C-8E7E-7ABC7645D6AD}" destId="{E147E03C-8C4A-42D2-BA91-754A23A843A5}" srcOrd="0" destOrd="1" presId="urn:microsoft.com/office/officeart/2005/8/layout/hList1"/>
    <dgm:cxn modelId="{D8877BE9-4797-4BD1-B07C-61530DD6042E}" srcId="{BAAA6BB6-3C2D-41A1-9DA9-C5AE8CE6E026}" destId="{C6202B5D-4BCA-493C-8E7E-7ABC7645D6AD}" srcOrd="1" destOrd="0" parTransId="{C9327B44-3534-4BC0-95D6-0B78CC92AE67}" sibTransId="{1F4EA426-F690-48D7-AAC2-93C0A57668BA}"/>
    <dgm:cxn modelId="{ECEA0BB0-31AC-412C-BAFE-1046BB09C23B}" type="presOf" srcId="{D27FC722-EFC4-4C63-9109-09DEE865B74F}" destId="{684E12B0-4168-4C9F-9E05-AEB6BC892E86}" srcOrd="0" destOrd="0" presId="urn:microsoft.com/office/officeart/2005/8/layout/hList1"/>
    <dgm:cxn modelId="{60D6BD4C-D922-47F1-85C6-3303F80A1E8A}" type="presParOf" srcId="{B2F8E1D4-F3F8-44A4-BA9E-2E05BD17DEEE}" destId="{8C97A87E-F332-425D-9737-EC5A0178E7E3}" srcOrd="0" destOrd="0" presId="urn:microsoft.com/office/officeart/2005/8/layout/hList1"/>
    <dgm:cxn modelId="{3D2103A7-F4D7-440F-A5AF-A7A0FE7A164D}" type="presParOf" srcId="{8C97A87E-F332-425D-9737-EC5A0178E7E3}" destId="{7B1E8E3A-BC99-4EEC-AD7E-BFB85EAAB1F4}" srcOrd="0" destOrd="0" presId="urn:microsoft.com/office/officeart/2005/8/layout/hList1"/>
    <dgm:cxn modelId="{23AD195B-8A27-4759-89A6-2EDB20D307C6}" type="presParOf" srcId="{8C97A87E-F332-425D-9737-EC5A0178E7E3}" destId="{E147E03C-8C4A-42D2-BA91-754A23A843A5}" srcOrd="1" destOrd="0" presId="urn:microsoft.com/office/officeart/2005/8/layout/hList1"/>
    <dgm:cxn modelId="{AF4C74AD-91C2-4349-92DD-C2693E106128}" type="presParOf" srcId="{B2F8E1D4-F3F8-44A4-BA9E-2E05BD17DEEE}" destId="{0775A2F4-77FB-45EC-85A1-68AB3A8933B4}" srcOrd="1" destOrd="0" presId="urn:microsoft.com/office/officeart/2005/8/layout/hList1"/>
    <dgm:cxn modelId="{057A18B5-FE88-4864-A754-ABD37434A762}" type="presParOf" srcId="{B2F8E1D4-F3F8-44A4-BA9E-2E05BD17DEEE}" destId="{14D34509-06CD-473B-BD3C-EEB487B6EE6E}" srcOrd="2" destOrd="0" presId="urn:microsoft.com/office/officeart/2005/8/layout/hList1"/>
    <dgm:cxn modelId="{1806A983-FA47-4F65-AA2F-5AFE3A4A5E9A}" type="presParOf" srcId="{14D34509-06CD-473B-BD3C-EEB487B6EE6E}" destId="{FD7AFD0B-DC76-46CC-9846-B24F865F01ED}" srcOrd="0" destOrd="0" presId="urn:microsoft.com/office/officeart/2005/8/layout/hList1"/>
    <dgm:cxn modelId="{18F42752-A5B4-48BB-8A38-72F61FE4CD6C}" type="presParOf" srcId="{14D34509-06CD-473B-BD3C-EEB487B6EE6E}" destId="{684E12B0-4168-4C9F-9E05-AEB6BC892E86}" srcOrd="1" destOrd="0" presId="urn:microsoft.com/office/officeart/2005/8/layout/hList1"/>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4CF3A71-41F1-4AF9-8127-FFD3FE0CABDC}" type="doc">
      <dgm:prSet loTypeId="urn:microsoft.com/office/officeart/2005/8/layout/vList4" loCatId="list" qsTypeId="urn:microsoft.com/office/officeart/2005/8/quickstyle/simple1" qsCatId="simple" csTypeId="urn:microsoft.com/office/officeart/2005/8/colors/accent3_1" csCatId="accent3" phldr="1"/>
      <dgm:spPr/>
      <dgm:t>
        <a:bodyPr/>
        <a:lstStyle/>
        <a:p>
          <a:endParaRPr lang="pt-BR"/>
        </a:p>
      </dgm:t>
    </dgm:pt>
    <dgm:pt modelId="{38DF2415-F812-4210-8A99-29B16F81EED0}">
      <dgm:prSet phldrT="[Texto]"/>
      <dgm:spPr/>
      <dgm:t>
        <a:bodyPr/>
        <a:lstStyle/>
        <a:p>
          <a:r>
            <a:rPr lang="pt-BR" dirty="0" smtClean="0"/>
            <a:t>Estoque</a:t>
          </a:r>
          <a:endParaRPr lang="pt-BR" dirty="0"/>
        </a:p>
      </dgm:t>
    </dgm:pt>
    <dgm:pt modelId="{A09BF3A3-B07B-447F-8183-6138F0B9AD10}" type="parTrans" cxnId="{A7192284-6F7B-4D53-96E7-7FAB70A83852}">
      <dgm:prSet/>
      <dgm:spPr/>
      <dgm:t>
        <a:bodyPr/>
        <a:lstStyle/>
        <a:p>
          <a:endParaRPr lang="pt-BR"/>
        </a:p>
      </dgm:t>
    </dgm:pt>
    <dgm:pt modelId="{81533BBC-819C-4DEF-B01F-25A77E5B8CF2}" type="sibTrans" cxnId="{A7192284-6F7B-4D53-96E7-7FAB70A83852}">
      <dgm:prSet/>
      <dgm:spPr/>
      <dgm:t>
        <a:bodyPr/>
        <a:lstStyle/>
        <a:p>
          <a:endParaRPr lang="pt-BR"/>
        </a:p>
      </dgm:t>
    </dgm:pt>
    <dgm:pt modelId="{F0A9896E-DFAA-47E0-899C-F28910777E5B}">
      <dgm:prSet phldrT="[Texto]"/>
      <dgm:spPr/>
      <dgm:t>
        <a:bodyPr/>
        <a:lstStyle/>
        <a:p>
          <a:r>
            <a:rPr lang="pt-BR" dirty="0" smtClean="0"/>
            <a:t>Por região</a:t>
          </a:r>
          <a:endParaRPr lang="pt-BR" dirty="0"/>
        </a:p>
      </dgm:t>
    </dgm:pt>
    <dgm:pt modelId="{FF833354-7805-46A9-9C58-F8A7E427435E}" type="parTrans" cxnId="{27EC79F9-ACE6-40F7-9B01-6EA1C9FC854D}">
      <dgm:prSet/>
      <dgm:spPr/>
      <dgm:t>
        <a:bodyPr/>
        <a:lstStyle/>
        <a:p>
          <a:endParaRPr lang="pt-BR"/>
        </a:p>
      </dgm:t>
    </dgm:pt>
    <dgm:pt modelId="{FA768232-6CDD-4C24-96BE-EF4B06748698}" type="sibTrans" cxnId="{27EC79F9-ACE6-40F7-9B01-6EA1C9FC854D}">
      <dgm:prSet/>
      <dgm:spPr/>
      <dgm:t>
        <a:bodyPr/>
        <a:lstStyle/>
        <a:p>
          <a:endParaRPr lang="pt-BR"/>
        </a:p>
      </dgm:t>
    </dgm:pt>
    <dgm:pt modelId="{34174CFB-1601-452C-BC28-B93E87792990}">
      <dgm:prSet phldrT="[Texto]"/>
      <dgm:spPr/>
      <dgm:t>
        <a:bodyPr/>
        <a:lstStyle/>
        <a:p>
          <a:r>
            <a:rPr lang="pt-BR" dirty="0" smtClean="0"/>
            <a:t>Por propriedade</a:t>
          </a:r>
          <a:endParaRPr lang="pt-BR" dirty="0"/>
        </a:p>
      </dgm:t>
    </dgm:pt>
    <dgm:pt modelId="{5B115E0A-655C-4AB5-94B1-28A5F450B697}" type="parTrans" cxnId="{94CDC766-8D31-4D2D-B531-18237FF64387}">
      <dgm:prSet/>
      <dgm:spPr/>
      <dgm:t>
        <a:bodyPr/>
        <a:lstStyle/>
        <a:p>
          <a:endParaRPr lang="pt-BR"/>
        </a:p>
      </dgm:t>
    </dgm:pt>
    <dgm:pt modelId="{A5A48F7B-95BF-4AA3-AAE1-D9EFF2B7B7BF}" type="sibTrans" cxnId="{94CDC766-8D31-4D2D-B531-18237FF64387}">
      <dgm:prSet/>
      <dgm:spPr/>
      <dgm:t>
        <a:bodyPr/>
        <a:lstStyle/>
        <a:p>
          <a:endParaRPr lang="pt-BR"/>
        </a:p>
      </dgm:t>
    </dgm:pt>
    <dgm:pt modelId="{589D0EC3-A0D1-491D-8286-5D9BECCF1BCB}">
      <dgm:prSet phldrT="[Texto]"/>
      <dgm:spPr/>
      <dgm:t>
        <a:bodyPr/>
        <a:lstStyle/>
        <a:p>
          <a:r>
            <a:rPr lang="pt-BR" dirty="0" smtClean="0"/>
            <a:t>PAC</a:t>
          </a:r>
          <a:endParaRPr lang="pt-BR" dirty="0"/>
        </a:p>
      </dgm:t>
    </dgm:pt>
    <dgm:pt modelId="{1F1A2488-37F0-4CCB-8648-B41B24431781}" type="parTrans" cxnId="{F6C7F303-95D5-4A40-B9A9-D416ADC2E44E}">
      <dgm:prSet/>
      <dgm:spPr/>
      <dgm:t>
        <a:bodyPr/>
        <a:lstStyle/>
        <a:p>
          <a:endParaRPr lang="pt-BR"/>
        </a:p>
      </dgm:t>
    </dgm:pt>
    <dgm:pt modelId="{911EDFBD-D775-4EC9-8DB0-3BA7B6907908}" type="sibTrans" cxnId="{F6C7F303-95D5-4A40-B9A9-D416ADC2E44E}">
      <dgm:prSet/>
      <dgm:spPr/>
      <dgm:t>
        <a:bodyPr/>
        <a:lstStyle/>
        <a:p>
          <a:endParaRPr lang="pt-BR"/>
        </a:p>
      </dgm:t>
    </dgm:pt>
    <dgm:pt modelId="{3B672005-55E3-484D-9104-DB34AD0C7AC8}">
      <dgm:prSet phldrT="[Texto]"/>
      <dgm:spPr/>
      <dgm:t>
        <a:bodyPr/>
        <a:lstStyle/>
        <a:p>
          <a:r>
            <a:rPr lang="pt-BR" dirty="0" smtClean="0"/>
            <a:t>Por região</a:t>
          </a:r>
          <a:endParaRPr lang="pt-BR" dirty="0"/>
        </a:p>
      </dgm:t>
    </dgm:pt>
    <dgm:pt modelId="{635E1C76-8536-4FF5-BEC8-5E5F801539B8}" type="parTrans" cxnId="{CE7F41BF-2703-42DC-BE89-1D3E8DB76403}">
      <dgm:prSet/>
      <dgm:spPr/>
      <dgm:t>
        <a:bodyPr/>
        <a:lstStyle/>
        <a:p>
          <a:endParaRPr lang="pt-BR"/>
        </a:p>
      </dgm:t>
    </dgm:pt>
    <dgm:pt modelId="{FE5CD852-F26B-4C4D-9AD8-AEDA30BAF9D1}" type="sibTrans" cxnId="{CE7F41BF-2703-42DC-BE89-1D3E8DB76403}">
      <dgm:prSet/>
      <dgm:spPr/>
      <dgm:t>
        <a:bodyPr/>
        <a:lstStyle/>
        <a:p>
          <a:endParaRPr lang="pt-BR"/>
        </a:p>
      </dgm:t>
    </dgm:pt>
    <dgm:pt modelId="{EBCFBAAF-BC86-4F4A-90DA-856BCA65BFA5}">
      <dgm:prSet phldrT="[Texto]"/>
      <dgm:spPr/>
      <dgm:t>
        <a:bodyPr/>
        <a:lstStyle/>
        <a:p>
          <a:r>
            <a:rPr lang="pt-BR" dirty="0" smtClean="0"/>
            <a:t>Por propriedade</a:t>
          </a:r>
          <a:endParaRPr lang="pt-BR" dirty="0"/>
        </a:p>
      </dgm:t>
    </dgm:pt>
    <dgm:pt modelId="{CFF8E151-8B6F-4EB4-9F7D-EC46B6DB629E}" type="parTrans" cxnId="{A33D67B9-1A7C-414D-A4CC-25E4913EA6FC}">
      <dgm:prSet/>
      <dgm:spPr/>
      <dgm:t>
        <a:bodyPr/>
        <a:lstStyle/>
        <a:p>
          <a:endParaRPr lang="pt-BR"/>
        </a:p>
      </dgm:t>
    </dgm:pt>
    <dgm:pt modelId="{93452456-EDB2-4A92-8671-131DBF0B4D27}" type="sibTrans" cxnId="{A33D67B9-1A7C-414D-A4CC-25E4913EA6FC}">
      <dgm:prSet/>
      <dgm:spPr/>
      <dgm:t>
        <a:bodyPr/>
        <a:lstStyle/>
        <a:p>
          <a:endParaRPr lang="pt-BR"/>
        </a:p>
      </dgm:t>
    </dgm:pt>
    <dgm:pt modelId="{E466D928-E800-4458-BA3F-3637FE909B2F}">
      <dgm:prSet phldrT="[Texto]"/>
      <dgm:spPr/>
      <dgm:t>
        <a:bodyPr/>
        <a:lstStyle/>
        <a:p>
          <a:r>
            <a:rPr lang="pt-BR" dirty="0" smtClean="0"/>
            <a:t>Transporte</a:t>
          </a:r>
          <a:endParaRPr lang="pt-BR" dirty="0"/>
        </a:p>
      </dgm:t>
    </dgm:pt>
    <dgm:pt modelId="{3832C350-FED7-4D1D-AC00-9B3443410CA8}" type="parTrans" cxnId="{F87D79FD-C27C-4101-8556-BBBF49CF50DB}">
      <dgm:prSet/>
      <dgm:spPr/>
      <dgm:t>
        <a:bodyPr/>
        <a:lstStyle/>
        <a:p>
          <a:endParaRPr lang="pt-BR"/>
        </a:p>
      </dgm:t>
    </dgm:pt>
    <dgm:pt modelId="{71EEBEEE-D8A1-460D-ABE6-C1051C5BD4D7}" type="sibTrans" cxnId="{F87D79FD-C27C-4101-8556-BBBF49CF50DB}">
      <dgm:prSet/>
      <dgm:spPr/>
      <dgm:t>
        <a:bodyPr/>
        <a:lstStyle/>
        <a:p>
          <a:endParaRPr lang="pt-BR"/>
        </a:p>
      </dgm:t>
    </dgm:pt>
    <dgm:pt modelId="{20F8FB1D-B2D4-4384-B72F-079DD5F6793D}">
      <dgm:prSet phldrT="[Texto]"/>
      <dgm:spPr/>
      <dgm:t>
        <a:bodyPr/>
        <a:lstStyle/>
        <a:p>
          <a:r>
            <a:rPr lang="pt-BR" dirty="0" smtClean="0"/>
            <a:t>Por região</a:t>
          </a:r>
          <a:endParaRPr lang="pt-BR" dirty="0"/>
        </a:p>
      </dgm:t>
    </dgm:pt>
    <dgm:pt modelId="{14BF211D-EBFE-4EBC-A10A-67C4E7C925DA}" type="parTrans" cxnId="{61B8330E-D3E6-4D1D-BC50-F3A6F7D07F25}">
      <dgm:prSet/>
      <dgm:spPr/>
      <dgm:t>
        <a:bodyPr/>
        <a:lstStyle/>
        <a:p>
          <a:endParaRPr lang="pt-BR"/>
        </a:p>
      </dgm:t>
    </dgm:pt>
    <dgm:pt modelId="{D9991450-CC42-46D9-A2F7-0A4311E12FD8}" type="sibTrans" cxnId="{61B8330E-D3E6-4D1D-BC50-F3A6F7D07F25}">
      <dgm:prSet/>
      <dgm:spPr/>
      <dgm:t>
        <a:bodyPr/>
        <a:lstStyle/>
        <a:p>
          <a:endParaRPr lang="pt-BR"/>
        </a:p>
      </dgm:t>
    </dgm:pt>
    <dgm:pt modelId="{2A0C5023-4A4B-4ED0-9692-2B9A01B3CB17}">
      <dgm:prSet phldrT="[Texto]"/>
      <dgm:spPr/>
      <dgm:t>
        <a:bodyPr/>
        <a:lstStyle/>
        <a:p>
          <a:r>
            <a:rPr lang="pt-BR" dirty="0" smtClean="0"/>
            <a:t>Por propriedade</a:t>
          </a:r>
          <a:endParaRPr lang="pt-BR" dirty="0"/>
        </a:p>
      </dgm:t>
    </dgm:pt>
    <dgm:pt modelId="{30027CF6-8E57-43A9-B5E5-E2B3DE5F6207}" type="parTrans" cxnId="{2186A145-1DA0-436E-A52B-A9A6A1C0B7CC}">
      <dgm:prSet/>
      <dgm:spPr/>
      <dgm:t>
        <a:bodyPr/>
        <a:lstStyle/>
        <a:p>
          <a:endParaRPr lang="pt-BR"/>
        </a:p>
      </dgm:t>
    </dgm:pt>
    <dgm:pt modelId="{8C477E65-2EAA-4310-9CAA-F1B16BCB8AA5}" type="sibTrans" cxnId="{2186A145-1DA0-436E-A52B-A9A6A1C0B7CC}">
      <dgm:prSet/>
      <dgm:spPr/>
      <dgm:t>
        <a:bodyPr/>
        <a:lstStyle/>
        <a:p>
          <a:endParaRPr lang="pt-BR"/>
        </a:p>
      </dgm:t>
    </dgm:pt>
    <dgm:pt modelId="{B43026E5-B114-4ACA-87EC-106DD127ADA9}">
      <dgm:prSet phldrT="[Texto]"/>
      <dgm:spPr/>
      <dgm:t>
        <a:bodyPr/>
        <a:lstStyle/>
        <a:p>
          <a:r>
            <a:rPr lang="pt-BR" dirty="0" smtClean="0"/>
            <a:t>Comparar com BDGT e RF anterior</a:t>
          </a:r>
          <a:endParaRPr lang="pt-BR" dirty="0"/>
        </a:p>
      </dgm:t>
    </dgm:pt>
    <dgm:pt modelId="{342D6036-1B4E-4CA7-AD42-293D483EE39C}" type="parTrans" cxnId="{1416D65C-2F88-4777-BFE9-61CF5F0BAB14}">
      <dgm:prSet/>
      <dgm:spPr/>
      <dgm:t>
        <a:bodyPr/>
        <a:lstStyle/>
        <a:p>
          <a:endParaRPr lang="pt-BR"/>
        </a:p>
      </dgm:t>
    </dgm:pt>
    <dgm:pt modelId="{BCC9019A-2B5E-4B83-8106-F3B8E6F6ED40}" type="sibTrans" cxnId="{1416D65C-2F88-4777-BFE9-61CF5F0BAB14}">
      <dgm:prSet/>
      <dgm:spPr/>
      <dgm:t>
        <a:bodyPr/>
        <a:lstStyle/>
        <a:p>
          <a:endParaRPr lang="pt-BR"/>
        </a:p>
      </dgm:t>
    </dgm:pt>
    <dgm:pt modelId="{855993CE-14C3-459B-ABD6-36E70B15E366}">
      <dgm:prSet phldrT="[Texto]"/>
      <dgm:spPr/>
      <dgm:t>
        <a:bodyPr/>
        <a:lstStyle/>
        <a:p>
          <a:r>
            <a:rPr lang="pt-BR" dirty="0" smtClean="0"/>
            <a:t>Comparar com BDGT e RF anterior</a:t>
          </a:r>
          <a:endParaRPr lang="pt-BR" dirty="0"/>
        </a:p>
      </dgm:t>
    </dgm:pt>
    <dgm:pt modelId="{486F68B1-92FF-4176-ADDB-297833D77DCA}" type="parTrans" cxnId="{C4C354E2-8180-400A-AB3E-DA79AA4911C8}">
      <dgm:prSet/>
      <dgm:spPr/>
      <dgm:t>
        <a:bodyPr/>
        <a:lstStyle/>
        <a:p>
          <a:endParaRPr lang="pt-BR"/>
        </a:p>
      </dgm:t>
    </dgm:pt>
    <dgm:pt modelId="{684F799C-C758-46E0-B1E6-B73813D0B833}" type="sibTrans" cxnId="{C4C354E2-8180-400A-AB3E-DA79AA4911C8}">
      <dgm:prSet/>
      <dgm:spPr/>
      <dgm:t>
        <a:bodyPr/>
        <a:lstStyle/>
        <a:p>
          <a:endParaRPr lang="pt-BR"/>
        </a:p>
      </dgm:t>
    </dgm:pt>
    <dgm:pt modelId="{E0C3753E-4874-454B-BC7A-F77A4F1D2F01}">
      <dgm:prSet phldrT="[Texto]"/>
      <dgm:spPr/>
      <dgm:t>
        <a:bodyPr/>
        <a:lstStyle/>
        <a:p>
          <a:r>
            <a:rPr lang="pt-BR" smtClean="0"/>
            <a:t>Comparar com BDGT e RF anterior</a:t>
          </a:r>
          <a:endParaRPr lang="pt-BR" dirty="0"/>
        </a:p>
      </dgm:t>
    </dgm:pt>
    <dgm:pt modelId="{04F23277-8B48-4026-BE2C-FF5166B6F2E0}" type="parTrans" cxnId="{AD5C82BB-6B5C-4BB6-B0D5-A4250CCA9D0A}">
      <dgm:prSet/>
      <dgm:spPr/>
      <dgm:t>
        <a:bodyPr/>
        <a:lstStyle/>
        <a:p>
          <a:endParaRPr lang="pt-BR"/>
        </a:p>
      </dgm:t>
    </dgm:pt>
    <dgm:pt modelId="{027FCA00-744D-4D6E-BA74-7BE0066AD329}" type="sibTrans" cxnId="{AD5C82BB-6B5C-4BB6-B0D5-A4250CCA9D0A}">
      <dgm:prSet/>
      <dgm:spPr/>
      <dgm:t>
        <a:bodyPr/>
        <a:lstStyle/>
        <a:p>
          <a:endParaRPr lang="pt-BR"/>
        </a:p>
      </dgm:t>
    </dgm:pt>
    <dgm:pt modelId="{F01C399D-7107-488B-BF35-27A75C37F819}" type="pres">
      <dgm:prSet presAssocID="{04CF3A71-41F1-4AF9-8127-FFD3FE0CABDC}" presName="linear" presStyleCnt="0">
        <dgm:presLayoutVars>
          <dgm:dir/>
          <dgm:resizeHandles val="exact"/>
        </dgm:presLayoutVars>
      </dgm:prSet>
      <dgm:spPr/>
      <dgm:t>
        <a:bodyPr/>
        <a:lstStyle/>
        <a:p>
          <a:endParaRPr lang="pt-BR"/>
        </a:p>
      </dgm:t>
    </dgm:pt>
    <dgm:pt modelId="{1102C933-42D1-401C-8B65-F236E1A03330}" type="pres">
      <dgm:prSet presAssocID="{38DF2415-F812-4210-8A99-29B16F81EED0}" presName="comp" presStyleCnt="0"/>
      <dgm:spPr/>
    </dgm:pt>
    <dgm:pt modelId="{0339D0E6-6E9D-43D5-8FCB-34FAAE97ADF3}" type="pres">
      <dgm:prSet presAssocID="{38DF2415-F812-4210-8A99-29B16F81EED0}" presName="box" presStyleLbl="node1" presStyleIdx="0" presStyleCnt="3"/>
      <dgm:spPr/>
      <dgm:t>
        <a:bodyPr/>
        <a:lstStyle/>
        <a:p>
          <a:endParaRPr lang="pt-BR"/>
        </a:p>
      </dgm:t>
    </dgm:pt>
    <dgm:pt modelId="{2FD0C8F3-8F3D-4921-9D7A-6700E76D1499}" type="pres">
      <dgm:prSet presAssocID="{38DF2415-F812-4210-8A99-29B16F81EED0}" presName="img" presStyleLbl="fgImgPlace1" presStyleIdx="0" presStyleCnt="3"/>
      <dgm:spPr/>
    </dgm:pt>
    <dgm:pt modelId="{E030636E-9FB3-4041-91A6-9AFE9D61F399}" type="pres">
      <dgm:prSet presAssocID="{38DF2415-F812-4210-8A99-29B16F81EED0}" presName="text" presStyleLbl="node1" presStyleIdx="0" presStyleCnt="3">
        <dgm:presLayoutVars>
          <dgm:bulletEnabled val="1"/>
        </dgm:presLayoutVars>
      </dgm:prSet>
      <dgm:spPr/>
      <dgm:t>
        <a:bodyPr/>
        <a:lstStyle/>
        <a:p>
          <a:endParaRPr lang="pt-BR"/>
        </a:p>
      </dgm:t>
    </dgm:pt>
    <dgm:pt modelId="{73B7AFAE-0227-4F7E-A687-8A124FE9361E}" type="pres">
      <dgm:prSet presAssocID="{81533BBC-819C-4DEF-B01F-25A77E5B8CF2}" presName="spacer" presStyleCnt="0"/>
      <dgm:spPr/>
    </dgm:pt>
    <dgm:pt modelId="{3F3F443D-93D3-4C3F-AE5A-5DFED86BA85C}" type="pres">
      <dgm:prSet presAssocID="{589D0EC3-A0D1-491D-8286-5D9BECCF1BCB}" presName="comp" presStyleCnt="0"/>
      <dgm:spPr/>
    </dgm:pt>
    <dgm:pt modelId="{257A5723-1515-4D6C-A643-14E049937E31}" type="pres">
      <dgm:prSet presAssocID="{589D0EC3-A0D1-491D-8286-5D9BECCF1BCB}" presName="box" presStyleLbl="node1" presStyleIdx="1" presStyleCnt="3"/>
      <dgm:spPr/>
      <dgm:t>
        <a:bodyPr/>
        <a:lstStyle/>
        <a:p>
          <a:endParaRPr lang="pt-BR"/>
        </a:p>
      </dgm:t>
    </dgm:pt>
    <dgm:pt modelId="{9F5F3F6C-3B82-4BEC-A1E5-41FD18AE1471}" type="pres">
      <dgm:prSet presAssocID="{589D0EC3-A0D1-491D-8286-5D9BECCF1BCB}" presName="img" presStyleLbl="fgImgPlace1" presStyleIdx="1" presStyleCnt="3"/>
      <dgm:spPr/>
    </dgm:pt>
    <dgm:pt modelId="{D72450E8-9AF6-43AA-A8B1-24EAB1CB9CDA}" type="pres">
      <dgm:prSet presAssocID="{589D0EC3-A0D1-491D-8286-5D9BECCF1BCB}" presName="text" presStyleLbl="node1" presStyleIdx="1" presStyleCnt="3">
        <dgm:presLayoutVars>
          <dgm:bulletEnabled val="1"/>
        </dgm:presLayoutVars>
      </dgm:prSet>
      <dgm:spPr/>
      <dgm:t>
        <a:bodyPr/>
        <a:lstStyle/>
        <a:p>
          <a:endParaRPr lang="pt-BR"/>
        </a:p>
      </dgm:t>
    </dgm:pt>
    <dgm:pt modelId="{345EBF62-53AA-458B-8224-14BBBC1AB75A}" type="pres">
      <dgm:prSet presAssocID="{911EDFBD-D775-4EC9-8DB0-3BA7B6907908}" presName="spacer" presStyleCnt="0"/>
      <dgm:spPr/>
    </dgm:pt>
    <dgm:pt modelId="{1E2B06BB-C8A6-458D-A407-8D14452417E3}" type="pres">
      <dgm:prSet presAssocID="{E466D928-E800-4458-BA3F-3637FE909B2F}" presName="comp" presStyleCnt="0"/>
      <dgm:spPr/>
    </dgm:pt>
    <dgm:pt modelId="{E7B66D14-94C8-468E-932B-6FAF2241429B}" type="pres">
      <dgm:prSet presAssocID="{E466D928-E800-4458-BA3F-3637FE909B2F}" presName="box" presStyleLbl="node1" presStyleIdx="2" presStyleCnt="3"/>
      <dgm:spPr/>
      <dgm:t>
        <a:bodyPr/>
        <a:lstStyle/>
        <a:p>
          <a:endParaRPr lang="pt-BR"/>
        </a:p>
      </dgm:t>
    </dgm:pt>
    <dgm:pt modelId="{36217A08-BABC-416B-AFDD-FD62733E224B}" type="pres">
      <dgm:prSet presAssocID="{E466D928-E800-4458-BA3F-3637FE909B2F}" presName="img" presStyleLbl="fgImgPlace1" presStyleIdx="2" presStyleCnt="3"/>
      <dgm:spPr/>
    </dgm:pt>
    <dgm:pt modelId="{4F7F6192-35BA-415F-8883-C1DE1D723302}" type="pres">
      <dgm:prSet presAssocID="{E466D928-E800-4458-BA3F-3637FE909B2F}" presName="text" presStyleLbl="node1" presStyleIdx="2" presStyleCnt="3">
        <dgm:presLayoutVars>
          <dgm:bulletEnabled val="1"/>
        </dgm:presLayoutVars>
      </dgm:prSet>
      <dgm:spPr/>
      <dgm:t>
        <a:bodyPr/>
        <a:lstStyle/>
        <a:p>
          <a:endParaRPr lang="pt-BR"/>
        </a:p>
      </dgm:t>
    </dgm:pt>
  </dgm:ptLst>
  <dgm:cxnLst>
    <dgm:cxn modelId="{D52EEA1D-7E00-4995-83DE-4B64ADDE2B01}" type="presOf" srcId="{3B672005-55E3-484D-9104-DB34AD0C7AC8}" destId="{257A5723-1515-4D6C-A643-14E049937E31}" srcOrd="0" destOrd="1" presId="urn:microsoft.com/office/officeart/2005/8/layout/vList4"/>
    <dgm:cxn modelId="{61B8330E-D3E6-4D1D-BC50-F3A6F7D07F25}" srcId="{E466D928-E800-4458-BA3F-3637FE909B2F}" destId="{20F8FB1D-B2D4-4384-B72F-079DD5F6793D}" srcOrd="0" destOrd="0" parTransId="{14BF211D-EBFE-4EBC-A10A-67C4E7C925DA}" sibTransId="{D9991450-CC42-46D9-A2F7-0A4311E12FD8}"/>
    <dgm:cxn modelId="{08F16672-85B0-4F91-BC90-8816F1797517}" type="presOf" srcId="{2A0C5023-4A4B-4ED0-9692-2B9A01B3CB17}" destId="{E7B66D14-94C8-468E-932B-6FAF2241429B}" srcOrd="0" destOrd="2" presId="urn:microsoft.com/office/officeart/2005/8/layout/vList4"/>
    <dgm:cxn modelId="{2186A145-1DA0-436E-A52B-A9A6A1C0B7CC}" srcId="{E466D928-E800-4458-BA3F-3637FE909B2F}" destId="{2A0C5023-4A4B-4ED0-9692-2B9A01B3CB17}" srcOrd="1" destOrd="0" parTransId="{30027CF6-8E57-43A9-B5E5-E2B3DE5F6207}" sibTransId="{8C477E65-2EAA-4310-9CAA-F1B16BCB8AA5}"/>
    <dgm:cxn modelId="{3DDD9D3D-727F-4068-9E97-8C057F8091C9}" type="presOf" srcId="{E466D928-E800-4458-BA3F-3637FE909B2F}" destId="{4F7F6192-35BA-415F-8883-C1DE1D723302}" srcOrd="1" destOrd="0" presId="urn:microsoft.com/office/officeart/2005/8/layout/vList4"/>
    <dgm:cxn modelId="{1416D65C-2F88-4777-BFE9-61CF5F0BAB14}" srcId="{38DF2415-F812-4210-8A99-29B16F81EED0}" destId="{B43026E5-B114-4ACA-87EC-106DD127ADA9}" srcOrd="2" destOrd="0" parTransId="{342D6036-1B4E-4CA7-AD42-293D483EE39C}" sibTransId="{BCC9019A-2B5E-4B83-8106-F3B8E6F6ED40}"/>
    <dgm:cxn modelId="{330EE24B-E88B-4A6C-96B5-1451124DB627}" type="presOf" srcId="{B43026E5-B114-4ACA-87EC-106DD127ADA9}" destId="{0339D0E6-6E9D-43D5-8FCB-34FAAE97ADF3}" srcOrd="0" destOrd="3" presId="urn:microsoft.com/office/officeart/2005/8/layout/vList4"/>
    <dgm:cxn modelId="{777D357D-B0D0-4441-94E9-D04AA953A156}" type="presOf" srcId="{855993CE-14C3-459B-ABD6-36E70B15E366}" destId="{257A5723-1515-4D6C-A643-14E049937E31}" srcOrd="0" destOrd="3" presId="urn:microsoft.com/office/officeart/2005/8/layout/vList4"/>
    <dgm:cxn modelId="{358DF9A4-ADAD-4228-B67D-B5A9D54563E3}" type="presOf" srcId="{E0C3753E-4874-454B-BC7A-F77A4F1D2F01}" destId="{E7B66D14-94C8-468E-932B-6FAF2241429B}" srcOrd="0" destOrd="3" presId="urn:microsoft.com/office/officeart/2005/8/layout/vList4"/>
    <dgm:cxn modelId="{B50F6B06-85B3-46F6-AF7D-0F395A1E80AE}" type="presOf" srcId="{20F8FB1D-B2D4-4384-B72F-079DD5F6793D}" destId="{4F7F6192-35BA-415F-8883-C1DE1D723302}" srcOrd="1" destOrd="1" presId="urn:microsoft.com/office/officeart/2005/8/layout/vList4"/>
    <dgm:cxn modelId="{C4C354E2-8180-400A-AB3E-DA79AA4911C8}" srcId="{589D0EC3-A0D1-491D-8286-5D9BECCF1BCB}" destId="{855993CE-14C3-459B-ABD6-36E70B15E366}" srcOrd="2" destOrd="0" parTransId="{486F68B1-92FF-4176-ADDB-297833D77DCA}" sibTransId="{684F799C-C758-46E0-B1E6-B73813D0B833}"/>
    <dgm:cxn modelId="{D5ECF4BF-62D1-41E7-8B79-EB3AF51856EC}" type="presOf" srcId="{38DF2415-F812-4210-8A99-29B16F81EED0}" destId="{E030636E-9FB3-4041-91A6-9AFE9D61F399}" srcOrd="1" destOrd="0" presId="urn:microsoft.com/office/officeart/2005/8/layout/vList4"/>
    <dgm:cxn modelId="{BEA22546-0721-4942-B03F-A53FFAD2B502}" type="presOf" srcId="{20F8FB1D-B2D4-4384-B72F-079DD5F6793D}" destId="{E7B66D14-94C8-468E-932B-6FAF2241429B}" srcOrd="0" destOrd="1" presId="urn:microsoft.com/office/officeart/2005/8/layout/vList4"/>
    <dgm:cxn modelId="{46E91B93-B65F-4411-BAA7-EAD4257ED098}" type="presOf" srcId="{F0A9896E-DFAA-47E0-899C-F28910777E5B}" destId="{E030636E-9FB3-4041-91A6-9AFE9D61F399}" srcOrd="1" destOrd="1" presId="urn:microsoft.com/office/officeart/2005/8/layout/vList4"/>
    <dgm:cxn modelId="{94CDC766-8D31-4D2D-B531-18237FF64387}" srcId="{38DF2415-F812-4210-8A99-29B16F81EED0}" destId="{34174CFB-1601-452C-BC28-B93E87792990}" srcOrd="1" destOrd="0" parTransId="{5B115E0A-655C-4AB5-94B1-28A5F450B697}" sibTransId="{A5A48F7B-95BF-4AA3-AAE1-D9EFF2B7B7BF}"/>
    <dgm:cxn modelId="{F38677A4-ECC5-48EF-9B4F-A87D4BC4992F}" type="presOf" srcId="{04CF3A71-41F1-4AF9-8127-FFD3FE0CABDC}" destId="{F01C399D-7107-488B-BF35-27A75C37F819}" srcOrd="0" destOrd="0" presId="urn:microsoft.com/office/officeart/2005/8/layout/vList4"/>
    <dgm:cxn modelId="{9540A9C5-EDFD-4D0D-9C74-7BB86E9FCFA5}" type="presOf" srcId="{E466D928-E800-4458-BA3F-3637FE909B2F}" destId="{E7B66D14-94C8-468E-932B-6FAF2241429B}" srcOrd="0" destOrd="0" presId="urn:microsoft.com/office/officeart/2005/8/layout/vList4"/>
    <dgm:cxn modelId="{F7FEE01C-D9AA-40D9-8F00-60711F8400CF}" type="presOf" srcId="{589D0EC3-A0D1-491D-8286-5D9BECCF1BCB}" destId="{257A5723-1515-4D6C-A643-14E049937E31}" srcOrd="0" destOrd="0" presId="urn:microsoft.com/office/officeart/2005/8/layout/vList4"/>
    <dgm:cxn modelId="{F6C7F303-95D5-4A40-B9A9-D416ADC2E44E}" srcId="{04CF3A71-41F1-4AF9-8127-FFD3FE0CABDC}" destId="{589D0EC3-A0D1-491D-8286-5D9BECCF1BCB}" srcOrd="1" destOrd="0" parTransId="{1F1A2488-37F0-4CCB-8648-B41B24431781}" sibTransId="{911EDFBD-D775-4EC9-8DB0-3BA7B6907908}"/>
    <dgm:cxn modelId="{AD5C82BB-6B5C-4BB6-B0D5-A4250CCA9D0A}" srcId="{E466D928-E800-4458-BA3F-3637FE909B2F}" destId="{E0C3753E-4874-454B-BC7A-F77A4F1D2F01}" srcOrd="2" destOrd="0" parTransId="{04F23277-8B48-4026-BE2C-FF5166B6F2E0}" sibTransId="{027FCA00-744D-4D6E-BA74-7BE0066AD329}"/>
    <dgm:cxn modelId="{27EC79F9-ACE6-40F7-9B01-6EA1C9FC854D}" srcId="{38DF2415-F812-4210-8A99-29B16F81EED0}" destId="{F0A9896E-DFAA-47E0-899C-F28910777E5B}" srcOrd="0" destOrd="0" parTransId="{FF833354-7805-46A9-9C58-F8A7E427435E}" sibTransId="{FA768232-6CDD-4C24-96BE-EF4B06748698}"/>
    <dgm:cxn modelId="{33411C13-E176-45EC-84A2-21B018B021ED}" type="presOf" srcId="{EBCFBAAF-BC86-4F4A-90DA-856BCA65BFA5}" destId="{257A5723-1515-4D6C-A643-14E049937E31}" srcOrd="0" destOrd="2" presId="urn:microsoft.com/office/officeart/2005/8/layout/vList4"/>
    <dgm:cxn modelId="{B612A630-C6FD-41E5-888A-8E774A399B31}" type="presOf" srcId="{EBCFBAAF-BC86-4F4A-90DA-856BCA65BFA5}" destId="{D72450E8-9AF6-43AA-A8B1-24EAB1CB9CDA}" srcOrd="1" destOrd="2" presId="urn:microsoft.com/office/officeart/2005/8/layout/vList4"/>
    <dgm:cxn modelId="{C5A06F35-E279-4244-BCE5-58D0AA982AC3}" type="presOf" srcId="{B43026E5-B114-4ACA-87EC-106DD127ADA9}" destId="{E030636E-9FB3-4041-91A6-9AFE9D61F399}" srcOrd="1" destOrd="3" presId="urn:microsoft.com/office/officeart/2005/8/layout/vList4"/>
    <dgm:cxn modelId="{329381B0-4AF4-4812-AFC6-FE394338CA38}" type="presOf" srcId="{3B672005-55E3-484D-9104-DB34AD0C7AC8}" destId="{D72450E8-9AF6-43AA-A8B1-24EAB1CB9CDA}" srcOrd="1" destOrd="1" presId="urn:microsoft.com/office/officeart/2005/8/layout/vList4"/>
    <dgm:cxn modelId="{A2735BA8-2522-4457-B55E-5C59926476A1}" type="presOf" srcId="{F0A9896E-DFAA-47E0-899C-F28910777E5B}" destId="{0339D0E6-6E9D-43D5-8FCB-34FAAE97ADF3}" srcOrd="0" destOrd="1" presId="urn:microsoft.com/office/officeart/2005/8/layout/vList4"/>
    <dgm:cxn modelId="{3314A8F4-7E67-42CB-907C-E47A2B2C87BA}" type="presOf" srcId="{589D0EC3-A0D1-491D-8286-5D9BECCF1BCB}" destId="{D72450E8-9AF6-43AA-A8B1-24EAB1CB9CDA}" srcOrd="1" destOrd="0" presId="urn:microsoft.com/office/officeart/2005/8/layout/vList4"/>
    <dgm:cxn modelId="{CE7F41BF-2703-42DC-BE89-1D3E8DB76403}" srcId="{589D0EC3-A0D1-491D-8286-5D9BECCF1BCB}" destId="{3B672005-55E3-484D-9104-DB34AD0C7AC8}" srcOrd="0" destOrd="0" parTransId="{635E1C76-8536-4FF5-BEC8-5E5F801539B8}" sibTransId="{FE5CD852-F26B-4C4D-9AD8-AEDA30BAF9D1}"/>
    <dgm:cxn modelId="{F87D79FD-C27C-4101-8556-BBBF49CF50DB}" srcId="{04CF3A71-41F1-4AF9-8127-FFD3FE0CABDC}" destId="{E466D928-E800-4458-BA3F-3637FE909B2F}" srcOrd="2" destOrd="0" parTransId="{3832C350-FED7-4D1D-AC00-9B3443410CA8}" sibTransId="{71EEBEEE-D8A1-460D-ABE6-C1051C5BD4D7}"/>
    <dgm:cxn modelId="{A33D67B9-1A7C-414D-A4CC-25E4913EA6FC}" srcId="{589D0EC3-A0D1-491D-8286-5D9BECCF1BCB}" destId="{EBCFBAAF-BC86-4F4A-90DA-856BCA65BFA5}" srcOrd="1" destOrd="0" parTransId="{CFF8E151-8B6F-4EB4-9F7D-EC46B6DB629E}" sibTransId="{93452456-EDB2-4A92-8671-131DBF0B4D27}"/>
    <dgm:cxn modelId="{7C996B54-14BB-45D0-AB40-A353ECFB960A}" type="presOf" srcId="{855993CE-14C3-459B-ABD6-36E70B15E366}" destId="{D72450E8-9AF6-43AA-A8B1-24EAB1CB9CDA}" srcOrd="1" destOrd="3" presId="urn:microsoft.com/office/officeart/2005/8/layout/vList4"/>
    <dgm:cxn modelId="{FD0F6DF4-D890-4543-B34A-2E78A2EAD1BC}" type="presOf" srcId="{34174CFB-1601-452C-BC28-B93E87792990}" destId="{0339D0E6-6E9D-43D5-8FCB-34FAAE97ADF3}" srcOrd="0" destOrd="2" presId="urn:microsoft.com/office/officeart/2005/8/layout/vList4"/>
    <dgm:cxn modelId="{1C5F9579-8D85-4F78-8A4A-BFC85F3987AF}" type="presOf" srcId="{38DF2415-F812-4210-8A99-29B16F81EED0}" destId="{0339D0E6-6E9D-43D5-8FCB-34FAAE97ADF3}" srcOrd="0" destOrd="0" presId="urn:microsoft.com/office/officeart/2005/8/layout/vList4"/>
    <dgm:cxn modelId="{53504306-E489-4AFD-996B-8DE88F23C028}" type="presOf" srcId="{2A0C5023-4A4B-4ED0-9692-2B9A01B3CB17}" destId="{4F7F6192-35BA-415F-8883-C1DE1D723302}" srcOrd="1" destOrd="2" presId="urn:microsoft.com/office/officeart/2005/8/layout/vList4"/>
    <dgm:cxn modelId="{92121317-CB69-4DE8-B484-4A4FCFD1CFBC}" type="presOf" srcId="{34174CFB-1601-452C-BC28-B93E87792990}" destId="{E030636E-9FB3-4041-91A6-9AFE9D61F399}" srcOrd="1" destOrd="2" presId="urn:microsoft.com/office/officeart/2005/8/layout/vList4"/>
    <dgm:cxn modelId="{6B263CB7-EDCE-462D-AD39-55DFB651F91A}" type="presOf" srcId="{E0C3753E-4874-454B-BC7A-F77A4F1D2F01}" destId="{4F7F6192-35BA-415F-8883-C1DE1D723302}" srcOrd="1" destOrd="3" presId="urn:microsoft.com/office/officeart/2005/8/layout/vList4"/>
    <dgm:cxn modelId="{A7192284-6F7B-4D53-96E7-7FAB70A83852}" srcId="{04CF3A71-41F1-4AF9-8127-FFD3FE0CABDC}" destId="{38DF2415-F812-4210-8A99-29B16F81EED0}" srcOrd="0" destOrd="0" parTransId="{A09BF3A3-B07B-447F-8183-6138F0B9AD10}" sibTransId="{81533BBC-819C-4DEF-B01F-25A77E5B8CF2}"/>
    <dgm:cxn modelId="{44112501-F926-4DCB-8EAA-127A037022BC}" type="presParOf" srcId="{F01C399D-7107-488B-BF35-27A75C37F819}" destId="{1102C933-42D1-401C-8B65-F236E1A03330}" srcOrd="0" destOrd="0" presId="urn:microsoft.com/office/officeart/2005/8/layout/vList4"/>
    <dgm:cxn modelId="{7EC4640F-F5DC-4F1F-B93F-6DF3AE308B0F}" type="presParOf" srcId="{1102C933-42D1-401C-8B65-F236E1A03330}" destId="{0339D0E6-6E9D-43D5-8FCB-34FAAE97ADF3}" srcOrd="0" destOrd="0" presId="urn:microsoft.com/office/officeart/2005/8/layout/vList4"/>
    <dgm:cxn modelId="{F8F103C6-793D-48CC-83F9-771D7E6DDD60}" type="presParOf" srcId="{1102C933-42D1-401C-8B65-F236E1A03330}" destId="{2FD0C8F3-8F3D-4921-9D7A-6700E76D1499}" srcOrd="1" destOrd="0" presId="urn:microsoft.com/office/officeart/2005/8/layout/vList4"/>
    <dgm:cxn modelId="{F039199C-881B-442F-899F-02A66EA3FF37}" type="presParOf" srcId="{1102C933-42D1-401C-8B65-F236E1A03330}" destId="{E030636E-9FB3-4041-91A6-9AFE9D61F399}" srcOrd="2" destOrd="0" presId="urn:microsoft.com/office/officeart/2005/8/layout/vList4"/>
    <dgm:cxn modelId="{31E387C0-5A13-4A1D-B346-95282A59CFF0}" type="presParOf" srcId="{F01C399D-7107-488B-BF35-27A75C37F819}" destId="{73B7AFAE-0227-4F7E-A687-8A124FE9361E}" srcOrd="1" destOrd="0" presId="urn:microsoft.com/office/officeart/2005/8/layout/vList4"/>
    <dgm:cxn modelId="{93B1E33E-00B4-45E3-BEBA-14CAD43EA31F}" type="presParOf" srcId="{F01C399D-7107-488B-BF35-27A75C37F819}" destId="{3F3F443D-93D3-4C3F-AE5A-5DFED86BA85C}" srcOrd="2" destOrd="0" presId="urn:microsoft.com/office/officeart/2005/8/layout/vList4"/>
    <dgm:cxn modelId="{D7120E11-2718-4FAE-A6AF-AA2AC51A2560}" type="presParOf" srcId="{3F3F443D-93D3-4C3F-AE5A-5DFED86BA85C}" destId="{257A5723-1515-4D6C-A643-14E049937E31}" srcOrd="0" destOrd="0" presId="urn:microsoft.com/office/officeart/2005/8/layout/vList4"/>
    <dgm:cxn modelId="{5BFDC4BE-21E3-4228-AAB5-0279EF1DC471}" type="presParOf" srcId="{3F3F443D-93D3-4C3F-AE5A-5DFED86BA85C}" destId="{9F5F3F6C-3B82-4BEC-A1E5-41FD18AE1471}" srcOrd="1" destOrd="0" presId="urn:microsoft.com/office/officeart/2005/8/layout/vList4"/>
    <dgm:cxn modelId="{9B809201-A15C-4173-9C4F-E692CF972F88}" type="presParOf" srcId="{3F3F443D-93D3-4C3F-AE5A-5DFED86BA85C}" destId="{D72450E8-9AF6-43AA-A8B1-24EAB1CB9CDA}" srcOrd="2" destOrd="0" presId="urn:microsoft.com/office/officeart/2005/8/layout/vList4"/>
    <dgm:cxn modelId="{41A1AB83-7638-4D3A-BC2C-069443F10C7B}" type="presParOf" srcId="{F01C399D-7107-488B-BF35-27A75C37F819}" destId="{345EBF62-53AA-458B-8224-14BBBC1AB75A}" srcOrd="3" destOrd="0" presId="urn:microsoft.com/office/officeart/2005/8/layout/vList4"/>
    <dgm:cxn modelId="{9C92BCD8-6AF9-4449-8BCB-431F39B54DA4}" type="presParOf" srcId="{F01C399D-7107-488B-BF35-27A75C37F819}" destId="{1E2B06BB-C8A6-458D-A407-8D14452417E3}" srcOrd="4" destOrd="0" presId="urn:microsoft.com/office/officeart/2005/8/layout/vList4"/>
    <dgm:cxn modelId="{DBA4DED2-14B0-416C-A631-AF49616C3C80}" type="presParOf" srcId="{1E2B06BB-C8A6-458D-A407-8D14452417E3}" destId="{E7B66D14-94C8-468E-932B-6FAF2241429B}" srcOrd="0" destOrd="0" presId="urn:microsoft.com/office/officeart/2005/8/layout/vList4"/>
    <dgm:cxn modelId="{A8362A49-541E-4902-8EDF-897308D5974D}" type="presParOf" srcId="{1E2B06BB-C8A6-458D-A407-8D14452417E3}" destId="{36217A08-BABC-416B-AFDD-FD62733E224B}" srcOrd="1" destOrd="0" presId="urn:microsoft.com/office/officeart/2005/8/layout/vList4"/>
    <dgm:cxn modelId="{AF2ACE24-33A0-406B-AA69-DD31ABCC2FEB}" type="presParOf" srcId="{1E2B06BB-C8A6-458D-A407-8D14452417E3}" destId="{4F7F6192-35BA-415F-8883-C1DE1D723302}" srcOrd="2" destOrd="0" presId="urn:microsoft.com/office/officeart/2005/8/layout/vList4"/>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E8E3A-BC99-4EEC-AD7E-BFB85EAAB1F4}">
      <dsp:nvSpPr>
        <dsp:cNvPr id="0" name=""/>
        <dsp:cNvSpPr/>
      </dsp:nvSpPr>
      <dsp:spPr>
        <a:xfrm>
          <a:off x="3055" y="319152"/>
          <a:ext cx="1837531" cy="688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pt-BR" sz="1900" kern="1200" dirty="0" smtClean="0"/>
            <a:t>Acurácia do Planejamento</a:t>
          </a:r>
          <a:endParaRPr lang="pt-BR" sz="1900" kern="1200" dirty="0"/>
        </a:p>
      </dsp:txBody>
      <dsp:txXfrm>
        <a:off x="3055" y="319152"/>
        <a:ext cx="1837531" cy="688059"/>
      </dsp:txXfrm>
    </dsp:sp>
    <dsp:sp modelId="{E147E03C-8C4A-42D2-BA91-754A23A843A5}">
      <dsp:nvSpPr>
        <dsp:cNvPr id="0" name=""/>
        <dsp:cNvSpPr/>
      </dsp:nvSpPr>
      <dsp:spPr>
        <a:xfrm>
          <a:off x="3055" y="1007211"/>
          <a:ext cx="1837531" cy="297283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pt-BR" sz="1900" b="1" kern="1200" dirty="0" err="1" smtClean="0"/>
            <a:t>PxR</a:t>
          </a:r>
          <a:r>
            <a:rPr lang="pt-BR" sz="1900" b="1" kern="1200" dirty="0" smtClean="0"/>
            <a:t> - WMAPE ( físico) - mensal/ano;</a:t>
          </a:r>
          <a:endParaRPr lang="pt-BR" sz="1900" b="1" kern="1200" dirty="0"/>
        </a:p>
        <a:p>
          <a:pPr marL="171450" lvl="1" indent="-171450" algn="l" defTabSz="844550">
            <a:lnSpc>
              <a:spcPct val="90000"/>
            </a:lnSpc>
            <a:spcBef>
              <a:spcPct val="0"/>
            </a:spcBef>
            <a:spcAft>
              <a:spcPct val="15000"/>
            </a:spcAft>
            <a:buChar char="••"/>
          </a:pPr>
          <a:r>
            <a:rPr lang="pt-BR" sz="1900" b="1" kern="1200" dirty="0" smtClean="0"/>
            <a:t>Programado x </a:t>
          </a:r>
          <a:r>
            <a:rPr lang="pt-BR" sz="1900" b="1" kern="1200" dirty="0" err="1" smtClean="0"/>
            <a:t>Plan</a:t>
          </a:r>
          <a:r>
            <a:rPr lang="pt-BR" sz="1900" b="1" kern="1200" dirty="0" smtClean="0"/>
            <a:t>.-  % de Aceite (fábrica);</a:t>
          </a:r>
          <a:endParaRPr lang="pt-BR" sz="1900" b="1" kern="1200" dirty="0"/>
        </a:p>
        <a:p>
          <a:pPr marL="171450" lvl="1" indent="-171450" algn="l" defTabSz="844550">
            <a:lnSpc>
              <a:spcPct val="90000"/>
            </a:lnSpc>
            <a:spcBef>
              <a:spcPct val="0"/>
            </a:spcBef>
            <a:spcAft>
              <a:spcPct val="15000"/>
            </a:spcAft>
            <a:buChar char="••"/>
          </a:pPr>
          <a:endParaRPr lang="pt-BR" sz="1900" b="1" kern="1200" dirty="0"/>
        </a:p>
      </dsp:txBody>
      <dsp:txXfrm>
        <a:off x="3055" y="1007211"/>
        <a:ext cx="1837531" cy="2972834"/>
      </dsp:txXfrm>
    </dsp:sp>
    <dsp:sp modelId="{13619CFC-C9BC-4863-B549-CBC2EAB84362}">
      <dsp:nvSpPr>
        <dsp:cNvPr id="0" name=""/>
        <dsp:cNvSpPr/>
      </dsp:nvSpPr>
      <dsp:spPr>
        <a:xfrm>
          <a:off x="2097841" y="319152"/>
          <a:ext cx="1837531" cy="688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pt-BR" sz="1900" kern="1200" dirty="0" smtClean="0"/>
            <a:t>Serviço ao cliente</a:t>
          </a:r>
          <a:endParaRPr lang="pt-BR" sz="1900" kern="1200" dirty="0"/>
        </a:p>
      </dsp:txBody>
      <dsp:txXfrm>
        <a:off x="2097841" y="319152"/>
        <a:ext cx="1837531" cy="688059"/>
      </dsp:txXfrm>
    </dsp:sp>
    <dsp:sp modelId="{50884D3C-86D6-4AF8-90C3-91053A39B33B}">
      <dsp:nvSpPr>
        <dsp:cNvPr id="0" name=""/>
        <dsp:cNvSpPr/>
      </dsp:nvSpPr>
      <dsp:spPr>
        <a:xfrm>
          <a:off x="2097841" y="1007211"/>
          <a:ext cx="1837531" cy="297283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pt-BR" sz="1900" kern="1200" dirty="0" smtClean="0"/>
            <a:t>Ruptura de estoque – ajuste do estoque</a:t>
          </a:r>
          <a:endParaRPr lang="pt-BR" sz="1900" kern="1200" dirty="0"/>
        </a:p>
        <a:p>
          <a:pPr marL="171450" lvl="1" indent="-171450" algn="l" defTabSz="844550">
            <a:lnSpc>
              <a:spcPct val="90000"/>
            </a:lnSpc>
            <a:spcBef>
              <a:spcPct val="0"/>
            </a:spcBef>
            <a:spcAft>
              <a:spcPct val="15000"/>
            </a:spcAft>
            <a:buChar char="••"/>
          </a:pPr>
          <a:r>
            <a:rPr lang="pt-BR" sz="1900" kern="1200" dirty="0" smtClean="0"/>
            <a:t>OTIF – medir demandas</a:t>
          </a:r>
          <a:endParaRPr lang="pt-BR" sz="1900" kern="1200" dirty="0"/>
        </a:p>
        <a:p>
          <a:pPr marL="171450" lvl="1" indent="-171450" algn="l" defTabSz="844550">
            <a:lnSpc>
              <a:spcPct val="90000"/>
            </a:lnSpc>
            <a:spcBef>
              <a:spcPct val="0"/>
            </a:spcBef>
            <a:spcAft>
              <a:spcPct val="15000"/>
            </a:spcAft>
            <a:buChar char="••"/>
          </a:pPr>
          <a:r>
            <a:rPr lang="pt-BR" sz="1900" kern="1200" dirty="0" smtClean="0"/>
            <a:t>Demanda – produto/mês</a:t>
          </a:r>
          <a:endParaRPr lang="pt-BR" sz="1900" kern="1200" dirty="0"/>
        </a:p>
      </dsp:txBody>
      <dsp:txXfrm>
        <a:off x="2097841" y="1007211"/>
        <a:ext cx="1837531" cy="2972834"/>
      </dsp:txXfrm>
    </dsp:sp>
    <dsp:sp modelId="{FD7AFD0B-DC76-46CC-9846-B24F865F01ED}">
      <dsp:nvSpPr>
        <dsp:cNvPr id="0" name=""/>
        <dsp:cNvSpPr/>
      </dsp:nvSpPr>
      <dsp:spPr>
        <a:xfrm>
          <a:off x="4192627" y="319152"/>
          <a:ext cx="1837531" cy="688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pt-BR" sz="1900" kern="1200" dirty="0" smtClean="0"/>
            <a:t>Qualidade do processo</a:t>
          </a:r>
          <a:endParaRPr lang="pt-BR" sz="1900" kern="1200" dirty="0"/>
        </a:p>
      </dsp:txBody>
      <dsp:txXfrm>
        <a:off x="4192627" y="319152"/>
        <a:ext cx="1837531" cy="688059"/>
      </dsp:txXfrm>
    </dsp:sp>
    <dsp:sp modelId="{684E12B0-4168-4C9F-9E05-AEB6BC892E86}">
      <dsp:nvSpPr>
        <dsp:cNvPr id="0" name=""/>
        <dsp:cNvSpPr/>
      </dsp:nvSpPr>
      <dsp:spPr>
        <a:xfrm>
          <a:off x="4192627" y="1007211"/>
          <a:ext cx="1837531" cy="297283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pt-BR" sz="1900" kern="1200" dirty="0" smtClean="0"/>
            <a:t>Acurácia do estoque</a:t>
          </a:r>
          <a:endParaRPr lang="pt-BR" sz="1900" kern="1200" dirty="0"/>
        </a:p>
        <a:p>
          <a:pPr marL="171450" lvl="1" indent="-171450" algn="l" defTabSz="844550">
            <a:lnSpc>
              <a:spcPct val="90000"/>
            </a:lnSpc>
            <a:spcBef>
              <a:spcPct val="0"/>
            </a:spcBef>
            <a:spcAft>
              <a:spcPct val="15000"/>
            </a:spcAft>
            <a:buChar char="••"/>
          </a:pPr>
          <a:r>
            <a:rPr lang="pt-BR" sz="1900" b="1" kern="1200" dirty="0" smtClean="0"/>
            <a:t>Qualidade da informação (completude, pontualidade, validade, acurácia, consistência, integridade)</a:t>
          </a:r>
          <a:endParaRPr lang="pt-BR" sz="1900" b="1" kern="1200" dirty="0"/>
        </a:p>
      </dsp:txBody>
      <dsp:txXfrm>
        <a:off x="4192627" y="1007211"/>
        <a:ext cx="1837531" cy="2972834"/>
      </dsp:txXfrm>
    </dsp:sp>
    <dsp:sp modelId="{D45CAC43-E90C-4919-BC46-1BB1A9136190}">
      <dsp:nvSpPr>
        <dsp:cNvPr id="0" name=""/>
        <dsp:cNvSpPr/>
      </dsp:nvSpPr>
      <dsp:spPr>
        <a:xfrm>
          <a:off x="6287412" y="319152"/>
          <a:ext cx="1837531" cy="688059"/>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lvl="0" algn="ctr" defTabSz="844550">
            <a:lnSpc>
              <a:spcPct val="90000"/>
            </a:lnSpc>
            <a:spcBef>
              <a:spcPct val="0"/>
            </a:spcBef>
            <a:spcAft>
              <a:spcPct val="35000"/>
            </a:spcAft>
          </a:pPr>
          <a:r>
            <a:rPr lang="pt-BR" sz="1900" kern="1200" dirty="0" smtClean="0"/>
            <a:t>Performance do </a:t>
          </a:r>
          <a:r>
            <a:rPr lang="pt-BR" sz="1900" kern="1200" dirty="0" err="1" smtClean="0"/>
            <a:t>Suplly</a:t>
          </a:r>
          <a:r>
            <a:rPr lang="pt-BR" sz="1900" kern="1200" dirty="0" smtClean="0"/>
            <a:t> Chain</a:t>
          </a:r>
          <a:endParaRPr lang="pt-BR" sz="1900" kern="1200" dirty="0"/>
        </a:p>
      </dsp:txBody>
      <dsp:txXfrm>
        <a:off x="6287412" y="319152"/>
        <a:ext cx="1837531" cy="688059"/>
      </dsp:txXfrm>
    </dsp:sp>
    <dsp:sp modelId="{BE1C3859-4C62-44A9-B690-60AB85FE53B7}">
      <dsp:nvSpPr>
        <dsp:cNvPr id="0" name=""/>
        <dsp:cNvSpPr/>
      </dsp:nvSpPr>
      <dsp:spPr>
        <a:xfrm>
          <a:off x="6287412" y="1007211"/>
          <a:ext cx="1837531" cy="2972834"/>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pt-BR" sz="1900" kern="1200" dirty="0" smtClean="0"/>
            <a:t>Acurácia - níveis de estoque</a:t>
          </a:r>
          <a:endParaRPr lang="pt-BR" sz="1900" kern="1200" dirty="0"/>
        </a:p>
        <a:p>
          <a:pPr marL="171450" lvl="1" indent="-171450" algn="l" defTabSz="844550">
            <a:lnSpc>
              <a:spcPct val="90000"/>
            </a:lnSpc>
            <a:spcBef>
              <a:spcPct val="0"/>
            </a:spcBef>
            <a:spcAft>
              <a:spcPct val="15000"/>
            </a:spcAft>
            <a:buChar char="••"/>
          </a:pPr>
          <a:r>
            <a:rPr lang="pt-BR" sz="1900" kern="1200" dirty="0" smtClean="0"/>
            <a:t>Lead time</a:t>
          </a:r>
          <a:endParaRPr lang="pt-BR" sz="1900" kern="1200" dirty="0"/>
        </a:p>
        <a:p>
          <a:pPr marL="171450" lvl="1" indent="-171450" algn="l" defTabSz="844550">
            <a:lnSpc>
              <a:spcPct val="90000"/>
            </a:lnSpc>
            <a:spcBef>
              <a:spcPct val="0"/>
            </a:spcBef>
            <a:spcAft>
              <a:spcPct val="15000"/>
            </a:spcAft>
            <a:buChar char="••"/>
          </a:pPr>
          <a:r>
            <a:rPr lang="pt-BR" sz="1900" kern="1200" dirty="0" smtClean="0"/>
            <a:t>% transporte emergencial</a:t>
          </a:r>
          <a:endParaRPr lang="pt-BR" sz="1900" kern="1200" dirty="0"/>
        </a:p>
      </dsp:txBody>
      <dsp:txXfrm>
        <a:off x="6287412" y="1007211"/>
        <a:ext cx="1837531" cy="29728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1E8E3A-BC99-4EEC-AD7E-BFB85EAAB1F4}">
      <dsp:nvSpPr>
        <dsp:cNvPr id="0" name=""/>
        <dsp:cNvSpPr/>
      </dsp:nvSpPr>
      <dsp:spPr>
        <a:xfrm>
          <a:off x="20" y="75398"/>
          <a:ext cx="1928013" cy="345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pt-BR" sz="1200" kern="1200" dirty="0" smtClean="0"/>
            <a:t>Acurácia do Planejamento</a:t>
          </a:r>
          <a:endParaRPr lang="pt-BR" sz="1200" kern="1200" dirty="0"/>
        </a:p>
      </dsp:txBody>
      <dsp:txXfrm>
        <a:off x="20" y="75398"/>
        <a:ext cx="1928013" cy="345600"/>
      </dsp:txXfrm>
    </dsp:sp>
    <dsp:sp modelId="{E147E03C-8C4A-42D2-BA91-754A23A843A5}">
      <dsp:nvSpPr>
        <dsp:cNvPr id="0" name=""/>
        <dsp:cNvSpPr/>
      </dsp:nvSpPr>
      <dsp:spPr>
        <a:xfrm>
          <a:off x="20" y="420998"/>
          <a:ext cx="1928013" cy="10540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t-BR" sz="1200" b="1" kern="1200" dirty="0" err="1" smtClean="0"/>
            <a:t>PxR</a:t>
          </a:r>
          <a:r>
            <a:rPr lang="pt-BR" sz="1200" b="1" kern="1200" dirty="0" smtClean="0"/>
            <a:t> - WMAPE ( físico) - mensal/ano;</a:t>
          </a:r>
          <a:endParaRPr lang="pt-BR" sz="1200" b="1" kern="1200" dirty="0"/>
        </a:p>
        <a:p>
          <a:pPr marL="114300" lvl="1" indent="-114300" algn="l" defTabSz="533400">
            <a:lnSpc>
              <a:spcPct val="90000"/>
            </a:lnSpc>
            <a:spcBef>
              <a:spcPct val="0"/>
            </a:spcBef>
            <a:spcAft>
              <a:spcPct val="15000"/>
            </a:spcAft>
            <a:buChar char="••"/>
          </a:pPr>
          <a:r>
            <a:rPr lang="pt-BR" sz="1200" b="1" kern="1200" dirty="0" smtClean="0"/>
            <a:t>Programado x </a:t>
          </a:r>
          <a:r>
            <a:rPr lang="pt-BR" sz="1200" b="1" kern="1200" dirty="0" err="1" smtClean="0"/>
            <a:t>Plan</a:t>
          </a:r>
          <a:r>
            <a:rPr lang="pt-BR" sz="1200" b="1" kern="1200" dirty="0" smtClean="0"/>
            <a:t>.-  % de Aceite (fábrica);</a:t>
          </a:r>
          <a:endParaRPr lang="pt-BR" sz="1200" b="1" kern="1200" dirty="0"/>
        </a:p>
        <a:p>
          <a:pPr marL="114300" lvl="1" indent="-114300" algn="l" defTabSz="533400">
            <a:lnSpc>
              <a:spcPct val="90000"/>
            </a:lnSpc>
            <a:spcBef>
              <a:spcPct val="0"/>
            </a:spcBef>
            <a:spcAft>
              <a:spcPct val="15000"/>
            </a:spcAft>
            <a:buChar char="••"/>
          </a:pPr>
          <a:endParaRPr lang="pt-BR" sz="1200" b="1" kern="1200" dirty="0"/>
        </a:p>
      </dsp:txBody>
      <dsp:txXfrm>
        <a:off x="20" y="420998"/>
        <a:ext cx="1928013" cy="1054080"/>
      </dsp:txXfrm>
    </dsp:sp>
    <dsp:sp modelId="{FD7AFD0B-DC76-46CC-9846-B24F865F01ED}">
      <dsp:nvSpPr>
        <dsp:cNvPr id="0" name=""/>
        <dsp:cNvSpPr/>
      </dsp:nvSpPr>
      <dsp:spPr>
        <a:xfrm>
          <a:off x="2197955" y="75398"/>
          <a:ext cx="1928013" cy="345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5344" tIns="48768" rIns="85344" bIns="48768" numCol="1" spcCol="1270" anchor="ctr" anchorCtr="0">
          <a:noAutofit/>
        </a:bodyPr>
        <a:lstStyle/>
        <a:p>
          <a:pPr lvl="0" algn="ctr" defTabSz="533400">
            <a:lnSpc>
              <a:spcPct val="90000"/>
            </a:lnSpc>
            <a:spcBef>
              <a:spcPct val="0"/>
            </a:spcBef>
            <a:spcAft>
              <a:spcPct val="35000"/>
            </a:spcAft>
          </a:pPr>
          <a:r>
            <a:rPr lang="pt-BR" sz="1200" kern="1200" dirty="0" smtClean="0"/>
            <a:t>Qualidade do processo</a:t>
          </a:r>
          <a:endParaRPr lang="pt-BR" sz="1200" kern="1200" dirty="0"/>
        </a:p>
      </dsp:txBody>
      <dsp:txXfrm>
        <a:off x="2197955" y="75398"/>
        <a:ext cx="1928013" cy="345600"/>
      </dsp:txXfrm>
    </dsp:sp>
    <dsp:sp modelId="{684E12B0-4168-4C9F-9E05-AEB6BC892E86}">
      <dsp:nvSpPr>
        <dsp:cNvPr id="0" name=""/>
        <dsp:cNvSpPr/>
      </dsp:nvSpPr>
      <dsp:spPr>
        <a:xfrm>
          <a:off x="2197955" y="420998"/>
          <a:ext cx="1928013" cy="1054080"/>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4008" tIns="64008" rIns="85344" bIns="96012" numCol="1" spcCol="1270" anchor="t" anchorCtr="0">
          <a:noAutofit/>
        </a:bodyPr>
        <a:lstStyle/>
        <a:p>
          <a:pPr marL="114300" lvl="1" indent="-114300" algn="l" defTabSz="533400">
            <a:lnSpc>
              <a:spcPct val="90000"/>
            </a:lnSpc>
            <a:spcBef>
              <a:spcPct val="0"/>
            </a:spcBef>
            <a:spcAft>
              <a:spcPct val="15000"/>
            </a:spcAft>
            <a:buChar char="••"/>
          </a:pPr>
          <a:r>
            <a:rPr lang="pt-BR" sz="1200" b="1" kern="1200" dirty="0" smtClean="0"/>
            <a:t>Qualidade da informação (completude, pontualidade, validade, acurácia, consistência, integridade)</a:t>
          </a:r>
          <a:endParaRPr lang="pt-BR" sz="1200" b="1" kern="1200" dirty="0"/>
        </a:p>
      </dsp:txBody>
      <dsp:txXfrm>
        <a:off x="2197955" y="420998"/>
        <a:ext cx="1928013" cy="105408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39D0E6-6E9D-43D5-8FCB-34FAAE97ADF3}">
      <dsp:nvSpPr>
        <dsp:cNvPr id="0" name=""/>
        <dsp:cNvSpPr/>
      </dsp:nvSpPr>
      <dsp:spPr>
        <a:xfrm>
          <a:off x="0" y="0"/>
          <a:ext cx="6464300" cy="112527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pt-BR" sz="1700" kern="1200" dirty="0" smtClean="0"/>
            <a:t>Estoque</a:t>
          </a:r>
          <a:endParaRPr lang="pt-BR" sz="1700" kern="1200" dirty="0"/>
        </a:p>
        <a:p>
          <a:pPr marL="114300" lvl="1" indent="-114300" algn="l" defTabSz="577850">
            <a:lnSpc>
              <a:spcPct val="90000"/>
            </a:lnSpc>
            <a:spcBef>
              <a:spcPct val="0"/>
            </a:spcBef>
            <a:spcAft>
              <a:spcPct val="15000"/>
            </a:spcAft>
            <a:buChar char="••"/>
          </a:pPr>
          <a:r>
            <a:rPr lang="pt-BR" sz="1300" kern="1200" dirty="0" smtClean="0"/>
            <a:t>Por região</a:t>
          </a:r>
          <a:endParaRPr lang="pt-BR" sz="1300" kern="1200" dirty="0"/>
        </a:p>
        <a:p>
          <a:pPr marL="114300" lvl="1" indent="-114300" algn="l" defTabSz="577850">
            <a:lnSpc>
              <a:spcPct val="90000"/>
            </a:lnSpc>
            <a:spcBef>
              <a:spcPct val="0"/>
            </a:spcBef>
            <a:spcAft>
              <a:spcPct val="15000"/>
            </a:spcAft>
            <a:buChar char="••"/>
          </a:pPr>
          <a:r>
            <a:rPr lang="pt-BR" sz="1300" kern="1200" dirty="0" smtClean="0"/>
            <a:t>Por propriedade</a:t>
          </a:r>
          <a:endParaRPr lang="pt-BR" sz="1300" kern="1200" dirty="0"/>
        </a:p>
        <a:p>
          <a:pPr marL="114300" lvl="1" indent="-114300" algn="l" defTabSz="577850">
            <a:lnSpc>
              <a:spcPct val="90000"/>
            </a:lnSpc>
            <a:spcBef>
              <a:spcPct val="0"/>
            </a:spcBef>
            <a:spcAft>
              <a:spcPct val="15000"/>
            </a:spcAft>
            <a:buChar char="••"/>
          </a:pPr>
          <a:r>
            <a:rPr lang="pt-BR" sz="1300" kern="1200" dirty="0" smtClean="0"/>
            <a:t>Comparar com BDGT e RF anterior</a:t>
          </a:r>
          <a:endParaRPr lang="pt-BR" sz="1300" kern="1200" dirty="0"/>
        </a:p>
      </dsp:txBody>
      <dsp:txXfrm>
        <a:off x="1405387" y="0"/>
        <a:ext cx="5058912" cy="1125272"/>
      </dsp:txXfrm>
    </dsp:sp>
    <dsp:sp modelId="{2FD0C8F3-8F3D-4921-9D7A-6700E76D1499}">
      <dsp:nvSpPr>
        <dsp:cNvPr id="0" name=""/>
        <dsp:cNvSpPr/>
      </dsp:nvSpPr>
      <dsp:spPr>
        <a:xfrm>
          <a:off x="112527" y="112527"/>
          <a:ext cx="1292860" cy="900218"/>
        </a:xfrm>
        <a:prstGeom prst="roundRect">
          <a:avLst>
            <a:gd name="adj" fmla="val 10000"/>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57A5723-1515-4D6C-A643-14E049937E31}">
      <dsp:nvSpPr>
        <dsp:cNvPr id="0" name=""/>
        <dsp:cNvSpPr/>
      </dsp:nvSpPr>
      <dsp:spPr>
        <a:xfrm>
          <a:off x="0" y="1237800"/>
          <a:ext cx="6464300" cy="112527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pt-BR" sz="1700" kern="1200" dirty="0" smtClean="0"/>
            <a:t>PAC</a:t>
          </a:r>
          <a:endParaRPr lang="pt-BR" sz="1700" kern="1200" dirty="0"/>
        </a:p>
        <a:p>
          <a:pPr marL="114300" lvl="1" indent="-114300" algn="l" defTabSz="577850">
            <a:lnSpc>
              <a:spcPct val="90000"/>
            </a:lnSpc>
            <a:spcBef>
              <a:spcPct val="0"/>
            </a:spcBef>
            <a:spcAft>
              <a:spcPct val="15000"/>
            </a:spcAft>
            <a:buChar char="••"/>
          </a:pPr>
          <a:r>
            <a:rPr lang="pt-BR" sz="1300" kern="1200" dirty="0" smtClean="0"/>
            <a:t>Por região</a:t>
          </a:r>
          <a:endParaRPr lang="pt-BR" sz="1300" kern="1200" dirty="0"/>
        </a:p>
        <a:p>
          <a:pPr marL="114300" lvl="1" indent="-114300" algn="l" defTabSz="577850">
            <a:lnSpc>
              <a:spcPct val="90000"/>
            </a:lnSpc>
            <a:spcBef>
              <a:spcPct val="0"/>
            </a:spcBef>
            <a:spcAft>
              <a:spcPct val="15000"/>
            </a:spcAft>
            <a:buChar char="••"/>
          </a:pPr>
          <a:r>
            <a:rPr lang="pt-BR" sz="1300" kern="1200" dirty="0" smtClean="0"/>
            <a:t>Por propriedade</a:t>
          </a:r>
          <a:endParaRPr lang="pt-BR" sz="1300" kern="1200" dirty="0"/>
        </a:p>
        <a:p>
          <a:pPr marL="114300" lvl="1" indent="-114300" algn="l" defTabSz="577850">
            <a:lnSpc>
              <a:spcPct val="90000"/>
            </a:lnSpc>
            <a:spcBef>
              <a:spcPct val="0"/>
            </a:spcBef>
            <a:spcAft>
              <a:spcPct val="15000"/>
            </a:spcAft>
            <a:buChar char="••"/>
          </a:pPr>
          <a:r>
            <a:rPr lang="pt-BR" sz="1300" kern="1200" dirty="0" smtClean="0"/>
            <a:t>Comparar com BDGT e RF anterior</a:t>
          </a:r>
          <a:endParaRPr lang="pt-BR" sz="1300" kern="1200" dirty="0"/>
        </a:p>
      </dsp:txBody>
      <dsp:txXfrm>
        <a:off x="1405387" y="1237800"/>
        <a:ext cx="5058912" cy="1125272"/>
      </dsp:txXfrm>
    </dsp:sp>
    <dsp:sp modelId="{9F5F3F6C-3B82-4BEC-A1E5-41FD18AE1471}">
      <dsp:nvSpPr>
        <dsp:cNvPr id="0" name=""/>
        <dsp:cNvSpPr/>
      </dsp:nvSpPr>
      <dsp:spPr>
        <a:xfrm>
          <a:off x="112527" y="1350327"/>
          <a:ext cx="1292860" cy="900218"/>
        </a:xfrm>
        <a:prstGeom prst="roundRect">
          <a:avLst>
            <a:gd name="adj" fmla="val 10000"/>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7B66D14-94C8-468E-932B-6FAF2241429B}">
      <dsp:nvSpPr>
        <dsp:cNvPr id="0" name=""/>
        <dsp:cNvSpPr/>
      </dsp:nvSpPr>
      <dsp:spPr>
        <a:xfrm>
          <a:off x="0" y="2475600"/>
          <a:ext cx="6464300" cy="1125272"/>
        </a:xfrm>
        <a:prstGeom prst="roundRect">
          <a:avLst>
            <a:gd name="adj" fmla="val 10000"/>
          </a:avLst>
        </a:prstGeom>
        <a:solidFill>
          <a:schemeClr val="lt1">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t" anchorCtr="0">
          <a:noAutofit/>
        </a:bodyPr>
        <a:lstStyle/>
        <a:p>
          <a:pPr lvl="0" algn="l" defTabSz="755650">
            <a:lnSpc>
              <a:spcPct val="90000"/>
            </a:lnSpc>
            <a:spcBef>
              <a:spcPct val="0"/>
            </a:spcBef>
            <a:spcAft>
              <a:spcPct val="35000"/>
            </a:spcAft>
          </a:pPr>
          <a:r>
            <a:rPr lang="pt-BR" sz="1700" kern="1200" dirty="0" smtClean="0"/>
            <a:t>Transporte</a:t>
          </a:r>
          <a:endParaRPr lang="pt-BR" sz="1700" kern="1200" dirty="0"/>
        </a:p>
        <a:p>
          <a:pPr marL="114300" lvl="1" indent="-114300" algn="l" defTabSz="577850">
            <a:lnSpc>
              <a:spcPct val="90000"/>
            </a:lnSpc>
            <a:spcBef>
              <a:spcPct val="0"/>
            </a:spcBef>
            <a:spcAft>
              <a:spcPct val="15000"/>
            </a:spcAft>
            <a:buChar char="••"/>
          </a:pPr>
          <a:r>
            <a:rPr lang="pt-BR" sz="1300" kern="1200" dirty="0" smtClean="0"/>
            <a:t>Por região</a:t>
          </a:r>
          <a:endParaRPr lang="pt-BR" sz="1300" kern="1200" dirty="0"/>
        </a:p>
        <a:p>
          <a:pPr marL="114300" lvl="1" indent="-114300" algn="l" defTabSz="577850">
            <a:lnSpc>
              <a:spcPct val="90000"/>
            </a:lnSpc>
            <a:spcBef>
              <a:spcPct val="0"/>
            </a:spcBef>
            <a:spcAft>
              <a:spcPct val="15000"/>
            </a:spcAft>
            <a:buChar char="••"/>
          </a:pPr>
          <a:r>
            <a:rPr lang="pt-BR" sz="1300" kern="1200" dirty="0" smtClean="0"/>
            <a:t>Por propriedade</a:t>
          </a:r>
          <a:endParaRPr lang="pt-BR" sz="1300" kern="1200" dirty="0"/>
        </a:p>
        <a:p>
          <a:pPr marL="114300" lvl="1" indent="-114300" algn="l" defTabSz="577850">
            <a:lnSpc>
              <a:spcPct val="90000"/>
            </a:lnSpc>
            <a:spcBef>
              <a:spcPct val="0"/>
            </a:spcBef>
            <a:spcAft>
              <a:spcPct val="15000"/>
            </a:spcAft>
            <a:buChar char="••"/>
          </a:pPr>
          <a:r>
            <a:rPr lang="pt-BR" sz="1300" kern="1200" smtClean="0"/>
            <a:t>Comparar com BDGT e RF anterior</a:t>
          </a:r>
          <a:endParaRPr lang="pt-BR" sz="1300" kern="1200" dirty="0"/>
        </a:p>
      </dsp:txBody>
      <dsp:txXfrm>
        <a:off x="1405387" y="2475600"/>
        <a:ext cx="5058912" cy="1125272"/>
      </dsp:txXfrm>
    </dsp:sp>
    <dsp:sp modelId="{36217A08-BABC-416B-AFDD-FD62733E224B}">
      <dsp:nvSpPr>
        <dsp:cNvPr id="0" name=""/>
        <dsp:cNvSpPr/>
      </dsp:nvSpPr>
      <dsp:spPr>
        <a:xfrm>
          <a:off x="112527" y="2588127"/>
          <a:ext cx="1292860" cy="900218"/>
        </a:xfrm>
        <a:prstGeom prst="roundRect">
          <a:avLst>
            <a:gd name="adj" fmla="val 10000"/>
          </a:avLst>
        </a:prstGeom>
        <a:solidFill>
          <a:schemeClr val="accent3">
            <a:tint val="40000"/>
            <a:hueOff val="0"/>
            <a:satOff val="0"/>
            <a:lumOff val="0"/>
            <a:alphaOff val="0"/>
          </a:schemeClr>
        </a:solidFill>
        <a:ln w="12700" cap="flat" cmpd="sng" algn="ctr">
          <a:solidFill>
            <a:schemeClr val="accent3">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4">
  <dgm:title val=""/>
  <dgm:desc val=""/>
  <dgm:catLst>
    <dgm:cat type="list" pri="13000"/>
    <dgm:cat type="picture" pri="26000"/>
    <dgm:cat type="pictureconvert" pri="26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resizeHandles val="exact"/>
    </dgm:varLst>
    <dgm:alg type="lin">
      <dgm:param type="linDir" val="fromT"/>
      <dgm:param type="vertAlign" val="t"/>
    </dgm:alg>
    <dgm:shape xmlns:r="http://schemas.openxmlformats.org/officeDocument/2006/relationships" r:blip="">
      <dgm:adjLst/>
    </dgm:shape>
    <dgm:presOf/>
    <dgm:constrLst>
      <dgm:constr type="w" for="ch" forName="comp" refType="w"/>
      <dgm:constr type="h" for="ch" forName="comp" refType="h"/>
      <dgm:constr type="h" for="ch" forName="spacer" refType="h" refFor="ch" refForName="comp" op="equ" fact="0.1"/>
      <dgm:constr type="primFontSz" for="des" forName="text" op="equ" val="65"/>
    </dgm:constrLst>
    <dgm:ruleLst/>
    <dgm:forEach name="Name0" axis="ch" ptType="node">
      <dgm:layoutNode name="comp" styleLbl="node1">
        <dgm:alg type="composite"/>
        <dgm:shape xmlns:r="http://schemas.openxmlformats.org/officeDocument/2006/relationships" r:blip="">
          <dgm:adjLst/>
        </dgm:shape>
        <dgm:presOf/>
        <dgm:choose name="Name1">
          <dgm:if name="Name2" func="var" arg="dir" op="equ" val="norm">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l" for="ch" forName="img" refType="h" refFor="ch" refForName="box" fact="0.1"/>
              <dgm:constr type="h" for="ch" forName="text" refType="h"/>
              <dgm:constr type="l" for="ch" forName="text" refType="r" refFor="ch" refForName="img"/>
              <dgm:constr type="r" for="ch" forName="text" refType="w"/>
            </dgm:constrLst>
          </dgm:if>
          <dgm:else name="Name3">
            <dgm:constrLst>
              <dgm:constr type="h" for="ch" forName="box" refType="h"/>
              <dgm:constr type="w" for="ch" forName="box" refType="w"/>
              <dgm:constr type="w" for="ch" forName="img" refType="w" refFor="ch" refForName="box" fact="0.2"/>
              <dgm:constr type="h" for="ch" forName="img" refType="h" refFor="ch" refForName="box" fact="0.8"/>
              <dgm:constr type="t" for="ch" forName="img" refType="h" refFor="ch" refForName="box" fact="0.1"/>
              <dgm:constr type="r" for="ch" forName="img" refType="w" refFor="ch" refForName="box"/>
              <dgm:constr type="rOff" for="ch" forName="img" refType="h" refFor="ch" refForName="box" fact="-0.1"/>
              <dgm:constr type="h" for="ch" forName="text" refType="h"/>
              <dgm:constr type="r" for="ch" forName="text" refType="l" refFor="ch" refForName="img"/>
              <dgm:constr type="l" for="ch" forName="text"/>
            </dgm:constrLst>
          </dgm:else>
        </dgm:choose>
        <dgm:ruleLst/>
        <dgm:layoutNode name="box" styleLbl="node1">
          <dgm:alg type="sp"/>
          <dgm:shape xmlns:r="http://schemas.openxmlformats.org/officeDocument/2006/relationships" type="roundRect" r:blip="">
            <dgm:adjLst>
              <dgm:adj idx="1" val="0.1"/>
            </dgm:adjLst>
          </dgm:shape>
          <dgm:presOf axis="desOrSelf" ptType="node"/>
          <dgm:constrLst/>
          <dgm:ruleLst/>
        </dgm:layoutNode>
        <dgm:layoutNode name="img" styleLbl="fgImgPlace1">
          <dgm:alg type="sp"/>
          <dgm:shape xmlns:r="http://schemas.openxmlformats.org/officeDocument/2006/relationships" type="roundRect" r:blip="" blipPhldr="1">
            <dgm:adjLst>
              <dgm:adj idx="1" val="0.1"/>
            </dgm:adjLst>
          </dgm:shape>
          <dgm:presOf/>
          <dgm:constrLst/>
          <dgm:ruleLst/>
        </dgm:layoutNode>
        <dgm:layoutNode name="text">
          <dgm:varLst>
            <dgm:bulletEnabled val="1"/>
          </dgm:varLst>
          <dgm:alg type="tx">
            <dgm:param type="parTxLTRAlign" val="l"/>
            <dgm:param type="parTxRTLAlign" val="r"/>
          </dgm:alg>
          <dgm:shape xmlns:r="http://schemas.openxmlformats.org/officeDocument/2006/relationships" type="rect" r:blip="" hideGeom="1">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name="Name4" axis="followSib" ptType="sibTrans" cnt="1">
        <dgm:layoutNode name="spacer">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9.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en-US"/>
          </a:p>
        </p:txBody>
      </p:sp>
      <p:sp>
        <p:nvSpPr>
          <p:cNvPr id="3" name="Espaço Reservado para Dat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16172985-3D85-42C8-A50B-6DD8E34DE9D8}" type="datetimeFigureOut">
              <a:rPr lang="en-US"/>
              <a:pPr>
                <a:defRPr/>
              </a:pPr>
              <a:t>2/1/2022</a:t>
            </a:fld>
            <a:endParaRPr lang="en-US"/>
          </a:p>
        </p:txBody>
      </p:sp>
      <p:sp>
        <p:nvSpPr>
          <p:cNvPr id="4" name="Espaço Reservado para Rodapé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en-US"/>
          </a:p>
        </p:txBody>
      </p:sp>
      <p:sp>
        <p:nvSpPr>
          <p:cNvPr id="5" name="Espaço Reservado para Número de Slid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737C22F0-EBB1-4E9B-B6E6-1310061239F9}" type="slidenum">
              <a:rPr lang="en-US"/>
              <a:pPr>
                <a:defRPr/>
              </a:pPr>
              <a:t>‹nº›</a:t>
            </a:fld>
            <a:endParaRPr lang="en-US"/>
          </a:p>
        </p:txBody>
      </p:sp>
    </p:spTree>
    <p:extLst>
      <p:ext uri="{BB962C8B-B14F-4D97-AF65-F5344CB8AC3E}">
        <p14:creationId xmlns:p14="http://schemas.microsoft.com/office/powerpoint/2010/main" val="289238025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fontAlgn="auto">
              <a:spcBef>
                <a:spcPts val="0"/>
              </a:spcBef>
              <a:spcAft>
                <a:spcPts val="0"/>
              </a:spcAft>
              <a:defRPr sz="1200">
                <a:latin typeface="+mn-lt"/>
                <a:cs typeface="+mn-cs"/>
              </a:defRPr>
            </a:lvl1pPr>
          </a:lstStyle>
          <a:p>
            <a:pPr>
              <a:defRPr/>
            </a:pPr>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fontAlgn="auto">
              <a:spcBef>
                <a:spcPts val="0"/>
              </a:spcBef>
              <a:spcAft>
                <a:spcPts val="0"/>
              </a:spcAft>
              <a:defRPr sz="1200">
                <a:latin typeface="+mn-lt"/>
                <a:cs typeface="+mn-cs"/>
              </a:defRPr>
            </a:lvl1pPr>
          </a:lstStyle>
          <a:p>
            <a:pPr>
              <a:defRPr/>
            </a:pPr>
            <a:fld id="{E24A6606-5EAD-4B3E-9878-83F20A81341D}" type="datetimeFigureOut">
              <a:rPr lang="pt-BR"/>
              <a:pPr>
                <a:defRPr/>
              </a:pPr>
              <a:t>01/02/2022</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lvl="0"/>
            <a:endParaRPr lang="pt-BR" noProof="0"/>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noProof="0"/>
              <a:t>Clique para editar o texto mestre</a:t>
            </a:r>
          </a:p>
          <a:p>
            <a:pPr lvl="1"/>
            <a:r>
              <a:rPr lang="pt-BR" noProof="0"/>
              <a:t>Segundo nível</a:t>
            </a:r>
          </a:p>
          <a:p>
            <a:pPr lvl="2"/>
            <a:r>
              <a:rPr lang="pt-BR" noProof="0"/>
              <a:t>Terceiro nível</a:t>
            </a:r>
          </a:p>
          <a:p>
            <a:pPr lvl="3"/>
            <a:r>
              <a:rPr lang="pt-BR" noProof="0"/>
              <a:t>Quarto nível</a:t>
            </a:r>
          </a:p>
          <a:p>
            <a:pPr lvl="4"/>
            <a:r>
              <a:rPr lang="pt-BR" noProof="0"/>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fontAlgn="auto">
              <a:spcBef>
                <a:spcPts val="0"/>
              </a:spcBef>
              <a:spcAft>
                <a:spcPts val="0"/>
              </a:spcAft>
              <a:defRPr sz="1200">
                <a:latin typeface="+mn-lt"/>
                <a:cs typeface="+mn-cs"/>
              </a:defRPr>
            </a:lvl1pPr>
          </a:lstStyle>
          <a:p>
            <a:pPr>
              <a:defRPr/>
            </a:pPr>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fontAlgn="auto">
              <a:spcBef>
                <a:spcPts val="0"/>
              </a:spcBef>
              <a:spcAft>
                <a:spcPts val="0"/>
              </a:spcAft>
              <a:defRPr sz="1200">
                <a:latin typeface="+mn-lt"/>
                <a:cs typeface="+mn-cs"/>
              </a:defRPr>
            </a:lvl1pPr>
          </a:lstStyle>
          <a:p>
            <a:pPr>
              <a:defRPr/>
            </a:pPr>
            <a:fld id="{FF4B14C5-DAFA-4DFB-A65E-93D0DBB285B7}" type="slidenum">
              <a:rPr lang="pt-BR"/>
              <a:pPr>
                <a:defRPr/>
              </a:pPr>
              <a:t>‹nº›</a:t>
            </a:fld>
            <a:endParaRPr lang="pt-BR"/>
          </a:p>
        </p:txBody>
      </p:sp>
    </p:spTree>
    <p:extLst>
      <p:ext uri="{BB962C8B-B14F-4D97-AF65-F5344CB8AC3E}">
        <p14:creationId xmlns:p14="http://schemas.microsoft.com/office/powerpoint/2010/main" val="18744941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OTIF – data da solicitação; variação em relação a última demanda; </a:t>
            </a:r>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9</a:t>
            </a:fld>
            <a:endParaRPr lang="pt-BR"/>
          </a:p>
        </p:txBody>
      </p:sp>
    </p:spTree>
    <p:extLst>
      <p:ext uri="{BB962C8B-B14F-4D97-AF65-F5344CB8AC3E}">
        <p14:creationId xmlns:p14="http://schemas.microsoft.com/office/powerpoint/2010/main" val="39378564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OTIF – data da solicitação; variação em relação a última demanda; </a:t>
            </a:r>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10</a:t>
            </a:fld>
            <a:endParaRPr lang="pt-BR"/>
          </a:p>
        </p:txBody>
      </p:sp>
    </p:spTree>
    <p:extLst>
      <p:ext uri="{BB962C8B-B14F-4D97-AF65-F5344CB8AC3E}">
        <p14:creationId xmlns:p14="http://schemas.microsoft.com/office/powerpoint/2010/main" val="17425157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smtClean="0"/>
              <a:t>OTIF – data da solicitação; variação em relação a última demanda; </a:t>
            </a:r>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11</a:t>
            </a:fld>
            <a:endParaRPr lang="pt-BR"/>
          </a:p>
        </p:txBody>
      </p:sp>
    </p:spTree>
    <p:extLst>
      <p:ext uri="{BB962C8B-B14F-4D97-AF65-F5344CB8AC3E}">
        <p14:creationId xmlns:p14="http://schemas.microsoft.com/office/powerpoint/2010/main" val="7782669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14</a:t>
            </a:fld>
            <a:endParaRPr lang="pt-BR"/>
          </a:p>
        </p:txBody>
      </p:sp>
    </p:spTree>
    <p:extLst>
      <p:ext uri="{BB962C8B-B14F-4D97-AF65-F5344CB8AC3E}">
        <p14:creationId xmlns:p14="http://schemas.microsoft.com/office/powerpoint/2010/main" val="9093569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normAutofit/>
          </a:bodyPr>
          <a:lstStyle/>
          <a:p>
            <a:endParaRPr lang="pt-BR" dirty="0"/>
          </a:p>
        </p:txBody>
      </p:sp>
      <p:sp>
        <p:nvSpPr>
          <p:cNvPr id="4" name="Espaço Reservado para Número de Slide 3"/>
          <p:cNvSpPr>
            <a:spLocks noGrp="1"/>
          </p:cNvSpPr>
          <p:nvPr>
            <p:ph type="sldNum" sz="quarter" idx="10"/>
          </p:nvPr>
        </p:nvSpPr>
        <p:spPr/>
        <p:txBody>
          <a:bodyPr/>
          <a:lstStyle/>
          <a:p>
            <a:pPr>
              <a:defRPr/>
            </a:pPr>
            <a:fld id="{FF4B14C5-DAFA-4DFB-A65E-93D0DBB285B7}" type="slidenum">
              <a:rPr lang="pt-BR" smtClean="0"/>
              <a:pPr>
                <a:defRPr/>
              </a:pPr>
              <a:t>29</a:t>
            </a:fld>
            <a:endParaRPr lang="pt-BR"/>
          </a:p>
        </p:txBody>
      </p:sp>
    </p:spTree>
    <p:extLst>
      <p:ext uri="{BB962C8B-B14F-4D97-AF65-F5344CB8AC3E}">
        <p14:creationId xmlns:p14="http://schemas.microsoft.com/office/powerpoint/2010/main" val="15546387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userDrawn="1">
  <p:cSld name="2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803275" y="3444801"/>
            <a:ext cx="4073524" cy="1034144"/>
          </a:xfrm>
        </p:spPr>
        <p:txBody>
          <a:bodyPr anchor="t"/>
          <a:lstStyle>
            <a:lvl1pPr marL="0" marR="0" indent="0" algn="l" defTabSz="914400" rtl="0" eaLnBrk="1" fontAlgn="base" latinLnBrk="0" hangingPunct="1">
              <a:lnSpc>
                <a:spcPct val="90000"/>
              </a:lnSpc>
              <a:spcBef>
                <a:spcPct val="0"/>
              </a:spcBef>
              <a:spcAft>
                <a:spcPct val="0"/>
              </a:spcAft>
              <a:buClrTx/>
              <a:buSzTx/>
              <a:buFontTx/>
              <a:buNone/>
              <a:tabLst/>
              <a:defRPr cap="all" baseline="0">
                <a:solidFill>
                  <a:srgbClr val="A2BD30"/>
                </a:solidFill>
              </a:defRPr>
            </a:lvl1pPr>
          </a:lstStyle>
          <a:p>
            <a:r>
              <a:rPr lang="pt-BR" dirty="0"/>
              <a:t>Clique para editar o título mestre</a:t>
            </a:r>
          </a:p>
        </p:txBody>
      </p:sp>
      <p:sp>
        <p:nvSpPr>
          <p:cNvPr id="24" name="Espaço Reservado para Texto 23"/>
          <p:cNvSpPr>
            <a:spLocks noGrp="1"/>
          </p:cNvSpPr>
          <p:nvPr>
            <p:ph type="body" sz="quarter" idx="10" hasCustomPrompt="1"/>
          </p:nvPr>
        </p:nvSpPr>
        <p:spPr>
          <a:xfrm>
            <a:off x="803275" y="4740428"/>
            <a:ext cx="4103687" cy="881062"/>
          </a:xfrm>
        </p:spPr>
        <p:txBody>
          <a:bodyPr/>
          <a:lstStyle>
            <a:lvl1pPr marL="0" indent="0">
              <a:buNone/>
              <a:defRPr cap="all" baseline="0">
                <a:solidFill>
                  <a:srgbClr val="0054A4"/>
                </a:solidFill>
              </a:defRPr>
            </a:lvl1pPr>
          </a:lstStyle>
          <a:p>
            <a:pPr lvl="0"/>
            <a:r>
              <a:rPr lang="pt-BR" dirty="0"/>
              <a:t>ANO | Mês</a:t>
            </a:r>
          </a:p>
        </p:txBody>
      </p:sp>
    </p:spTree>
    <p:extLst>
      <p:ext uri="{BB962C8B-B14F-4D97-AF65-F5344CB8AC3E}">
        <p14:creationId xmlns:p14="http://schemas.microsoft.com/office/powerpoint/2010/main" val="39975406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_img_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96448" y="1968123"/>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Imagem 6"/>
          <p:cNvSpPr>
            <a:spLocks noGrp="1"/>
          </p:cNvSpPr>
          <p:nvPr>
            <p:ph type="pic" sz="quarter" idx="13" hasCustomPrompt="1"/>
          </p:nvPr>
        </p:nvSpPr>
        <p:spPr>
          <a:xfrm>
            <a:off x="805543" y="1968123"/>
            <a:ext cx="468000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_box_img">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8123"/>
            <a:ext cx="4680000" cy="403200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Imagem 4"/>
          <p:cNvSpPr>
            <a:spLocks noGrp="1"/>
          </p:cNvSpPr>
          <p:nvPr>
            <p:ph type="pic" sz="quarter" idx="11" hasCustomPrompt="1"/>
          </p:nvPr>
        </p:nvSpPr>
        <p:spPr>
          <a:xfrm>
            <a:off x="6565081" y="1981570"/>
            <a:ext cx="4680000" cy="4032000"/>
          </a:xfrm>
        </p:spPr>
        <p:txBody>
          <a:bodyPr rtlCol="0">
            <a:normAutofit/>
          </a:bodyPr>
          <a:lstStyle>
            <a:lvl1pPr marL="0" marR="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sz="1600">
                <a:solidFill>
                  <a:schemeClr val="bg2">
                    <a:lumMod val="75000"/>
                  </a:schemeClr>
                </a:solidFill>
              </a:defRPr>
            </a:lvl1pPr>
          </a:lstStyle>
          <a:p>
            <a:pPr marL="0" marR="0" lvl="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a:pPr>
            <a:r>
              <a:rPr lang="pt-BR" noProof="0" dirty="0"/>
              <a:t>[clique para adicionar imagem]</a:t>
            </a:r>
          </a:p>
          <a:p>
            <a:pPr lvl="0"/>
            <a:endParaRPr lang="pt-BR"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_2box_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2725"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7392" y="2548890"/>
            <a:ext cx="4680000" cy="3435986"/>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96539"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ntent_Title">
    <p:spTree>
      <p:nvGrpSpPr>
        <p:cNvPr id="1" name=""/>
        <p:cNvGrpSpPr/>
        <p:nvPr/>
      </p:nvGrpSpPr>
      <p:grpSpPr>
        <a:xfrm>
          <a:off x="0" y="0"/>
          <a:ext cx="0" cy="0"/>
          <a:chOff x="0" y="0"/>
          <a:chExt cx="0" cy="0"/>
        </a:xfrm>
      </p:grpSpPr>
      <p:cxnSp>
        <p:nvCxnSpPr>
          <p:cNvPr id="6" name="Conector reto 5"/>
          <p:cNvCxnSpPr/>
          <p:nvPr userDrawn="1"/>
        </p:nvCxnSpPr>
        <p:spPr>
          <a:xfrm>
            <a:off x="8157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00048"/>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ontent_2 graphics">
    <p:spTree>
      <p:nvGrpSpPr>
        <p:cNvPr id="1" name=""/>
        <p:cNvGrpSpPr/>
        <p:nvPr/>
      </p:nvGrpSpPr>
      <p:grpSpPr>
        <a:xfrm>
          <a:off x="0" y="0"/>
          <a:ext cx="0" cy="0"/>
          <a:chOff x="0" y="0"/>
          <a:chExt cx="0" cy="0"/>
        </a:xfrm>
      </p:grpSpPr>
      <p:cxnSp>
        <p:nvCxnSpPr>
          <p:cNvPr id="6" name="Conector reto 5"/>
          <p:cNvCxnSpPr/>
          <p:nvPr userDrawn="1"/>
        </p:nvCxnSpPr>
        <p:spPr>
          <a:xfrm>
            <a:off x="828449"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8" name="Conector reto 7"/>
          <p:cNvCxnSpPr/>
          <p:nvPr userDrawn="1"/>
        </p:nvCxnSpPr>
        <p:spPr>
          <a:xfrm>
            <a:off x="6551839" y="2479675"/>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7" name="Espaço Reservado para Texto 6"/>
          <p:cNvSpPr>
            <a:spLocks noGrp="1"/>
          </p:cNvSpPr>
          <p:nvPr>
            <p:ph type="body" sz="quarter" idx="15" hasCustomPrompt="1"/>
          </p:nvPr>
        </p:nvSpPr>
        <p:spPr>
          <a:xfrm>
            <a:off x="816428" y="1979111"/>
            <a:ext cx="4716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54657" y="1979111"/>
            <a:ext cx="4716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15975" y="2512239"/>
            <a:ext cx="4716463" cy="3472635"/>
          </a:xfrm>
        </p:spPr>
        <p:txBody>
          <a:bodyPr/>
          <a:lstStyle>
            <a:lvl1pPr marL="0" indent="0">
              <a:buNone/>
              <a:defRPr sz="1600" baseline="0"/>
            </a:lvl1pPr>
          </a:lstStyle>
          <a:p>
            <a:r>
              <a:rPr lang="pt-BR" dirty="0"/>
              <a:t>[Clique para adicionar gráfico]</a:t>
            </a:r>
          </a:p>
        </p:txBody>
      </p:sp>
      <p:sp>
        <p:nvSpPr>
          <p:cNvPr id="10" name="Chart Placeholder 3"/>
          <p:cNvSpPr>
            <a:spLocks noGrp="1"/>
          </p:cNvSpPr>
          <p:nvPr>
            <p:ph type="chart" sz="quarter" idx="18" hasCustomPrompt="1"/>
          </p:nvPr>
        </p:nvSpPr>
        <p:spPr>
          <a:xfrm>
            <a:off x="6564312" y="2606174"/>
            <a:ext cx="4716463" cy="3472635"/>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1740670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Content_2 graphics">
    <p:spTree>
      <p:nvGrpSpPr>
        <p:cNvPr id="1" name=""/>
        <p:cNvGrpSpPr/>
        <p:nvPr/>
      </p:nvGrpSpPr>
      <p:grpSpPr>
        <a:xfrm>
          <a:off x="0" y="0"/>
          <a:ext cx="0" cy="0"/>
          <a:chOff x="0" y="0"/>
          <a:chExt cx="0" cy="0"/>
        </a:xfrm>
      </p:grpSpPr>
      <p:sp>
        <p:nvSpPr>
          <p:cNvPr id="5" name="Chart Placeholder 4"/>
          <p:cNvSpPr>
            <a:spLocks noGrp="1"/>
          </p:cNvSpPr>
          <p:nvPr>
            <p:ph type="chart" sz="quarter" idx="17" hasCustomPrompt="1"/>
          </p:nvPr>
        </p:nvSpPr>
        <p:spPr>
          <a:xfrm>
            <a:off x="4048123" y="2420938"/>
            <a:ext cx="7232652" cy="3563937"/>
          </a:xfrm>
        </p:spPr>
        <p:txBody>
          <a:bodyPr/>
          <a:lstStyle>
            <a:lvl1pPr marL="0" indent="0">
              <a:buNone/>
              <a:defRPr baseline="0"/>
            </a:lvl1pPr>
          </a:lstStyle>
          <a:p>
            <a:r>
              <a:rPr lang="pt-BR" dirty="0"/>
              <a:t>[clique para adicionar gráfico]</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cxnSp>
        <p:nvCxnSpPr>
          <p:cNvPr id="13" name="Conector reto 10"/>
          <p:cNvCxnSpPr/>
          <p:nvPr userDrawn="1"/>
        </p:nvCxnSpPr>
        <p:spPr>
          <a:xfrm>
            <a:off x="4048125" y="2406650"/>
            <a:ext cx="6467475"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17" name="Espaço Reservado para Texto 10"/>
          <p:cNvSpPr>
            <a:spLocks noGrp="1"/>
          </p:cNvSpPr>
          <p:nvPr>
            <p:ph type="body" sz="quarter" idx="16" hasCustomPrompt="1"/>
          </p:nvPr>
        </p:nvSpPr>
        <p:spPr>
          <a:xfrm>
            <a:off x="4048124" y="1952625"/>
            <a:ext cx="6467475"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8" name="Picture Placeholder 17"/>
          <p:cNvSpPr>
            <a:spLocks noGrp="1"/>
          </p:cNvSpPr>
          <p:nvPr>
            <p:ph type="pic" sz="quarter" idx="18" hasCustomPrompt="1"/>
          </p:nvPr>
        </p:nvSpPr>
        <p:spPr>
          <a:xfrm>
            <a:off x="1169894" y="1952625"/>
            <a:ext cx="2581835" cy="3816163"/>
          </a:xfrm>
        </p:spPr>
        <p:txBody>
          <a:bodyPr/>
          <a:lstStyle>
            <a:lvl1pPr marL="0" indent="0">
              <a:buNone/>
              <a:defRPr sz="1600"/>
            </a:lvl1pPr>
          </a:lstStyle>
          <a:p>
            <a:r>
              <a:rPr lang="pt-BR" dirty="0"/>
              <a:t>[clique para adicionar imagem]</a:t>
            </a:r>
          </a:p>
        </p:txBody>
      </p:sp>
    </p:spTree>
    <p:extLst>
      <p:ext uri="{BB962C8B-B14F-4D97-AF65-F5344CB8AC3E}">
        <p14:creationId xmlns:p14="http://schemas.microsoft.com/office/powerpoint/2010/main" val="1529801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794657"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Content_1Title_1box">
    <p:spTree>
      <p:nvGrpSpPr>
        <p:cNvPr id="1" name=""/>
        <p:cNvGrpSpPr/>
        <p:nvPr/>
      </p:nvGrpSpPr>
      <p:grpSpPr>
        <a:xfrm>
          <a:off x="0" y="0"/>
          <a:ext cx="0" cy="0"/>
          <a:chOff x="0" y="0"/>
          <a:chExt cx="0" cy="0"/>
        </a:xfrm>
      </p:grpSpPr>
      <p:cxnSp>
        <p:nvCxnSpPr>
          <p:cNvPr id="8" name="Conector reto 7"/>
          <p:cNvCxnSpPr/>
          <p:nvPr userDrawn="1"/>
        </p:nvCxnSpPr>
        <p:spPr>
          <a:xfrm>
            <a:off x="804863" y="2479675"/>
            <a:ext cx="514673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7822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1894"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2" y="1963613"/>
            <a:ext cx="514673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81041" y="1963613"/>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4672"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Chart Placeholder 3"/>
          <p:cNvSpPr>
            <a:spLocks noGrp="1"/>
          </p:cNvSpPr>
          <p:nvPr>
            <p:ph type="chart" sz="quarter" idx="17" hasCustomPrompt="1"/>
          </p:nvPr>
        </p:nvSpPr>
        <p:spPr>
          <a:xfrm>
            <a:off x="804862" y="2549525"/>
            <a:ext cx="5146675" cy="3435350"/>
          </a:xfrm>
        </p:spPr>
        <p:txBody>
          <a:bodyPr/>
          <a:lstStyle>
            <a:lvl1pPr marL="0" indent="0">
              <a:buNone/>
              <a:defRPr sz="1600"/>
            </a:lvl1pPr>
          </a:lstStyle>
          <a:p>
            <a:r>
              <a:rPr lang="pt-BR" dirty="0"/>
              <a:t>[Clique para adicionar gráfico]</a:t>
            </a:r>
          </a:p>
        </p:txBody>
      </p:sp>
    </p:spTree>
    <p:extLst>
      <p:ext uri="{BB962C8B-B14F-4D97-AF65-F5344CB8AC3E}">
        <p14:creationId xmlns:p14="http://schemas.microsoft.com/office/powerpoint/2010/main" val="193050036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56554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565543" y="1979111"/>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10934"/>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Content_1box_1Title">
    <p:spTree>
      <p:nvGrpSpPr>
        <p:cNvPr id="1" name=""/>
        <p:cNvGrpSpPr/>
        <p:nvPr/>
      </p:nvGrpSpPr>
      <p:grpSpPr>
        <a:xfrm>
          <a:off x="0" y="0"/>
          <a:ext cx="0" cy="0"/>
          <a:chOff x="0" y="0"/>
          <a:chExt cx="0" cy="0"/>
        </a:xfrm>
      </p:grpSpPr>
      <p:cxnSp>
        <p:nvCxnSpPr>
          <p:cNvPr id="8" name="Conector reto 7"/>
          <p:cNvCxnSpPr/>
          <p:nvPr userDrawn="1"/>
        </p:nvCxnSpPr>
        <p:spPr>
          <a:xfrm>
            <a:off x="804863"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6240103" y="2479675"/>
            <a:ext cx="500544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4863" y="2548889"/>
            <a:ext cx="4680000" cy="3461617"/>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4863" y="1979111"/>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1" name="Espaço Reservado para Texto 10"/>
          <p:cNvSpPr>
            <a:spLocks noGrp="1"/>
          </p:cNvSpPr>
          <p:nvPr>
            <p:ph type="body" sz="quarter" idx="16" hasCustomPrompt="1"/>
          </p:nvPr>
        </p:nvSpPr>
        <p:spPr>
          <a:xfrm>
            <a:off x="6240103" y="1979111"/>
            <a:ext cx="5005440"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Chart Placeholder 4"/>
          <p:cNvSpPr>
            <a:spLocks noGrp="1"/>
          </p:cNvSpPr>
          <p:nvPr>
            <p:ph type="chart" sz="quarter" idx="17" hasCustomPrompt="1"/>
          </p:nvPr>
        </p:nvSpPr>
        <p:spPr>
          <a:xfrm>
            <a:off x="6240463" y="2549525"/>
            <a:ext cx="5005387" cy="3435350"/>
          </a:xfrm>
        </p:spPr>
        <p:txBody>
          <a:bodyPr/>
          <a:lstStyle>
            <a:lvl1pPr marL="0" marR="0" indent="0" algn="l" defTabSz="914400" rtl="0" eaLnBrk="1" fontAlgn="base" latinLnBrk="0" hangingPunct="1">
              <a:lnSpc>
                <a:spcPct val="100000"/>
              </a:lnSpc>
              <a:spcBef>
                <a:spcPts val="300"/>
              </a:spcBef>
              <a:spcAft>
                <a:spcPts val="300"/>
              </a:spcAft>
              <a:buClr>
                <a:srgbClr val="A2BD30"/>
              </a:buClr>
              <a:buSzTx/>
              <a:buFont typeface="Arial" pitchFamily="34" charset="0"/>
              <a:buNone/>
              <a:tabLst/>
              <a:defRPr sz="1400"/>
            </a:lvl1pPr>
          </a:lstStyle>
          <a:p>
            <a:r>
              <a:rPr lang="pt-BR" dirty="0"/>
              <a:t>[Clique para adicionar gráfico]</a:t>
            </a:r>
          </a:p>
          <a:p>
            <a:endParaRPr lang="pt-BR" dirty="0"/>
          </a:p>
        </p:txBody>
      </p:sp>
    </p:spTree>
    <p:extLst>
      <p:ext uri="{BB962C8B-B14F-4D97-AF65-F5344CB8AC3E}">
        <p14:creationId xmlns:p14="http://schemas.microsoft.com/office/powerpoint/2010/main" val="14269704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ulo_sem_conteud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5749" y="261938"/>
            <a:ext cx="10440000" cy="674687"/>
          </a:xfrm>
          <a:noFill/>
          <a:ln>
            <a:miter lim="800000"/>
            <a:headEnd/>
            <a:tailEnd/>
          </a:ln>
        </p:spPr>
        <p:txBody>
          <a:bodyPr/>
          <a:lstStyle>
            <a:lvl1pPr>
              <a:defRPr lang="pt-BR"/>
            </a:lvl1pPr>
          </a:lstStyle>
          <a:p>
            <a:pPr lvl="0"/>
            <a:r>
              <a:rPr lang="pt-BR" dirty="0"/>
              <a:t>CLIQUE PARA EDITAR O TÍTULO MESTRE</a:t>
            </a:r>
            <a:endParaRPr lang="en-US" noProof="0"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Content_img_Title_box">
    <p:spTree>
      <p:nvGrpSpPr>
        <p:cNvPr id="1" name=""/>
        <p:cNvGrpSpPr/>
        <p:nvPr/>
      </p:nvGrpSpPr>
      <p:grpSpPr>
        <a:xfrm>
          <a:off x="0" y="0"/>
          <a:ext cx="0" cy="0"/>
          <a:chOff x="0" y="0"/>
          <a:chExt cx="0" cy="0"/>
        </a:xfrm>
      </p:grpSpPr>
      <p:cxnSp>
        <p:nvCxnSpPr>
          <p:cNvPr id="7" name="Conector reto 6"/>
          <p:cNvCxnSpPr/>
          <p:nvPr userDrawn="1"/>
        </p:nvCxnSpPr>
        <p:spPr>
          <a:xfrm>
            <a:off x="6588168" y="2479675"/>
            <a:ext cx="468000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88168" y="2548889"/>
            <a:ext cx="4680000" cy="3586868"/>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11" name="Espaço Reservado para Texto 10"/>
          <p:cNvSpPr>
            <a:spLocks noGrp="1"/>
          </p:cNvSpPr>
          <p:nvPr>
            <p:ph type="body" sz="quarter" idx="16" hasCustomPrompt="1"/>
          </p:nvPr>
        </p:nvSpPr>
        <p:spPr>
          <a:xfrm>
            <a:off x="6588168" y="1968225"/>
            <a:ext cx="4808702" cy="468000"/>
          </a:xfrm>
        </p:spPr>
        <p:txBody>
          <a:bodyPr lIns="90000" tIns="36000" rIns="90000" bIns="36000" anchor="b">
            <a:normAutofit/>
          </a:bodyPr>
          <a:lstStyle>
            <a:lvl1pPr marL="0" indent="0">
              <a:buNone/>
              <a:defRPr sz="160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4" name="Espaço Reservado para Imagem 3"/>
          <p:cNvSpPr>
            <a:spLocks noGrp="1"/>
          </p:cNvSpPr>
          <p:nvPr>
            <p:ph type="pic" sz="quarter" idx="17" hasCustomPrompt="1"/>
          </p:nvPr>
        </p:nvSpPr>
        <p:spPr>
          <a:xfrm>
            <a:off x="816428" y="2547306"/>
            <a:ext cx="5040000" cy="34632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 images + te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Imagem 3"/>
          <p:cNvSpPr>
            <a:spLocks noGrp="1"/>
          </p:cNvSpPr>
          <p:nvPr>
            <p:ph type="pic" sz="quarter" idx="17" hasCustomPrompt="1"/>
          </p:nvPr>
        </p:nvSpPr>
        <p:spPr>
          <a:xfrm>
            <a:off x="805543" y="1832460"/>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3" y="4028813"/>
            <a:ext cx="5040000" cy="1956062"/>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9" name="Espaço Reservado para Texto 3"/>
          <p:cNvSpPr>
            <a:spLocks noGrp="1"/>
          </p:cNvSpPr>
          <p:nvPr>
            <p:ph type="body" sz="quarter" idx="12" hasCustomPrompt="1"/>
          </p:nvPr>
        </p:nvSpPr>
        <p:spPr>
          <a:xfrm>
            <a:off x="6095999" y="2371551"/>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2" name="Espaço Reservado para Texto 10"/>
          <p:cNvSpPr>
            <a:spLocks noGrp="1"/>
          </p:cNvSpPr>
          <p:nvPr>
            <p:ph type="body" sz="quarter" idx="16" hasCustomPrompt="1"/>
          </p:nvPr>
        </p:nvSpPr>
        <p:spPr>
          <a:xfrm>
            <a:off x="6095999" y="1844675"/>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
        <p:nvSpPr>
          <p:cNvPr id="13" name="Espaço Reservado para Texto 3"/>
          <p:cNvSpPr>
            <a:spLocks noGrp="1"/>
          </p:cNvSpPr>
          <p:nvPr>
            <p:ph type="body" sz="quarter" idx="19" hasCustomPrompt="1"/>
          </p:nvPr>
        </p:nvSpPr>
        <p:spPr>
          <a:xfrm>
            <a:off x="6096000" y="4555689"/>
            <a:ext cx="5184775" cy="1363183"/>
          </a:xfrm>
        </p:spPr>
        <p:txBody>
          <a:bodyPr>
            <a:no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4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p:txBody>
      </p:sp>
      <p:sp>
        <p:nvSpPr>
          <p:cNvPr id="14" name="Espaço Reservado para Texto 10"/>
          <p:cNvSpPr>
            <a:spLocks noGrp="1"/>
          </p:cNvSpPr>
          <p:nvPr>
            <p:ph type="body" sz="quarter" idx="20" hasCustomPrompt="1"/>
          </p:nvPr>
        </p:nvSpPr>
        <p:spPr>
          <a:xfrm>
            <a:off x="6096000" y="4028813"/>
            <a:ext cx="5184775" cy="468000"/>
          </a:xfrm>
        </p:spPr>
        <p:txBody>
          <a:bodyPr lIns="90000" tIns="36000" rIns="90000" bIns="36000" anchor="b">
            <a:normAutofit/>
          </a:bodyPr>
          <a:lstStyle>
            <a:lvl1pPr marL="0" indent="0">
              <a:buNone/>
              <a:defRPr sz="2000" cap="all"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016589437"/>
      </p:ext>
    </p:extLst>
  </p:cSld>
  <p:clrMapOvr>
    <a:masterClrMapping/>
  </p:clrMapOvr>
  <p:timing>
    <p:tnLst>
      <p:par>
        <p:cTn id="1" dur="indefinite" restart="never" nodeType="tmRoot"/>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6149295"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4" name="Espaço Reservado para Imagem 3"/>
          <p:cNvSpPr>
            <a:spLocks noGrp="1"/>
          </p:cNvSpPr>
          <p:nvPr>
            <p:ph type="pic" sz="quarter" idx="17" hasCustomPrompt="1"/>
          </p:nvPr>
        </p:nvSpPr>
        <p:spPr>
          <a:xfrm>
            <a:off x="7235264" y="1292224"/>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16" name="Espaço Reservado para Imagem 3"/>
          <p:cNvSpPr>
            <a:spLocks noGrp="1"/>
          </p:cNvSpPr>
          <p:nvPr>
            <p:ph type="pic" sz="quarter" idx="19" hasCustomPrompt="1"/>
          </p:nvPr>
        </p:nvSpPr>
        <p:spPr>
          <a:xfrm>
            <a:off x="7229194" y="3732212"/>
            <a:ext cx="3375585" cy="2252663"/>
          </a:xfrm>
        </p:spPr>
        <p:txBody>
          <a:bodyPr rtlCol="0">
            <a:normAutofit/>
          </a:bodyPr>
          <a:lstStyle>
            <a:lvl1pPr marL="0" indent="0">
              <a:buNone/>
              <a:defRPr sz="160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781882454"/>
      </p:ext>
    </p:extLst>
  </p:cSld>
  <p:clrMapOvr>
    <a:masterClrMapping/>
  </p:clrMapOvr>
  <p:timing>
    <p:tnLst>
      <p:par>
        <p:cTn id="1" dur="indefinite" restart="never" nodeType="tmRoot"/>
      </p:par>
    </p:tn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3 images">
    <p:spTree>
      <p:nvGrpSpPr>
        <p:cNvPr id="1" name=""/>
        <p:cNvGrpSpPr/>
        <p:nvPr/>
      </p:nvGrpSpPr>
      <p:grpSpPr>
        <a:xfrm>
          <a:off x="0" y="0"/>
          <a:ext cx="0" cy="0"/>
          <a:chOff x="0" y="0"/>
          <a:chExt cx="0" cy="0"/>
        </a:xfrm>
      </p:grpSpPr>
      <p:sp>
        <p:nvSpPr>
          <p:cNvPr id="8" name="Espaço Reservado para Imagem 3"/>
          <p:cNvSpPr>
            <a:spLocks noGrp="1"/>
          </p:cNvSpPr>
          <p:nvPr>
            <p:ph type="pic" sz="quarter" idx="18" hasCustomPrompt="1"/>
          </p:nvPr>
        </p:nvSpPr>
        <p:spPr>
          <a:xfrm>
            <a:off x="805542"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0" name="Espaço Reservado para Imagem 3"/>
          <p:cNvSpPr>
            <a:spLocks noGrp="1"/>
          </p:cNvSpPr>
          <p:nvPr>
            <p:ph type="pic" sz="quarter" idx="19" hasCustomPrompt="1"/>
          </p:nvPr>
        </p:nvSpPr>
        <p:spPr>
          <a:xfrm>
            <a:off x="4458086"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1" name="Espaço Reservado para Imagem 3"/>
          <p:cNvSpPr>
            <a:spLocks noGrp="1"/>
          </p:cNvSpPr>
          <p:nvPr>
            <p:ph type="pic" sz="quarter" idx="20" hasCustomPrompt="1"/>
          </p:nvPr>
        </p:nvSpPr>
        <p:spPr>
          <a:xfrm>
            <a:off x="8110630" y="1292224"/>
            <a:ext cx="3174787" cy="4692651"/>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Tree>
    <p:extLst>
      <p:ext uri="{BB962C8B-B14F-4D97-AF65-F5344CB8AC3E}">
        <p14:creationId xmlns:p14="http://schemas.microsoft.com/office/powerpoint/2010/main" val="1117531087"/>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3 images">
    <p:spTree>
      <p:nvGrpSpPr>
        <p:cNvPr id="1" name=""/>
        <p:cNvGrpSpPr/>
        <p:nvPr/>
      </p:nvGrpSpPr>
      <p:grpSpPr>
        <a:xfrm>
          <a:off x="0" y="0"/>
          <a:ext cx="0" cy="0"/>
          <a:chOff x="0" y="0"/>
          <a:chExt cx="0" cy="0"/>
        </a:xfrm>
      </p:grpSpPr>
      <p:sp>
        <p:nvSpPr>
          <p:cNvPr id="12" name="Espaço Reservado para Imagem 3"/>
          <p:cNvSpPr>
            <a:spLocks noGrp="1"/>
          </p:cNvSpPr>
          <p:nvPr>
            <p:ph type="pic" sz="quarter" idx="19" hasCustomPrompt="1"/>
          </p:nvPr>
        </p:nvSpPr>
        <p:spPr>
          <a:xfrm>
            <a:off x="4095189"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13" name="Espaço Reservado para Imagem 3"/>
          <p:cNvSpPr>
            <a:spLocks noGrp="1"/>
          </p:cNvSpPr>
          <p:nvPr>
            <p:ph type="pic" sz="quarter" idx="20" hasCustomPrompt="1"/>
          </p:nvPr>
        </p:nvSpPr>
        <p:spPr>
          <a:xfrm>
            <a:off x="7745412" y="2360613"/>
            <a:ext cx="3535363" cy="26543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8" name="Espaço Reservado para Imagem 3"/>
          <p:cNvSpPr>
            <a:spLocks noGrp="1"/>
          </p:cNvSpPr>
          <p:nvPr>
            <p:ph type="pic" sz="quarter" idx="18" hasCustomPrompt="1"/>
          </p:nvPr>
        </p:nvSpPr>
        <p:spPr>
          <a:xfrm>
            <a:off x="805542" y="1506538"/>
            <a:ext cx="3174787" cy="4149725"/>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Tree>
    <p:extLst>
      <p:ext uri="{BB962C8B-B14F-4D97-AF65-F5344CB8AC3E}">
        <p14:creationId xmlns:p14="http://schemas.microsoft.com/office/powerpoint/2010/main" val="1025148072"/>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Content_Title_box_img">
    <p:spTree>
      <p:nvGrpSpPr>
        <p:cNvPr id="1" name=""/>
        <p:cNvGrpSpPr/>
        <p:nvPr/>
      </p:nvGrpSpPr>
      <p:grpSpPr>
        <a:xfrm>
          <a:off x="0" y="0"/>
          <a:ext cx="0" cy="0"/>
          <a:chOff x="0" y="0"/>
          <a:chExt cx="0" cy="0"/>
        </a:xfrm>
      </p:grpSpPr>
      <p:cxnSp>
        <p:nvCxnSpPr>
          <p:cNvPr id="8" name="Conector reto 7"/>
          <p:cNvCxnSpPr/>
          <p:nvPr userDrawn="1"/>
        </p:nvCxnSpPr>
        <p:spPr>
          <a:xfrm>
            <a:off x="804863" y="2479675"/>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2" y="2548889"/>
            <a:ext cx="4715147" cy="3613372"/>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6"/>
          <p:cNvSpPr>
            <a:spLocks noGrp="1"/>
          </p:cNvSpPr>
          <p:nvPr>
            <p:ph type="body" sz="quarter" idx="15" hasCustomPrompt="1"/>
          </p:nvPr>
        </p:nvSpPr>
        <p:spPr>
          <a:xfrm>
            <a:off x="805541" y="2014538"/>
            <a:ext cx="4932649" cy="441325"/>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noProof="0" dirty="0"/>
              <a:t>Clique para adicionar subtítulo</a:t>
            </a:r>
          </a:p>
        </p:txBody>
      </p:sp>
      <p:sp>
        <p:nvSpPr>
          <p:cNvPr id="10"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Imagem 4"/>
          <p:cNvSpPr>
            <a:spLocks noGrp="1"/>
          </p:cNvSpPr>
          <p:nvPr>
            <p:ph type="pic" sz="quarter" idx="16" hasCustomPrompt="1"/>
          </p:nvPr>
        </p:nvSpPr>
        <p:spPr>
          <a:xfrm>
            <a:off x="6229577" y="1952625"/>
            <a:ext cx="5041080" cy="4032000"/>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imagem]</a:t>
            </a:r>
          </a:p>
        </p:txBody>
      </p:sp>
    </p:spTree>
  </p:cSld>
  <p:clrMapOvr>
    <a:masterClrMapping/>
  </p:clrMapOvr>
  <p:timing>
    <p:tnLst>
      <p:par>
        <p:cTn id="1" dur="indefinite" restart="never" nodeType="tmRoot"/>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_3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2551176"/>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hasCustomPrompt="1"/>
          </p:nvPr>
        </p:nvSpPr>
        <p:spPr>
          <a:xfrm>
            <a:off x="4462272"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8"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timing>
    <p:tnLst>
      <p:par>
        <p:cTn id="1" dur="indefinite" restart="never" nodeType="tmRoot"/>
      </p:par>
    </p:tn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_3box_Tit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6865" y="2548889"/>
            <a:ext cx="3176523" cy="3461617"/>
          </a:xfrm>
        </p:spPr>
        <p:txBody>
          <a:bodyPr>
            <a:noAutofit/>
          </a:bodyPr>
          <a:lstStyle>
            <a:lvl1pPr marL="176213" indent="-176213">
              <a:spcBef>
                <a:spcPts val="400"/>
              </a:spcBef>
              <a:spcAft>
                <a:spcPts val="400"/>
              </a:spcAft>
              <a:defRPr sz="1200">
                <a:solidFill>
                  <a:schemeClr val="tx1">
                    <a:lumMod val="75000"/>
                  </a:schemeClr>
                </a:solidFill>
              </a:defRPr>
            </a:lvl1pPr>
            <a:lvl2pPr marL="452438" indent="-228600">
              <a:spcBef>
                <a:spcPts val="400"/>
              </a:spcBef>
              <a:spcAft>
                <a:spcPts val="400"/>
              </a:spcAft>
              <a:defRPr sz="1200">
                <a:solidFill>
                  <a:schemeClr val="tx1">
                    <a:lumMod val="75000"/>
                  </a:schemeClr>
                </a:solidFill>
              </a:defRPr>
            </a:lvl2pPr>
            <a:lvl3pPr marL="717550" indent="-228600">
              <a:spcBef>
                <a:spcPts val="400"/>
              </a:spcBef>
              <a:spcAft>
                <a:spcPts val="400"/>
              </a:spcAft>
              <a:defRPr sz="1200">
                <a:solidFill>
                  <a:schemeClr val="tx1">
                    <a:lumMod val="75000"/>
                  </a:schemeClr>
                </a:solidFill>
              </a:defRPr>
            </a:lvl3pPr>
            <a:lvl4pPr marL="982663" indent="-228600">
              <a:spcBef>
                <a:spcPts val="400"/>
              </a:spcBef>
              <a:spcAft>
                <a:spcPts val="400"/>
              </a:spcAft>
              <a:defRPr sz="1200">
                <a:solidFill>
                  <a:schemeClr val="tx1">
                    <a:lumMod val="75000"/>
                  </a:schemeClr>
                </a:solidFill>
              </a:defRPr>
            </a:lvl4pPr>
            <a:lvl5pPr marL="1258888" indent="-228600">
              <a:spcBef>
                <a:spcPts val="400"/>
              </a:spcBef>
              <a:spcAft>
                <a:spcPts val="400"/>
              </a:spcAft>
              <a:defRPr sz="12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3"/>
          <p:cNvSpPr>
            <a:spLocks noGrp="1"/>
          </p:cNvSpPr>
          <p:nvPr>
            <p:ph type="body" sz="quarter" idx="12"/>
          </p:nvPr>
        </p:nvSpPr>
        <p:spPr>
          <a:xfrm>
            <a:off x="4462272" y="2551176"/>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9" name="Espaço Reservado para Texto 3"/>
          <p:cNvSpPr>
            <a:spLocks noGrp="1"/>
          </p:cNvSpPr>
          <p:nvPr>
            <p:ph type="body" sz="quarter" idx="13" hasCustomPrompt="1"/>
          </p:nvPr>
        </p:nvSpPr>
        <p:spPr>
          <a:xfrm>
            <a:off x="8092440" y="2548889"/>
            <a:ext cx="3176523" cy="3461617"/>
          </a:xfrm>
        </p:spPr>
        <p:txBody>
          <a:bodyPr>
            <a:noAutofit/>
          </a:bodyPr>
          <a:lstStyle>
            <a:lvl1pPr marL="176213" indent="-176213">
              <a:spcBef>
                <a:spcPts val="400"/>
              </a:spcBef>
              <a:spcAft>
                <a:spcPts val="400"/>
              </a:spcAft>
              <a:defRPr sz="1200"/>
            </a:lvl1pPr>
            <a:lvl2pPr marL="452438" indent="-228600">
              <a:spcBef>
                <a:spcPts val="400"/>
              </a:spcBef>
              <a:spcAft>
                <a:spcPts val="400"/>
              </a:spcAft>
              <a:defRPr sz="1200"/>
            </a:lvl2pPr>
            <a:lvl3pPr marL="717550" indent="-228600">
              <a:spcBef>
                <a:spcPts val="400"/>
              </a:spcBef>
              <a:spcAft>
                <a:spcPts val="400"/>
              </a:spcAft>
              <a:defRPr sz="1200"/>
            </a:lvl3pPr>
            <a:lvl4pPr marL="982663" indent="-228600">
              <a:spcBef>
                <a:spcPts val="400"/>
              </a:spcBef>
              <a:spcAft>
                <a:spcPts val="400"/>
              </a:spcAft>
              <a:defRPr sz="1200"/>
            </a:lvl4pPr>
            <a:lvl5pPr marL="1258888" indent="-228600">
              <a:spcBef>
                <a:spcPts val="400"/>
              </a:spcBef>
              <a:spcAft>
                <a:spcPts val="400"/>
              </a:spcAft>
              <a:defRPr sz="1200"/>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4"/>
          <p:cNvSpPr>
            <a:spLocks noGrp="1"/>
          </p:cNvSpPr>
          <p:nvPr>
            <p:ph type="body" sz="quarter" idx="14" hasCustomPrompt="1"/>
          </p:nvPr>
        </p:nvSpPr>
        <p:spPr>
          <a:xfrm>
            <a:off x="806865"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0" name="Espaço Reservado para Texto 4"/>
          <p:cNvSpPr>
            <a:spLocks noGrp="1"/>
          </p:cNvSpPr>
          <p:nvPr>
            <p:ph type="body" sz="quarter" idx="15" hasCustomPrompt="1"/>
          </p:nvPr>
        </p:nvSpPr>
        <p:spPr>
          <a:xfrm>
            <a:off x="4462272"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1" name="Espaço Reservado para Texto 4"/>
          <p:cNvSpPr>
            <a:spLocks noGrp="1"/>
          </p:cNvSpPr>
          <p:nvPr>
            <p:ph type="body" sz="quarter" idx="16" hasCustomPrompt="1"/>
          </p:nvPr>
        </p:nvSpPr>
        <p:spPr>
          <a:xfrm>
            <a:off x="8093763" y="1961541"/>
            <a:ext cx="3175200" cy="468000"/>
          </a:xfrm>
        </p:spPr>
        <p:txBody>
          <a:bodyPr anchor="b">
            <a:noAutofit/>
          </a:bodyPr>
          <a:lstStyle>
            <a:lvl1pPr marL="0" indent="0">
              <a:buNone/>
              <a:defRPr sz="1200" b="0" cap="all" baseline="0">
                <a:solidFill>
                  <a:srgbClr val="0054A4"/>
                </a:solidFill>
              </a:defRPr>
            </a:lvl1pPr>
          </a:lstStyle>
          <a:p>
            <a:pPr lvl="0"/>
            <a:r>
              <a:rPr lang="pt-BR" noProof="0" dirty="0"/>
              <a:t>Clique para adicionar subtítulo</a:t>
            </a:r>
          </a:p>
        </p:txBody>
      </p:sp>
      <p:sp>
        <p:nvSpPr>
          <p:cNvPr id="12"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timing>
    <p:tnLst>
      <p:par>
        <p:cTn id="1" dur="indefinite" restart="never" nodeType="tmRoot"/>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5" name="Espaço Reservado para Tabela 4"/>
          <p:cNvSpPr>
            <a:spLocks noGrp="1"/>
          </p:cNvSpPr>
          <p:nvPr>
            <p:ph type="tbl" sz="quarter" idx="12" hasCustomPrompt="1"/>
          </p:nvPr>
        </p:nvSpPr>
        <p:spPr>
          <a:xfrm>
            <a:off x="805543" y="1969949"/>
            <a:ext cx="10440000" cy="3991999"/>
          </a:xfrm>
        </p:spPr>
        <p:txBody>
          <a:bodyPr rtlCol="0">
            <a:normAutofit/>
          </a:bodyPr>
          <a:lstStyle>
            <a:lvl1pPr marL="0" indent="0">
              <a:buNone/>
              <a:defRPr sz="1600" baseline="0">
                <a:solidFill>
                  <a:schemeClr val="bg2">
                    <a:lumMod val="75000"/>
                  </a:schemeClr>
                </a:solidFill>
              </a:defRPr>
            </a:lvl1pPr>
          </a:lstStyle>
          <a:p>
            <a:pPr lvl="0"/>
            <a:r>
              <a:rPr lang="pt-BR" noProof="0" dirty="0"/>
              <a:t>[clique para adicionar tabela]</a:t>
            </a:r>
          </a:p>
        </p:txBody>
      </p:sp>
    </p:spTree>
  </p:cSld>
  <p:clrMapOvr>
    <a:masterClrMapping/>
  </p:clrMapOvr>
  <p:timing>
    <p:tnLst>
      <p:par>
        <p:cTn id="1" dur="indefinite" restart="never" nodeType="tmRoot"/>
      </p:par>
    </p:tn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lean">
    <p:spTree>
      <p:nvGrpSpPr>
        <p:cNvPr id="1" name=""/>
        <p:cNvGrpSpPr/>
        <p:nvPr/>
      </p:nvGrpSpPr>
      <p:grpSpPr>
        <a:xfrm>
          <a:off x="0" y="0"/>
          <a:ext cx="0" cy="0"/>
          <a:chOff x="0" y="0"/>
          <a:chExt cx="0" cy="0"/>
        </a:xfrm>
      </p:grpSpPr>
      <p:sp>
        <p:nvSpPr>
          <p:cNvPr id="5" name="Retângulo 4"/>
          <p:cNvSpPr/>
          <p:nvPr userDrawn="1"/>
        </p:nvSpPr>
        <p:spPr>
          <a:xfrm>
            <a:off x="0" y="0"/>
            <a:ext cx="12192000" cy="2595716"/>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ina_com 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5176"/>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4"/>
          <p:cNvSpPr>
            <a:spLocks noGrp="1"/>
          </p:cNvSpPr>
          <p:nvPr>
            <p:ph type="body" sz="quarter" idx="11" hasCustomPrompt="1"/>
          </p:nvPr>
        </p:nvSpPr>
        <p:spPr>
          <a:xfrm>
            <a:off x="805543" y="1124712"/>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Retângulo 1"/>
          <p:cNvSpPr/>
          <p:nvPr userDrawn="1"/>
        </p:nvSpPr>
        <p:spPr>
          <a:xfrm>
            <a:off x="0" y="0"/>
            <a:ext cx="12192000" cy="356235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Espaço Reservado para Texto 5"/>
          <p:cNvSpPr txBox="1">
            <a:spLocks/>
          </p:cNvSpPr>
          <p:nvPr userDrawn="1"/>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5" name="Espaço Reservado para Texto 5"/>
          <p:cNvSpPr txBox="1">
            <a:spLocks/>
          </p:cNvSpPr>
          <p:nvPr userDrawn="1"/>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06236C9B-0FB4-473E-8819-A3ABBD43982B}" type="slidenum">
              <a:rPr lang="en-US" noProof="0" smtClean="0"/>
              <a:pPr algn="ctr" fontAlgn="auto">
                <a:defRPr/>
              </a:pPr>
              <a:t>‹nº›</a:t>
            </a:fld>
            <a:endParaRPr lang="en-US" noProof="0" dirty="0"/>
          </a:p>
        </p:txBody>
      </p:sp>
      <p:sp>
        <p:nvSpPr>
          <p:cNvPr id="3" name="Título 1"/>
          <p:cNvSpPr>
            <a:spLocks noGrp="1"/>
          </p:cNvSpPr>
          <p:nvPr>
            <p:ph type="title" hasCustomPrompt="1"/>
          </p:nvPr>
        </p:nvSpPr>
        <p:spPr>
          <a:xfrm>
            <a:off x="813816" y="261257"/>
            <a:ext cx="10440000" cy="674915"/>
          </a:xfrm>
        </p:spPr>
        <p:txBody>
          <a:bodyPr/>
          <a:lstStyle>
            <a:lvl1pPr>
              <a:defRPr cap="all" baseline="0">
                <a:solidFill>
                  <a:schemeClr val="accent2"/>
                </a:solidFill>
              </a:defRPr>
            </a:lvl1pPr>
          </a:lstStyle>
          <a:p>
            <a:r>
              <a:rPr lang="pt-BR" dirty="0"/>
              <a:t>CLIQUE PARA EDITAR O TÍTULO MESTRE</a:t>
            </a:r>
            <a:endParaRPr lang="en-US" noProof="0" dirty="0"/>
          </a:p>
        </p:txBody>
      </p:sp>
    </p:spTree>
  </p:cSld>
  <p:clrMapOvr>
    <a:masterClrMapping/>
  </p:clrMapOvr>
  <p:timing>
    <p:tnLst>
      <p:par>
        <p:cTn id="1" dur="indefinite" restart="never" nodeType="tmRoot"/>
      </p:par>
    </p:tnLst>
  </p:timing>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Content_1">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76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2152185"/>
            <a:ext cx="10476000" cy="3858322"/>
          </a:xfrm>
        </p:spPr>
        <p:txBody>
          <a:bodyPr>
            <a:normAutofit/>
          </a:bodyPr>
          <a:lstStyle>
            <a:lvl1pPr>
              <a:defRPr sz="1800">
                <a:solidFill>
                  <a:schemeClr val="tx1">
                    <a:lumMod val="75000"/>
                  </a:schemeClr>
                </a:solidFill>
              </a:defRPr>
            </a:lvl1pPr>
            <a:lvl2pPr>
              <a:defRPr sz="1800">
                <a:solidFill>
                  <a:schemeClr val="tx1">
                    <a:lumMod val="75000"/>
                  </a:schemeClr>
                </a:solidFill>
              </a:defRPr>
            </a:lvl2pPr>
            <a:lvl3pPr>
              <a:defRPr sz="1800">
                <a:solidFill>
                  <a:schemeClr val="tx1">
                    <a:lumMod val="75000"/>
                  </a:schemeClr>
                </a:solidFill>
              </a:defRPr>
            </a:lvl3pPr>
            <a:lvl4pPr>
              <a:defRPr sz="1800">
                <a:solidFill>
                  <a:schemeClr val="tx1">
                    <a:lumMod val="75000"/>
                  </a:schemeClr>
                </a:solidFill>
              </a:defRPr>
            </a:lvl4pPr>
            <a:lvl5pPr>
              <a:defRPr sz="18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3997"/>
            <a:ext cx="10476000" cy="639199"/>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extLst>
      <p:ext uri="{BB962C8B-B14F-4D97-AF65-F5344CB8AC3E}">
        <p14:creationId xmlns:p14="http://schemas.microsoft.com/office/powerpoint/2010/main" val="193732054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Image_6">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2800"/>
            <a:ext cx="10440000" cy="676800"/>
          </a:xfrm>
          <a:noFill/>
          <a:ln>
            <a:miter lim="800000"/>
            <a:headEnd/>
            <a:tailEnd/>
          </a:ln>
        </p:spPr>
        <p:txBody>
          <a:bodyPr/>
          <a:lstStyle>
            <a:lvl1pPr>
              <a:defRPr lang="pt-BR" dirty="0"/>
            </a:lvl1pPr>
          </a:lstStyle>
          <a:p>
            <a:pPr lvl="0"/>
            <a:r>
              <a:rPr lang="pt-BR" dirty="0"/>
              <a:t>CLIQUE PARA EDITAR O TÍTULO MESTRE</a:t>
            </a:r>
          </a:p>
        </p:txBody>
      </p:sp>
      <p:sp>
        <p:nvSpPr>
          <p:cNvPr id="10" name="Espaço Reservado para Imagem 6"/>
          <p:cNvSpPr>
            <a:spLocks noGrp="1"/>
          </p:cNvSpPr>
          <p:nvPr>
            <p:ph type="pic" sz="quarter" idx="15"/>
          </p:nvPr>
        </p:nvSpPr>
        <p:spPr>
          <a:xfrm rot="10800000" flipV="1">
            <a:off x="3428161" y="1394693"/>
            <a:ext cx="2363182" cy="2393616"/>
          </a:xfrm>
          <a:prstGeom prst="round2DiagRect">
            <a:avLst>
              <a:gd name="adj1" fmla="val 31240"/>
              <a:gd name="adj2" fmla="val 0"/>
            </a:avLst>
          </a:prstGeom>
        </p:spPr>
        <p:txBody>
          <a:bodyPr rtlCol="0">
            <a:normAutofit/>
          </a:bodyPr>
          <a:lstStyle/>
          <a:p>
            <a:pPr lvl="0"/>
            <a:r>
              <a:rPr lang="pt-BR" noProof="0"/>
              <a:t>Clique no ícone para adicionar uma imagem</a:t>
            </a:r>
            <a:endParaRPr lang="pt-BR" noProof="0" dirty="0"/>
          </a:p>
        </p:txBody>
      </p:sp>
      <p:sp>
        <p:nvSpPr>
          <p:cNvPr id="11" name="Espaço Reservado para Imagem 6"/>
          <p:cNvSpPr>
            <a:spLocks noGrp="1"/>
          </p:cNvSpPr>
          <p:nvPr>
            <p:ph type="pic" sz="quarter" idx="16"/>
          </p:nvPr>
        </p:nvSpPr>
        <p:spPr>
          <a:xfrm>
            <a:off x="5886288" y="1394566"/>
            <a:ext cx="2362844" cy="2393317"/>
          </a:xfrm>
          <a:prstGeom prst="round2DiagRect">
            <a:avLst>
              <a:gd name="adj1" fmla="val 29232"/>
              <a:gd name="adj2" fmla="val 0"/>
            </a:avLst>
          </a:prstGeom>
        </p:spPr>
        <p:txBody>
          <a:bodyPr rtlCol="0">
            <a:normAutofit/>
          </a:bodyPr>
          <a:lstStyle/>
          <a:p>
            <a:pPr lvl="0"/>
            <a:r>
              <a:rPr lang="pt-BR" noProof="0"/>
              <a:t>Clique no ícone para adicionar uma imagem</a:t>
            </a:r>
          </a:p>
        </p:txBody>
      </p:sp>
      <p:sp>
        <p:nvSpPr>
          <p:cNvPr id="12" name="Espaço Reservado para Imagem 6"/>
          <p:cNvSpPr>
            <a:spLocks noGrp="1"/>
          </p:cNvSpPr>
          <p:nvPr>
            <p:ph type="pic" sz="quarter" idx="17"/>
          </p:nvPr>
        </p:nvSpPr>
        <p:spPr>
          <a:xfrm>
            <a:off x="3428095" y="3888381"/>
            <a:ext cx="2362844" cy="2393317"/>
          </a:xfrm>
          <a:prstGeom prst="round2DiagRect">
            <a:avLst>
              <a:gd name="adj1" fmla="val 29232"/>
              <a:gd name="adj2" fmla="val 0"/>
            </a:avLst>
          </a:prstGeom>
        </p:spPr>
        <p:txBody>
          <a:bodyPr rtlCol="0">
            <a:normAutofit/>
          </a:bodyPr>
          <a:lstStyle/>
          <a:p>
            <a:pPr lvl="0"/>
            <a:r>
              <a:rPr lang="pt-BR" noProof="0"/>
              <a:t>Clique no ícone para adicionar uma imagem</a:t>
            </a:r>
          </a:p>
        </p:txBody>
      </p:sp>
      <p:sp>
        <p:nvSpPr>
          <p:cNvPr id="13" name="Espaço Reservado para Imagem 6"/>
          <p:cNvSpPr>
            <a:spLocks noGrp="1"/>
          </p:cNvSpPr>
          <p:nvPr>
            <p:ph type="pic" sz="quarter" idx="18"/>
          </p:nvPr>
        </p:nvSpPr>
        <p:spPr>
          <a:xfrm rot="10800000" flipV="1">
            <a:off x="5886353" y="3888509"/>
            <a:ext cx="2363182" cy="2393616"/>
          </a:xfrm>
          <a:prstGeom prst="round2DiagRect">
            <a:avLst>
              <a:gd name="adj1" fmla="val 31240"/>
              <a:gd name="adj2" fmla="val 0"/>
            </a:avLst>
          </a:prstGeom>
        </p:spPr>
        <p:txBody>
          <a:bodyPr rtlCol="0">
            <a:normAutofit/>
          </a:bodyPr>
          <a:lstStyle/>
          <a:p>
            <a:pPr lvl="0"/>
            <a:r>
              <a:rPr lang="pt-BR" noProof="0"/>
              <a:t>Clique no ícone para adicionar uma imagem</a:t>
            </a:r>
          </a:p>
        </p:txBody>
      </p:sp>
    </p:spTree>
    <p:extLst>
      <p:ext uri="{BB962C8B-B14F-4D97-AF65-F5344CB8AC3E}">
        <p14:creationId xmlns:p14="http://schemas.microsoft.com/office/powerpoint/2010/main" val="141071430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userDrawn="1">
  <p:cSld name="1_Capa">
    <p:spTree>
      <p:nvGrpSpPr>
        <p:cNvPr id="1" name=""/>
        <p:cNvGrpSpPr/>
        <p:nvPr/>
      </p:nvGrpSpPr>
      <p:grpSpPr>
        <a:xfrm>
          <a:off x="0" y="0"/>
          <a:ext cx="0" cy="0"/>
          <a:chOff x="0" y="0"/>
          <a:chExt cx="0" cy="0"/>
        </a:xfrm>
      </p:grpSpPr>
      <p:sp>
        <p:nvSpPr>
          <p:cNvPr id="20" name="Título 19"/>
          <p:cNvSpPr>
            <a:spLocks noGrp="1"/>
          </p:cNvSpPr>
          <p:nvPr>
            <p:ph type="title" hasCustomPrompt="1"/>
          </p:nvPr>
        </p:nvSpPr>
        <p:spPr>
          <a:xfrm>
            <a:off x="313419" y="3287486"/>
            <a:ext cx="4073524" cy="1034144"/>
          </a:xfrm>
        </p:spPr>
        <p:txBody>
          <a:bodyPr anchor="t"/>
          <a:lstStyle>
            <a:lvl1pPr>
              <a:defRPr>
                <a:solidFill>
                  <a:srgbClr val="A2BD30"/>
                </a:solidFill>
              </a:defRPr>
            </a:lvl1pPr>
          </a:lstStyle>
          <a:p>
            <a:r>
              <a:rPr lang="pt-BR" dirty="0"/>
              <a:t>ADD TITLE</a:t>
            </a:r>
          </a:p>
        </p:txBody>
      </p:sp>
      <p:sp>
        <p:nvSpPr>
          <p:cNvPr id="24" name="Espaço Reservado para Texto 23"/>
          <p:cNvSpPr>
            <a:spLocks noGrp="1"/>
          </p:cNvSpPr>
          <p:nvPr>
            <p:ph type="body" sz="quarter" idx="10" hasCustomPrompt="1"/>
          </p:nvPr>
        </p:nvSpPr>
        <p:spPr>
          <a:xfrm>
            <a:off x="313419" y="4583113"/>
            <a:ext cx="4103687" cy="881062"/>
          </a:xfrm>
        </p:spPr>
        <p:txBody>
          <a:bodyPr/>
          <a:lstStyle>
            <a:lvl1pPr marL="0" indent="0">
              <a:buNone/>
              <a:defRPr>
                <a:solidFill>
                  <a:srgbClr val="0054A4"/>
                </a:solidFill>
              </a:defRPr>
            </a:lvl1pPr>
          </a:lstStyle>
          <a:p>
            <a:pPr lvl="0"/>
            <a:r>
              <a:rPr lang="pt-BR" dirty="0"/>
              <a:t>YEAR | MONTH</a:t>
            </a:r>
          </a:p>
        </p:txBody>
      </p:sp>
    </p:spTree>
    <p:extLst>
      <p:ext uri="{BB962C8B-B14F-4D97-AF65-F5344CB8AC3E}">
        <p14:creationId xmlns:p14="http://schemas.microsoft.com/office/powerpoint/2010/main" val="5507419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Cover">
    <p:spTree>
      <p:nvGrpSpPr>
        <p:cNvPr id="1" name=""/>
        <p:cNvGrpSpPr/>
        <p:nvPr/>
      </p:nvGrpSpPr>
      <p:grpSpPr>
        <a:xfrm>
          <a:off x="0" y="0"/>
          <a:ext cx="0" cy="0"/>
          <a:chOff x="0" y="0"/>
          <a:chExt cx="0" cy="0"/>
        </a:xfrm>
      </p:grpSpPr>
      <p:pic>
        <p:nvPicPr>
          <p:cNvPr id="9" name="Imagem 8">
            <a:extLst>
              <a:ext uri="{FF2B5EF4-FFF2-40B4-BE49-F238E27FC236}">
                <a16:creationId xmlns:a16="http://schemas.microsoft.com/office/drawing/2014/main" id="{6BBF66D4-067D-491F-848C-FABBBE80D75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12191999" cy="6860030"/>
          </a:xfrm>
          <a:prstGeom prst="rect">
            <a:avLst/>
          </a:prstGeom>
        </p:spPr>
      </p:pic>
      <p:pic>
        <p:nvPicPr>
          <p:cNvPr id="13" name="Picture 2" descr="G:\Interno\2019\Logo Bracell nova versões\Logo_Bracell_branca_PNG.png"/>
          <p:cNvPicPr>
            <a:picLocks noChangeAspect="1" noChangeArrowheads="1"/>
          </p:cNvPicPr>
          <p:nvPr userDrawn="1"/>
        </p:nvPicPr>
        <p:blipFill>
          <a:blip r:embed="rId3" cstate="print">
            <a:extLst>
              <a:ext uri="{28A0092B-C50C-407E-A947-70E740481C1C}">
                <a14:useLocalDpi xmlns:a14="http://schemas.microsoft.com/office/drawing/2010/main" val="0"/>
              </a:ext>
            </a:extLst>
          </a:blip>
          <a:srcRect/>
          <a:stretch>
            <a:fillRect/>
          </a:stretch>
        </p:blipFill>
        <p:spPr bwMode="auto">
          <a:xfrm>
            <a:off x="514350" y="555624"/>
            <a:ext cx="3055938" cy="6896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1162033"/>
      </p:ext>
    </p:extLst>
  </p:cSld>
  <p:clrMapOvr>
    <a:masterClrMapping/>
  </p:clrMapOvr>
  <p:timing>
    <p:tnLst>
      <p:par>
        <p:cTn id="1" dur="indefinite" restart="never" nodeType="tmRoot"/>
      </p:par>
    </p:tnLst>
  </p:timing>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_clean">
    <p:spTree>
      <p:nvGrpSpPr>
        <p:cNvPr id="1" name=""/>
        <p:cNvGrpSpPr/>
        <p:nvPr/>
      </p:nvGrpSpPr>
      <p:grpSpPr>
        <a:xfrm>
          <a:off x="0" y="0"/>
          <a:ext cx="0" cy="0"/>
          <a:chOff x="0" y="0"/>
          <a:chExt cx="0" cy="0"/>
        </a:xfrm>
      </p:grpSpPr>
      <p:sp>
        <p:nvSpPr>
          <p:cNvPr id="4" name="Espaço Reservado para Título 1"/>
          <p:cNvSpPr>
            <a:spLocks noGrp="1"/>
          </p:cNvSpPr>
          <p:nvPr>
            <p:ph type="title"/>
          </p:nvPr>
        </p:nvSpPr>
        <p:spPr>
          <a:xfrm>
            <a:off x="402336" y="109728"/>
            <a:ext cx="10044000" cy="757669"/>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1516299617"/>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Title_clean_subtitle">
    <p:spTree>
      <p:nvGrpSpPr>
        <p:cNvPr id="1" name=""/>
        <p:cNvGrpSpPr/>
        <p:nvPr/>
      </p:nvGrpSpPr>
      <p:grpSpPr>
        <a:xfrm>
          <a:off x="0" y="0"/>
          <a:ext cx="0" cy="0"/>
          <a:chOff x="0" y="0"/>
          <a:chExt cx="0" cy="0"/>
        </a:xfrm>
      </p:grpSpPr>
      <p:sp>
        <p:nvSpPr>
          <p:cNvPr id="4" name="Espaço Reservado para Título 1"/>
          <p:cNvSpPr>
            <a:spLocks noGrp="1"/>
          </p:cNvSpPr>
          <p:nvPr>
            <p:ph type="title"/>
          </p:nvPr>
        </p:nvSpPr>
        <p:spPr>
          <a:xfrm>
            <a:off x="402336" y="114299"/>
            <a:ext cx="10040112" cy="757669"/>
          </a:xfrm>
          <a:prstGeom prst="rect">
            <a:avLst/>
          </a:prstGeom>
        </p:spPr>
        <p:txBody>
          <a:bodyPr vert="horz" lIns="0" tIns="45720" rIns="91440" bIns="45720" rtlCol="0" anchor="b">
            <a:noAutofit/>
          </a:bodyPr>
          <a:lstStyle/>
          <a:p>
            <a:r>
              <a:rPr lang="pt-BR" dirty="0"/>
              <a:t>CLIQUE PARA EDITAR O TÍTULO MESTRE</a:t>
            </a:r>
          </a:p>
        </p:txBody>
      </p:sp>
      <p:sp>
        <p:nvSpPr>
          <p:cNvPr id="3" name="Content Placeholder 5"/>
          <p:cNvSpPr>
            <a:spLocks noGrp="1"/>
          </p:cNvSpPr>
          <p:nvPr>
            <p:ph sz="quarter" idx="13"/>
          </p:nvPr>
        </p:nvSpPr>
        <p:spPr>
          <a:xfrm>
            <a:off x="405038" y="1017683"/>
            <a:ext cx="10047061" cy="571500"/>
          </a:xfrm>
          <a:noFill/>
          <a:ln w="9525">
            <a:noFill/>
            <a:miter lim="800000"/>
            <a:headEnd/>
            <a:tailEnd/>
          </a:ln>
        </p:spPr>
        <p:txBody>
          <a:bodyPr vert="horz" wrap="square" lIns="91440" tIns="45720" rIns="91440" bIns="45720" numCol="1" anchor="t" anchorCtr="0" compatLnSpc="1">
            <a:prstTxWarp prst="textNoShape">
              <a:avLst/>
            </a:prstTxWarp>
            <a:noAutofit/>
          </a:bodyPr>
          <a:lstStyle>
            <a:lvl1pPr marL="0" indent="0">
              <a:buFontTx/>
              <a:buNone/>
              <a:tabLst/>
              <a:defRPr lang="en-US" sz="1800" b="1" baseline="0" dirty="0" smtClean="0">
                <a:solidFill>
                  <a:schemeClr val="bg2">
                    <a:lumMod val="50000"/>
                  </a:schemeClr>
                </a:solidFill>
              </a:defRPr>
            </a:lvl1pPr>
            <a:lvl2pPr marL="457200" indent="0">
              <a:buFontTx/>
              <a:buNone/>
              <a:defRPr lang="en-US" sz="1800" dirty="0" smtClean="0"/>
            </a:lvl2pPr>
            <a:lvl3pPr marL="914400" indent="0">
              <a:buFontTx/>
              <a:buNone/>
              <a:defRPr lang="en-US" sz="1800" dirty="0" smtClean="0"/>
            </a:lvl3pPr>
            <a:lvl4pPr marL="1371600" indent="0">
              <a:buFontTx/>
              <a:buNone/>
              <a:defRPr lang="en-US" sz="1800" dirty="0" smtClean="0"/>
            </a:lvl4pPr>
            <a:lvl5pPr marL="1828800" indent="0">
              <a:buFontTx/>
              <a:buNone/>
              <a:defRPr lang="pt-BR" sz="1800" dirty="0"/>
            </a:lvl5pPr>
          </a:lstStyle>
          <a:p>
            <a:pPr marL="0" marR="0" lvl="0" indent="0" fontAlgn="auto">
              <a:lnSpc>
                <a:spcPct val="100000"/>
              </a:lnSpc>
              <a:spcBef>
                <a:spcPts val="0"/>
              </a:spcBef>
              <a:spcAft>
                <a:spcPts val="0"/>
              </a:spcAft>
              <a:buClr>
                <a:srgbClr val="6CC82A"/>
              </a:buClr>
              <a:buSzTx/>
              <a:buNone/>
              <a:tabLst/>
            </a:pPr>
            <a:r>
              <a:rPr lang="en-US" dirty="0"/>
              <a:t>Click to edit Master text styles</a:t>
            </a:r>
          </a:p>
        </p:txBody>
      </p:sp>
    </p:spTree>
    <p:extLst>
      <p:ext uri="{BB962C8B-B14F-4D97-AF65-F5344CB8AC3E}">
        <p14:creationId xmlns:p14="http://schemas.microsoft.com/office/powerpoint/2010/main" val="228878325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Agenda">
    <p:spTree>
      <p:nvGrpSpPr>
        <p:cNvPr id="1" name=""/>
        <p:cNvGrpSpPr/>
        <p:nvPr/>
      </p:nvGrpSpPr>
      <p:grpSpPr>
        <a:xfrm>
          <a:off x="0" y="0"/>
          <a:ext cx="0" cy="0"/>
          <a:chOff x="0" y="0"/>
          <a:chExt cx="0" cy="0"/>
        </a:xfrm>
      </p:grpSpPr>
      <p:sp>
        <p:nvSpPr>
          <p:cNvPr id="2" name="Rectangle 1"/>
          <p:cNvSpPr/>
          <p:nvPr userDrawn="1"/>
        </p:nvSpPr>
        <p:spPr>
          <a:xfrm>
            <a:off x="0" y="0"/>
            <a:ext cx="12192000" cy="33832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spcBef>
                <a:spcPts val="0"/>
              </a:spcBef>
              <a:spcAft>
                <a:spcPts val="0"/>
              </a:spcAft>
            </a:pPr>
            <a:endParaRPr lang="pt-BR">
              <a:solidFill>
                <a:prstClr val="white"/>
              </a:solidFill>
            </a:endParaRPr>
          </a:p>
        </p:txBody>
      </p:sp>
      <p:sp>
        <p:nvSpPr>
          <p:cNvPr id="8" name="CaixaDeTexto 7"/>
          <p:cNvSpPr txBox="1"/>
          <p:nvPr userDrawn="1"/>
        </p:nvSpPr>
        <p:spPr>
          <a:xfrm>
            <a:off x="8298426" y="6567943"/>
            <a:ext cx="1258529" cy="230832"/>
          </a:xfrm>
          <a:prstGeom prst="rect">
            <a:avLst/>
          </a:prstGeom>
          <a:noFill/>
        </p:spPr>
        <p:txBody>
          <a:bodyPr wrap="square" rtlCol="0" anchor="b">
            <a:spAutoFit/>
          </a:bodyPr>
          <a:lstStyle/>
          <a:p>
            <a:pPr algn="r" fontAlgn="auto">
              <a:spcBef>
                <a:spcPts val="0"/>
              </a:spcBef>
              <a:spcAft>
                <a:spcPts val="0"/>
              </a:spcAft>
            </a:pPr>
            <a:fld id="{0CDCBBF4-0E40-4E68-8D48-066E505B57A5}" type="slidenum">
              <a:rPr lang="pt-BR" sz="900" smtClean="0">
                <a:solidFill>
                  <a:prstClr val="white">
                    <a:lumMod val="50000"/>
                  </a:prstClr>
                </a:solidFill>
                <a:latin typeface="Calibri"/>
                <a:cs typeface="+mn-cs"/>
              </a:rPr>
              <a:pPr algn="r" fontAlgn="auto">
                <a:spcBef>
                  <a:spcPts val="0"/>
                </a:spcBef>
                <a:spcAft>
                  <a:spcPts val="0"/>
                </a:spcAft>
              </a:pPr>
              <a:t>‹nº›</a:t>
            </a:fld>
            <a:endParaRPr lang="pt-BR" sz="900">
              <a:solidFill>
                <a:prstClr val="white">
                  <a:lumMod val="50000"/>
                </a:prstClr>
              </a:solidFill>
              <a:latin typeface="Calibri"/>
              <a:cs typeface="+mn-cs"/>
            </a:endParaRPr>
          </a:p>
        </p:txBody>
      </p:sp>
      <p:sp>
        <p:nvSpPr>
          <p:cNvPr id="9" name="Título 1"/>
          <p:cNvSpPr>
            <a:spLocks noGrp="1"/>
          </p:cNvSpPr>
          <p:nvPr>
            <p:ph type="title" hasCustomPrompt="1"/>
          </p:nvPr>
        </p:nvSpPr>
        <p:spPr>
          <a:xfrm>
            <a:off x="6984590" y="716284"/>
            <a:ext cx="4876800" cy="800100"/>
          </a:xfrm>
        </p:spPr>
        <p:txBody>
          <a:bodyPr/>
          <a:lstStyle>
            <a:lvl1pPr algn="r">
              <a:defRPr sz="3200">
                <a:solidFill>
                  <a:schemeClr val="accent2"/>
                </a:solidFill>
              </a:defRPr>
            </a:lvl1pPr>
          </a:lstStyle>
          <a:p>
            <a:r>
              <a:rPr lang="pt-BR" dirty="0" smtClean="0"/>
              <a:t>		agenda</a:t>
            </a:r>
            <a:endParaRPr lang="pt-BR" dirty="0"/>
          </a:p>
        </p:txBody>
      </p:sp>
      <p:pic>
        <p:nvPicPr>
          <p:cNvPr id="5" name="Imagem 4">
            <a:extLst>
              <a:ext uri="{FF2B5EF4-FFF2-40B4-BE49-F238E27FC236}">
                <a16:creationId xmlns:a16="http://schemas.microsoft.com/office/drawing/2014/main" id="{A97A1101-32E5-47F2-9119-A8CCB773BEF8}"/>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0" y="0"/>
            <a:ext cx="7059182" cy="4221489"/>
          </a:xfrm>
          <a:prstGeom prst="rect">
            <a:avLst/>
          </a:prstGeom>
        </p:spPr>
      </p:pic>
      <p:cxnSp>
        <p:nvCxnSpPr>
          <p:cNvPr id="6" name="Conector reto 5"/>
          <p:cNvCxnSpPr/>
          <p:nvPr userDrawn="1"/>
        </p:nvCxnSpPr>
        <p:spPr>
          <a:xfrm>
            <a:off x="6984590" y="753390"/>
            <a:ext cx="4798766"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55008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Content_1">
    <p:spTree>
      <p:nvGrpSpPr>
        <p:cNvPr id="1" name=""/>
        <p:cNvGrpSpPr/>
        <p:nvPr/>
      </p:nvGrpSpPr>
      <p:grpSpPr>
        <a:xfrm>
          <a:off x="0" y="0"/>
          <a:ext cx="0" cy="0"/>
          <a:chOff x="0" y="0"/>
          <a:chExt cx="0" cy="0"/>
        </a:xfrm>
      </p:grpSpPr>
      <p:sp>
        <p:nvSpPr>
          <p:cNvPr id="8" name="Espaço Reservado para Texto 7"/>
          <p:cNvSpPr>
            <a:spLocks noGrp="1"/>
          </p:cNvSpPr>
          <p:nvPr>
            <p:ph type="body" sz="quarter" idx="12"/>
          </p:nvPr>
        </p:nvSpPr>
        <p:spPr>
          <a:xfrm>
            <a:off x="405038" y="1676400"/>
            <a:ext cx="10047061" cy="4457700"/>
          </a:xfrm>
        </p:spPr>
        <p:txBody>
          <a:bodyPr vert="horz" lIns="91440" tIns="45720" rIns="91440" bIns="45720" rtlCol="0">
            <a:noAutofit/>
          </a:bodyPr>
          <a:lstStyle>
            <a:lvl1pPr>
              <a:buClr>
                <a:schemeClr val="accent1"/>
              </a:buClr>
              <a:defRPr lang="pt-BR" sz="1600" smtClean="0">
                <a:solidFill>
                  <a:schemeClr val="bg2">
                    <a:lumMod val="50000"/>
                  </a:schemeClr>
                </a:solidFill>
              </a:defRPr>
            </a:lvl1pPr>
            <a:lvl2pPr>
              <a:defRPr lang="pt-BR" sz="1600" smtClean="0">
                <a:solidFill>
                  <a:schemeClr val="bg2">
                    <a:lumMod val="50000"/>
                  </a:schemeClr>
                </a:solidFill>
              </a:defRPr>
            </a:lvl2pPr>
            <a:lvl3pPr>
              <a:buClr>
                <a:schemeClr val="accent1"/>
              </a:buCl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4" name="Espaço Reservado para Título 1"/>
          <p:cNvSpPr>
            <a:spLocks noGrp="1"/>
          </p:cNvSpPr>
          <p:nvPr>
            <p:ph type="title"/>
          </p:nvPr>
        </p:nvSpPr>
        <p:spPr>
          <a:xfrm>
            <a:off x="405038" y="113017"/>
            <a:ext cx="10044000" cy="758952"/>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318281345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2_Content_1">
    <p:spTree>
      <p:nvGrpSpPr>
        <p:cNvPr id="1" name=""/>
        <p:cNvGrpSpPr/>
        <p:nvPr/>
      </p:nvGrpSpPr>
      <p:grpSpPr>
        <a:xfrm>
          <a:off x="0" y="0"/>
          <a:ext cx="0" cy="0"/>
          <a:chOff x="0" y="0"/>
          <a:chExt cx="0" cy="0"/>
        </a:xfrm>
      </p:grpSpPr>
      <p:sp>
        <p:nvSpPr>
          <p:cNvPr id="8" name="Espaço Reservado para Texto 7"/>
          <p:cNvSpPr>
            <a:spLocks noGrp="1"/>
          </p:cNvSpPr>
          <p:nvPr>
            <p:ph type="body" sz="quarter" idx="12"/>
          </p:nvPr>
        </p:nvSpPr>
        <p:spPr>
          <a:xfrm>
            <a:off x="405038" y="1690279"/>
            <a:ext cx="10047061" cy="4326194"/>
          </a:xfrm>
        </p:spPr>
        <p:txBody>
          <a:bodyPr vert="horz" lIns="91440" tIns="45720" rIns="91440" bIns="45720" rtlCol="0">
            <a:noAutofit/>
          </a:bodyPr>
          <a:lstStyle>
            <a:lvl1pPr>
              <a:buClr>
                <a:schemeClr val="accent1"/>
              </a:buClr>
              <a:defRPr lang="pt-BR" sz="1600" smtClean="0">
                <a:solidFill>
                  <a:schemeClr val="bg2">
                    <a:lumMod val="50000"/>
                  </a:schemeClr>
                </a:solidFill>
              </a:defRPr>
            </a:lvl1pPr>
            <a:lvl2pPr>
              <a:defRPr lang="pt-BR" sz="1600" smtClean="0">
                <a:solidFill>
                  <a:schemeClr val="bg2">
                    <a:lumMod val="50000"/>
                  </a:schemeClr>
                </a:solidFill>
              </a:defRPr>
            </a:lvl2pPr>
            <a:lvl3pPr>
              <a:buClr>
                <a:schemeClr val="accent1"/>
              </a:buCl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6" name="Content Placeholder 5"/>
          <p:cNvSpPr>
            <a:spLocks noGrp="1"/>
          </p:cNvSpPr>
          <p:nvPr>
            <p:ph sz="quarter" idx="13"/>
          </p:nvPr>
        </p:nvSpPr>
        <p:spPr>
          <a:xfrm>
            <a:off x="405038" y="1028700"/>
            <a:ext cx="10047061" cy="571500"/>
          </a:xfrm>
          <a:noFill/>
          <a:ln w="9525">
            <a:noFill/>
            <a:miter lim="800000"/>
            <a:headEnd/>
            <a:tailEnd/>
          </a:ln>
        </p:spPr>
        <p:txBody>
          <a:bodyPr vert="horz" wrap="square" lIns="91440" tIns="45720" rIns="91440" bIns="45720" numCol="1" anchor="t" anchorCtr="0" compatLnSpc="1">
            <a:prstTxWarp prst="textNoShape">
              <a:avLst/>
            </a:prstTxWarp>
            <a:noAutofit/>
          </a:bodyPr>
          <a:lstStyle>
            <a:lvl1pPr>
              <a:buFontTx/>
              <a:buNone/>
              <a:defRPr lang="en-US" sz="1800" b="1" baseline="0" dirty="0" smtClean="0">
                <a:solidFill>
                  <a:schemeClr val="bg2">
                    <a:lumMod val="50000"/>
                  </a:schemeClr>
                </a:solidFill>
              </a:defRPr>
            </a:lvl1pPr>
            <a:lvl2pPr marL="457200" indent="0">
              <a:buFontTx/>
              <a:buNone/>
              <a:defRPr lang="en-US" sz="1800" dirty="0" smtClean="0"/>
            </a:lvl2pPr>
            <a:lvl3pPr marL="914400" indent="0">
              <a:buFontTx/>
              <a:buNone/>
              <a:defRPr lang="en-US" sz="1800" dirty="0" smtClean="0"/>
            </a:lvl3pPr>
            <a:lvl4pPr marL="1371600" indent="0">
              <a:buFontTx/>
              <a:buNone/>
              <a:defRPr lang="en-US" sz="1800" dirty="0" smtClean="0"/>
            </a:lvl4pPr>
            <a:lvl5pPr marL="1828800" indent="0">
              <a:buFontTx/>
              <a:buNone/>
              <a:defRPr lang="pt-BR" sz="1800" dirty="0"/>
            </a:lvl5pPr>
          </a:lstStyle>
          <a:p>
            <a:pPr marL="0" marR="0" lvl="0" indent="0" fontAlgn="auto">
              <a:lnSpc>
                <a:spcPct val="100000"/>
              </a:lnSpc>
              <a:spcBef>
                <a:spcPts val="0"/>
              </a:spcBef>
              <a:spcAft>
                <a:spcPts val="0"/>
              </a:spcAft>
              <a:buClr>
                <a:srgbClr val="6CC82A"/>
              </a:buClr>
              <a:buSzTx/>
              <a:buNone/>
              <a:tabLst/>
            </a:pPr>
            <a:r>
              <a:rPr lang="en-US" dirty="0"/>
              <a:t>Click to edit Master text styles</a:t>
            </a:r>
          </a:p>
        </p:txBody>
      </p:sp>
      <p:sp>
        <p:nvSpPr>
          <p:cNvPr id="9" name="Espaço Reservado para Título 1"/>
          <p:cNvSpPr>
            <a:spLocks noGrp="1"/>
          </p:cNvSpPr>
          <p:nvPr>
            <p:ph type="title"/>
          </p:nvPr>
        </p:nvSpPr>
        <p:spPr>
          <a:xfrm>
            <a:off x="402336" y="109728"/>
            <a:ext cx="10040112" cy="761968"/>
          </a:xfrm>
          <a:prstGeom prst="rect">
            <a:avLst/>
          </a:prstGeom>
        </p:spPr>
        <p:txBody>
          <a:bodyPr vert="horz" lIns="0" tIns="45720" rIns="91440" bIns="45720" rtlCol="0" anchor="b">
            <a:noAutofit/>
          </a:bodyPr>
          <a:lstStyle/>
          <a:p>
            <a:r>
              <a:rPr lang="pt-BR" dirty="0"/>
              <a:t>CLIQUE PARA EDITAR O TÍTULO MESTRE</a:t>
            </a:r>
          </a:p>
        </p:txBody>
      </p:sp>
    </p:spTree>
    <p:extLst>
      <p:ext uri="{BB962C8B-B14F-4D97-AF65-F5344CB8AC3E}">
        <p14:creationId xmlns:p14="http://schemas.microsoft.com/office/powerpoint/2010/main" val="34027772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ud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dirty="0"/>
              <a:t>CLIQUE PARA EDITAR O TÍTULO MESTRE</a:t>
            </a:r>
            <a:endParaRPr lang="en-US" noProof="0" dirty="0"/>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Grafico_subtitulo">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952"/>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4"/>
          <p:cNvSpPr>
            <a:spLocks noGrp="1"/>
          </p:cNvSpPr>
          <p:nvPr>
            <p:ph type="body" sz="quarter" idx="11"/>
          </p:nvPr>
        </p:nvSpPr>
        <p:spPr>
          <a:xfrm>
            <a:off x="397579" y="1045845"/>
            <a:ext cx="10049256" cy="543338"/>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
        <p:nvSpPr>
          <p:cNvPr id="6" name="Espaço Reservado para Gráfico 5"/>
          <p:cNvSpPr>
            <a:spLocks noGrp="1"/>
          </p:cNvSpPr>
          <p:nvPr>
            <p:ph type="chart" sz="quarter" idx="12" hasCustomPrompt="1"/>
          </p:nvPr>
        </p:nvSpPr>
        <p:spPr>
          <a:xfrm>
            <a:off x="381000" y="1676400"/>
            <a:ext cx="10071100" cy="4457700"/>
          </a:xfrm>
        </p:spPr>
        <p:txBody>
          <a:bodyPr rtlCol="0">
            <a:normAutofit/>
          </a:bodyPr>
          <a:lstStyle>
            <a:lvl1pPr marL="0" indent="0">
              <a:buNone/>
              <a:defRPr baseline="0">
                <a:solidFill>
                  <a:schemeClr val="bg2">
                    <a:lumMod val="50000"/>
                  </a:schemeClr>
                </a:solidFill>
              </a:defRPr>
            </a:lvl1pPr>
          </a:lstStyle>
          <a:p>
            <a:pPr lvl="0"/>
            <a:r>
              <a:rPr lang="pt-BR" noProof="0"/>
              <a:t>[Adicionar gráfico]</a:t>
            </a:r>
          </a:p>
        </p:txBody>
      </p:sp>
    </p:spTree>
    <p:extLst>
      <p:ext uri="{BB962C8B-B14F-4D97-AF65-F5344CB8AC3E}">
        <p14:creationId xmlns:p14="http://schemas.microsoft.com/office/powerpoint/2010/main" val="812219225"/>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conteudo_2blocos_txt">
    <p:spTree>
      <p:nvGrpSpPr>
        <p:cNvPr id="1" name=""/>
        <p:cNvGrpSpPr/>
        <p:nvPr/>
      </p:nvGrpSpPr>
      <p:grpSpPr>
        <a:xfrm>
          <a:off x="0" y="0"/>
          <a:ext cx="0" cy="0"/>
          <a:chOff x="0" y="0"/>
          <a:chExt cx="0" cy="0"/>
        </a:xfrm>
      </p:grpSpPr>
      <p:sp>
        <p:nvSpPr>
          <p:cNvPr id="2" name="Título 1"/>
          <p:cNvSpPr>
            <a:spLocks noGrp="1"/>
          </p:cNvSpPr>
          <p:nvPr>
            <p:ph type="title"/>
          </p:nvPr>
        </p:nvSpPr>
        <p:spPr>
          <a:xfrm>
            <a:off x="402336" y="114299"/>
            <a:ext cx="10044000" cy="758951"/>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6640" y="1693985"/>
            <a:ext cx="4681728" cy="438912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3"/>
          <p:cNvSpPr>
            <a:spLocks noGrp="1"/>
          </p:cNvSpPr>
          <p:nvPr>
            <p:ph type="body" sz="quarter" idx="12"/>
          </p:nvPr>
        </p:nvSpPr>
        <p:spPr>
          <a:xfrm>
            <a:off x="5772100" y="1693985"/>
            <a:ext cx="4680000" cy="438912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42416"/>
            <a:ext cx="10049256" cy="543338"/>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2871492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_Content_1_bloco_txt">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9654"/>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2336" y="1691640"/>
            <a:ext cx="4680000" cy="439017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42416"/>
            <a:ext cx="10071100"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61438055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_Content_2box">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814"/>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3"/>
          <p:cNvSpPr>
            <a:spLocks noGrp="1"/>
          </p:cNvSpPr>
          <p:nvPr>
            <p:ph type="body" sz="quarter" idx="12"/>
          </p:nvPr>
        </p:nvSpPr>
        <p:spPr>
          <a:xfrm>
            <a:off x="5736953" y="1688124"/>
            <a:ext cx="4715147" cy="4445975"/>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4"/>
          <p:cNvSpPr>
            <a:spLocks noGrp="1"/>
          </p:cNvSpPr>
          <p:nvPr>
            <p:ph type="body" sz="quarter" idx="11"/>
          </p:nvPr>
        </p:nvSpPr>
        <p:spPr>
          <a:xfrm>
            <a:off x="381000" y="1062640"/>
            <a:ext cx="10071100" cy="53756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290562360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1_Content_img_box">
    <p:spTree>
      <p:nvGrpSpPr>
        <p:cNvPr id="1" name=""/>
        <p:cNvGrpSpPr/>
        <p:nvPr/>
      </p:nvGrpSpPr>
      <p:grpSpPr>
        <a:xfrm>
          <a:off x="0" y="0"/>
          <a:ext cx="0" cy="0"/>
          <a:chOff x="0" y="0"/>
          <a:chExt cx="0" cy="0"/>
        </a:xfrm>
      </p:grpSpPr>
      <p:sp>
        <p:nvSpPr>
          <p:cNvPr id="2" name="Título 1"/>
          <p:cNvSpPr>
            <a:spLocks noGrp="1"/>
          </p:cNvSpPr>
          <p:nvPr>
            <p:ph type="title"/>
          </p:nvPr>
        </p:nvSpPr>
        <p:spPr>
          <a:xfrm>
            <a:off x="402336" y="109728"/>
            <a:ext cx="10044000" cy="758952"/>
          </a:xfrm>
          <a:noFill/>
          <a:ln>
            <a:miter lim="800000"/>
            <a:headEnd/>
            <a:tailEnd/>
          </a:ln>
        </p:spPr>
        <p:txBody>
          <a:bodyPr/>
          <a:lstStyle>
            <a:lvl1pPr>
              <a:defRPr lang="pt-BR"/>
            </a:lvl1pPr>
          </a:lstStyle>
          <a:p>
            <a:pPr lvl="0"/>
            <a:r>
              <a:rPr lang="pt-BR" dirty="0"/>
              <a:t>Clique para editar o título mestre</a:t>
            </a:r>
          </a:p>
        </p:txBody>
      </p:sp>
      <p:sp>
        <p:nvSpPr>
          <p:cNvPr id="5" name="Espaço Reservado para Texto 3"/>
          <p:cNvSpPr>
            <a:spLocks noGrp="1"/>
          </p:cNvSpPr>
          <p:nvPr>
            <p:ph type="body" sz="quarter" idx="12"/>
          </p:nvPr>
        </p:nvSpPr>
        <p:spPr>
          <a:xfrm>
            <a:off x="5772100" y="1676400"/>
            <a:ext cx="4680000" cy="445770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Imagem 6"/>
          <p:cNvSpPr>
            <a:spLocks noGrp="1"/>
          </p:cNvSpPr>
          <p:nvPr>
            <p:ph type="pic" sz="quarter" idx="13" hasCustomPrompt="1"/>
          </p:nvPr>
        </p:nvSpPr>
        <p:spPr>
          <a:xfrm>
            <a:off x="381000" y="1693985"/>
            <a:ext cx="4680000" cy="4457700"/>
          </a:xfrm>
        </p:spPr>
        <p:txBody>
          <a:bodyPr rtlCol="0">
            <a:normAutofit/>
          </a:bodyPr>
          <a:lstStyle>
            <a:lvl1pPr marL="0" indent="0">
              <a:buNone/>
              <a:defRPr sz="1600" baseline="0">
                <a:solidFill>
                  <a:schemeClr val="bg2">
                    <a:lumMod val="50000"/>
                  </a:schemeClr>
                </a:solidFill>
              </a:defRPr>
            </a:lvl1pPr>
          </a:lstStyle>
          <a:p>
            <a:pPr lvl="0"/>
            <a:r>
              <a:rPr lang="pt-BR" noProof="0"/>
              <a:t>[Adicionar imagem]</a:t>
            </a:r>
          </a:p>
        </p:txBody>
      </p:sp>
    </p:spTree>
    <p:extLst>
      <p:ext uri="{BB962C8B-B14F-4D97-AF65-F5344CB8AC3E}">
        <p14:creationId xmlns:p14="http://schemas.microsoft.com/office/powerpoint/2010/main" val="112357791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Content_box_img">
    <p:spTree>
      <p:nvGrpSpPr>
        <p:cNvPr id="1" name=""/>
        <p:cNvGrpSpPr/>
        <p:nvPr/>
      </p:nvGrpSpPr>
      <p:grpSpPr>
        <a:xfrm>
          <a:off x="0" y="0"/>
          <a:ext cx="0" cy="0"/>
          <a:chOff x="0" y="0"/>
          <a:chExt cx="0" cy="0"/>
        </a:xfrm>
      </p:grpSpPr>
      <p:sp>
        <p:nvSpPr>
          <p:cNvPr id="2" name="Título 1"/>
          <p:cNvSpPr>
            <a:spLocks noGrp="1"/>
          </p:cNvSpPr>
          <p:nvPr>
            <p:ph type="title"/>
          </p:nvPr>
        </p:nvSpPr>
        <p:spPr>
          <a:xfrm>
            <a:off x="402336" y="114299"/>
            <a:ext cx="10044000" cy="759655"/>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381000" y="1676400"/>
            <a:ext cx="4680000" cy="4457700"/>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Imagem 4"/>
          <p:cNvSpPr>
            <a:spLocks noGrp="1"/>
          </p:cNvSpPr>
          <p:nvPr>
            <p:ph type="pic" sz="quarter" idx="11" hasCustomPrompt="1"/>
          </p:nvPr>
        </p:nvSpPr>
        <p:spPr>
          <a:xfrm>
            <a:off x="5769039" y="1676400"/>
            <a:ext cx="4680000" cy="4457700"/>
          </a:xfrm>
        </p:spPr>
        <p:txBody>
          <a:bodyPr rtlCol="0">
            <a:normAutofit/>
          </a:bodyPr>
          <a:lstStyle>
            <a:lvl1pPr marL="0" marR="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sz="1600">
                <a:solidFill>
                  <a:schemeClr val="bg2">
                    <a:lumMod val="50000"/>
                  </a:schemeClr>
                </a:solidFill>
              </a:defRPr>
            </a:lvl1pPr>
          </a:lstStyle>
          <a:p>
            <a:pPr marL="0" marR="0" lvl="0" indent="0" algn="l" defTabSz="914400" rtl="0" eaLnBrk="0" fontAlgn="base" latinLnBrk="0" hangingPunct="0">
              <a:lnSpc>
                <a:spcPct val="100000"/>
              </a:lnSpc>
              <a:spcBef>
                <a:spcPts val="300"/>
              </a:spcBef>
              <a:spcAft>
                <a:spcPts val="300"/>
              </a:spcAft>
              <a:buClr>
                <a:srgbClr val="A2BD30"/>
              </a:buClr>
              <a:buSzTx/>
              <a:buFont typeface="Arial" pitchFamily="34" charset="0"/>
              <a:buNone/>
              <a:tabLst/>
              <a:defRPr/>
            </a:pPr>
            <a:r>
              <a:rPr lang="pt-BR" noProof="0"/>
              <a:t>[Adicionar imagem]</a:t>
            </a:r>
          </a:p>
          <a:p>
            <a:pPr lvl="0"/>
            <a:endParaRPr lang="pt-BR" noProof="0"/>
          </a:p>
        </p:txBody>
      </p:sp>
    </p:spTree>
    <p:extLst>
      <p:ext uri="{BB962C8B-B14F-4D97-AF65-F5344CB8AC3E}">
        <p14:creationId xmlns:p14="http://schemas.microsoft.com/office/powerpoint/2010/main" val="150769422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Content_2box_Title">
    <p:spTree>
      <p:nvGrpSpPr>
        <p:cNvPr id="1" name=""/>
        <p:cNvGrpSpPr/>
        <p:nvPr/>
      </p:nvGrpSpPr>
      <p:grpSpPr>
        <a:xfrm>
          <a:off x="0" y="0"/>
          <a:ext cx="0" cy="0"/>
          <a:chOff x="0" y="0"/>
          <a:chExt cx="0" cy="0"/>
        </a:xfrm>
      </p:grpSpPr>
      <p:cxnSp>
        <p:nvCxnSpPr>
          <p:cNvPr id="8" name="Conector reto 7"/>
          <p:cNvCxnSpPr/>
          <p:nvPr userDrawn="1"/>
        </p:nvCxnSpPr>
        <p:spPr>
          <a:xfrm>
            <a:off x="380321" y="2176964"/>
            <a:ext cx="4719637"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9" name="Conector reto 8"/>
          <p:cNvCxnSpPr/>
          <p:nvPr userDrawn="1"/>
        </p:nvCxnSpPr>
        <p:spPr>
          <a:xfrm>
            <a:off x="5745386" y="2176964"/>
            <a:ext cx="4718050" cy="0"/>
          </a:xfrm>
          <a:prstGeom prst="line">
            <a:avLst/>
          </a:prstGeom>
          <a:ln>
            <a:solidFill>
              <a:srgbClr val="A2BD30"/>
            </a:solidFill>
          </a:ln>
        </p:spPr>
        <p:style>
          <a:lnRef idx="1">
            <a:schemeClr val="accent1"/>
          </a:lnRef>
          <a:fillRef idx="0">
            <a:schemeClr val="accent1"/>
          </a:fillRef>
          <a:effectRef idx="0">
            <a:schemeClr val="accent1"/>
          </a:effectRef>
          <a:fontRef idx="minor">
            <a:schemeClr val="tx1"/>
          </a:fontRef>
        </p:style>
      </p:cxnSp>
      <p:sp>
        <p:nvSpPr>
          <p:cNvPr id="2" name="Título 1"/>
          <p:cNvSpPr>
            <a:spLocks noGrp="1"/>
          </p:cNvSpPr>
          <p:nvPr>
            <p:ph type="title"/>
          </p:nvPr>
        </p:nvSpPr>
        <p:spPr>
          <a:xfrm>
            <a:off x="403860" y="114300"/>
            <a:ext cx="10044000" cy="762000"/>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381000" y="2246178"/>
            <a:ext cx="4680000" cy="388792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3"/>
          <p:cNvSpPr>
            <a:spLocks noGrp="1"/>
          </p:cNvSpPr>
          <p:nvPr>
            <p:ph type="body" sz="quarter" idx="12"/>
          </p:nvPr>
        </p:nvSpPr>
        <p:spPr>
          <a:xfrm>
            <a:off x="5780053" y="2246178"/>
            <a:ext cx="4680000" cy="3887921"/>
          </a:xfrm>
        </p:spPr>
        <p:txBody>
          <a:bodyPr>
            <a:normAutofit/>
          </a:bodyPr>
          <a:lstStyle>
            <a:lvl1pPr>
              <a:spcBef>
                <a:spcPts val="400"/>
              </a:spcBef>
              <a:spcAft>
                <a:spcPts val="400"/>
              </a:spcAft>
              <a:defRPr sz="1400">
                <a:solidFill>
                  <a:schemeClr val="bg2">
                    <a:lumMod val="50000"/>
                  </a:schemeClr>
                </a:solidFill>
              </a:defRPr>
            </a:lvl1pPr>
            <a:lvl2pPr>
              <a:spcBef>
                <a:spcPts val="400"/>
              </a:spcBef>
              <a:spcAft>
                <a:spcPts val="400"/>
              </a:spcAft>
              <a:defRPr sz="1400">
                <a:solidFill>
                  <a:schemeClr val="bg2">
                    <a:lumMod val="50000"/>
                  </a:schemeClr>
                </a:solidFill>
              </a:defRPr>
            </a:lvl2pPr>
            <a:lvl3pPr>
              <a:spcBef>
                <a:spcPts val="400"/>
              </a:spcBef>
              <a:spcAft>
                <a:spcPts val="400"/>
              </a:spcAft>
              <a:defRPr sz="1400">
                <a:solidFill>
                  <a:schemeClr val="bg2">
                    <a:lumMod val="50000"/>
                  </a:schemeClr>
                </a:solidFill>
              </a:defRPr>
            </a:lvl3pPr>
            <a:lvl4pPr>
              <a:spcBef>
                <a:spcPts val="400"/>
              </a:spcBef>
              <a:spcAft>
                <a:spcPts val="400"/>
              </a:spcAft>
              <a:defRPr sz="1400">
                <a:solidFill>
                  <a:schemeClr val="bg2">
                    <a:lumMod val="50000"/>
                  </a:schemeClr>
                </a:solidFill>
              </a:defRPr>
            </a:lvl4pPr>
            <a:lvl5pPr>
              <a:spcBef>
                <a:spcPts val="400"/>
              </a:spcBef>
              <a:spcAft>
                <a:spcPts val="400"/>
              </a:spcAft>
              <a:defRPr sz="14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6"/>
          <p:cNvSpPr>
            <a:spLocks noGrp="1"/>
          </p:cNvSpPr>
          <p:nvPr>
            <p:ph type="body" sz="quarter" idx="15"/>
          </p:nvPr>
        </p:nvSpPr>
        <p:spPr>
          <a:xfrm>
            <a:off x="381000" y="1676400"/>
            <a:ext cx="4680000" cy="468000"/>
          </a:xfrm>
        </p:spPr>
        <p:txBody>
          <a:bodyPr lIns="90000" tIns="36000" rIns="90000" bIns="36000" anchor="b">
            <a:normAutofit/>
          </a:bodyPr>
          <a:lstStyle>
            <a:lvl1pPr marL="0" indent="0" algn="l">
              <a:buNone/>
              <a:defRPr sz="1600" b="0" cap="all" baseline="0">
                <a:solidFill>
                  <a:srgbClr val="0054A4"/>
                </a:solidFill>
              </a:defRPr>
            </a:lvl1pPr>
            <a:lvl2pPr marL="457200" indent="0">
              <a:buNone/>
              <a:defRPr/>
            </a:lvl2pPr>
            <a:lvl3pPr marL="914400" indent="0">
              <a:buNone/>
              <a:defRPr/>
            </a:lvl3pPr>
            <a:lvl4pPr marL="1371600" indent="0">
              <a:buNone/>
              <a:defRPr/>
            </a:lvl4pPr>
            <a:lvl5pPr marL="1828800" indent="0">
              <a:buNone/>
              <a:defRPr/>
            </a:lvl5pPr>
          </a:lstStyle>
          <a:p>
            <a:pPr lvl="0"/>
            <a:r>
              <a:rPr lang="pt-BR"/>
              <a:t>Editar estilos de texto Mestre</a:t>
            </a:r>
          </a:p>
        </p:txBody>
      </p:sp>
      <p:sp>
        <p:nvSpPr>
          <p:cNvPr id="11" name="Espaço Reservado para Texto 10"/>
          <p:cNvSpPr>
            <a:spLocks noGrp="1"/>
          </p:cNvSpPr>
          <p:nvPr>
            <p:ph type="body" sz="quarter" idx="16"/>
          </p:nvPr>
        </p:nvSpPr>
        <p:spPr>
          <a:xfrm>
            <a:off x="5779200" y="1676400"/>
            <a:ext cx="4680000" cy="468000"/>
          </a:xfrm>
        </p:spPr>
        <p:txBody>
          <a:bodyPr lIns="90000" tIns="36000" rIns="90000" bIns="36000" anchor="b">
            <a:normAutofit/>
          </a:bodyPr>
          <a:lstStyle>
            <a:lvl1pPr marL="0" indent="0">
              <a:buNone/>
              <a:defRPr sz="1600" cap="all" baseline="0">
                <a:solidFill>
                  <a:srgbClr val="0054A4"/>
                </a:solidFill>
              </a:defRPr>
            </a:lvl1pPr>
          </a:lstStyle>
          <a:p>
            <a:pPr lvl="0"/>
            <a:r>
              <a:rPr lang="pt-BR" dirty="0"/>
              <a:t>Editar estilos de texto Mestre</a:t>
            </a:r>
          </a:p>
        </p:txBody>
      </p:sp>
      <p:sp>
        <p:nvSpPr>
          <p:cNvPr id="14" name="Espaço Reservado para Texto 4"/>
          <p:cNvSpPr>
            <a:spLocks noGrp="1"/>
          </p:cNvSpPr>
          <p:nvPr>
            <p:ph type="body" sz="quarter" idx="11"/>
          </p:nvPr>
        </p:nvSpPr>
        <p:spPr>
          <a:xfrm>
            <a:off x="381000" y="1033272"/>
            <a:ext cx="10067544"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505136436"/>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Content_3box">
    <p:spTree>
      <p:nvGrpSpPr>
        <p:cNvPr id="1" name=""/>
        <p:cNvGrpSpPr/>
        <p:nvPr/>
      </p:nvGrpSpPr>
      <p:grpSpPr>
        <a:xfrm>
          <a:off x="0" y="0"/>
          <a:ext cx="0" cy="0"/>
          <a:chOff x="0" y="0"/>
          <a:chExt cx="0" cy="0"/>
        </a:xfrm>
      </p:grpSpPr>
      <p:sp>
        <p:nvSpPr>
          <p:cNvPr id="2" name="Título 1"/>
          <p:cNvSpPr>
            <a:spLocks noGrp="1"/>
          </p:cNvSpPr>
          <p:nvPr>
            <p:ph type="title"/>
          </p:nvPr>
        </p:nvSpPr>
        <p:spPr>
          <a:xfrm>
            <a:off x="403860" y="114299"/>
            <a:ext cx="10044000" cy="762001"/>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3034" y="1676400"/>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3"/>
          <p:cNvSpPr>
            <a:spLocks noGrp="1"/>
          </p:cNvSpPr>
          <p:nvPr>
            <p:ph type="body" sz="quarter" idx="12"/>
          </p:nvPr>
        </p:nvSpPr>
        <p:spPr>
          <a:xfrm>
            <a:off x="3775710" y="1676399"/>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9" name="Espaço Reservado para Texto 3"/>
          <p:cNvSpPr>
            <a:spLocks noGrp="1"/>
          </p:cNvSpPr>
          <p:nvPr>
            <p:ph type="body" sz="quarter" idx="13"/>
          </p:nvPr>
        </p:nvSpPr>
        <p:spPr>
          <a:xfrm>
            <a:off x="7470935" y="1676400"/>
            <a:ext cx="2988000" cy="4457700"/>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8" name="Espaço Reservado para Texto 4"/>
          <p:cNvSpPr>
            <a:spLocks noGrp="1"/>
          </p:cNvSpPr>
          <p:nvPr>
            <p:ph type="body" sz="quarter" idx="11"/>
          </p:nvPr>
        </p:nvSpPr>
        <p:spPr>
          <a:xfrm>
            <a:off x="384048" y="1033272"/>
            <a:ext cx="10067544" cy="5715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241152646"/>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Content_3box_Title">
    <p:spTree>
      <p:nvGrpSpPr>
        <p:cNvPr id="1" name=""/>
        <p:cNvGrpSpPr/>
        <p:nvPr/>
      </p:nvGrpSpPr>
      <p:grpSpPr>
        <a:xfrm>
          <a:off x="0" y="0"/>
          <a:ext cx="0" cy="0"/>
          <a:chOff x="0" y="0"/>
          <a:chExt cx="0" cy="0"/>
        </a:xfrm>
      </p:grpSpPr>
      <p:sp>
        <p:nvSpPr>
          <p:cNvPr id="2" name="Título 1"/>
          <p:cNvSpPr>
            <a:spLocks noGrp="1"/>
          </p:cNvSpPr>
          <p:nvPr>
            <p:ph type="title"/>
          </p:nvPr>
        </p:nvSpPr>
        <p:spPr>
          <a:xfrm>
            <a:off x="403860" y="114301"/>
            <a:ext cx="10044000" cy="762000"/>
          </a:xfrm>
          <a:noFill/>
          <a:ln>
            <a:miter lim="800000"/>
            <a:headEnd/>
            <a:tailEnd/>
          </a:ln>
        </p:spPr>
        <p:txBody>
          <a:bodyPr/>
          <a:lstStyle>
            <a:lvl1pPr>
              <a:defRPr lang="pt-BR"/>
            </a:lvl1pPr>
          </a:lstStyle>
          <a:p>
            <a:pPr lvl="0"/>
            <a:r>
              <a:rPr lang="pt-BR" dirty="0"/>
              <a:t>Clique para editar o título mestre</a:t>
            </a:r>
          </a:p>
        </p:txBody>
      </p:sp>
      <p:sp>
        <p:nvSpPr>
          <p:cNvPr id="4" name="Espaço Reservado para Texto 3"/>
          <p:cNvSpPr>
            <a:spLocks noGrp="1"/>
          </p:cNvSpPr>
          <p:nvPr>
            <p:ph type="body" sz="quarter" idx="10"/>
          </p:nvPr>
        </p:nvSpPr>
        <p:spPr>
          <a:xfrm>
            <a:off x="403860"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7" name="Espaço Reservado para Texto 3"/>
          <p:cNvSpPr>
            <a:spLocks noGrp="1"/>
          </p:cNvSpPr>
          <p:nvPr>
            <p:ph type="body" sz="quarter" idx="12"/>
          </p:nvPr>
        </p:nvSpPr>
        <p:spPr>
          <a:xfrm>
            <a:off x="3863054"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9" name="Espaço Reservado para Texto 3"/>
          <p:cNvSpPr>
            <a:spLocks noGrp="1"/>
          </p:cNvSpPr>
          <p:nvPr>
            <p:ph type="body" sz="quarter" idx="13"/>
          </p:nvPr>
        </p:nvSpPr>
        <p:spPr>
          <a:xfrm>
            <a:off x="7456033" y="2228578"/>
            <a:ext cx="2988000" cy="3905522"/>
          </a:xfrm>
        </p:spPr>
        <p:txBody>
          <a:bodyPr>
            <a:noAutofit/>
          </a:bodyPr>
          <a:lstStyle>
            <a:lvl1pPr marL="176213" indent="-176213">
              <a:spcBef>
                <a:spcPts val="400"/>
              </a:spcBef>
              <a:spcAft>
                <a:spcPts val="400"/>
              </a:spcAft>
              <a:defRPr sz="1200">
                <a:solidFill>
                  <a:schemeClr val="bg2">
                    <a:lumMod val="50000"/>
                  </a:schemeClr>
                </a:solidFill>
              </a:defRPr>
            </a:lvl1pPr>
            <a:lvl2pPr marL="452438" indent="-228600">
              <a:spcBef>
                <a:spcPts val="400"/>
              </a:spcBef>
              <a:spcAft>
                <a:spcPts val="400"/>
              </a:spcAft>
              <a:defRPr sz="1200">
                <a:solidFill>
                  <a:schemeClr val="bg2">
                    <a:lumMod val="50000"/>
                  </a:schemeClr>
                </a:solidFill>
              </a:defRPr>
            </a:lvl2pPr>
            <a:lvl3pPr marL="717550" indent="-228600">
              <a:spcBef>
                <a:spcPts val="400"/>
              </a:spcBef>
              <a:spcAft>
                <a:spcPts val="400"/>
              </a:spcAft>
              <a:defRPr sz="1200">
                <a:solidFill>
                  <a:schemeClr val="bg2">
                    <a:lumMod val="50000"/>
                  </a:schemeClr>
                </a:solidFill>
              </a:defRPr>
            </a:lvl3pPr>
            <a:lvl4pPr marL="982663" indent="-228600">
              <a:spcBef>
                <a:spcPts val="400"/>
              </a:spcBef>
              <a:spcAft>
                <a:spcPts val="400"/>
              </a:spcAft>
              <a:defRPr sz="1200">
                <a:solidFill>
                  <a:schemeClr val="bg2">
                    <a:lumMod val="50000"/>
                  </a:schemeClr>
                </a:solidFill>
              </a:defRPr>
            </a:lvl4pPr>
            <a:lvl5pPr marL="1258888" indent="-228600">
              <a:spcBef>
                <a:spcPts val="400"/>
              </a:spcBef>
              <a:spcAft>
                <a:spcPts val="400"/>
              </a:spcAft>
              <a:defRPr sz="1200">
                <a:solidFill>
                  <a:schemeClr val="bg2">
                    <a:lumMod val="50000"/>
                  </a:schemeClr>
                </a:solidFill>
              </a:defRPr>
            </a:lvl5pPr>
          </a:lstStyle>
          <a:p>
            <a:pPr lvl="0"/>
            <a:r>
              <a:rPr lang="pt-BR" dirty="0"/>
              <a:t>Editar estilos de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sp>
        <p:nvSpPr>
          <p:cNvPr id="5" name="Espaço Reservado para Texto 4"/>
          <p:cNvSpPr>
            <a:spLocks noGrp="1"/>
          </p:cNvSpPr>
          <p:nvPr>
            <p:ph type="body" sz="quarter" idx="14"/>
          </p:nvPr>
        </p:nvSpPr>
        <p:spPr>
          <a:xfrm>
            <a:off x="403860"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0" name="Espaço Reservado para Texto 4"/>
          <p:cNvSpPr>
            <a:spLocks noGrp="1"/>
          </p:cNvSpPr>
          <p:nvPr>
            <p:ph type="body" sz="quarter" idx="15"/>
          </p:nvPr>
        </p:nvSpPr>
        <p:spPr>
          <a:xfrm>
            <a:off x="3852829"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1" name="Espaço Reservado para Texto 4"/>
          <p:cNvSpPr>
            <a:spLocks noGrp="1"/>
          </p:cNvSpPr>
          <p:nvPr>
            <p:ph type="body" sz="quarter" idx="16"/>
          </p:nvPr>
        </p:nvSpPr>
        <p:spPr>
          <a:xfrm>
            <a:off x="7456033" y="1676400"/>
            <a:ext cx="2988000" cy="468000"/>
          </a:xfrm>
        </p:spPr>
        <p:txBody>
          <a:bodyPr anchor="b">
            <a:noAutofit/>
          </a:bodyPr>
          <a:lstStyle>
            <a:lvl1pPr marL="0" indent="0">
              <a:buNone/>
              <a:defRPr sz="1200" b="0" cap="all" baseline="0">
                <a:solidFill>
                  <a:srgbClr val="0054A4"/>
                </a:solidFill>
              </a:defRPr>
            </a:lvl1pPr>
          </a:lstStyle>
          <a:p>
            <a:pPr lvl="0"/>
            <a:r>
              <a:rPr lang="pt-BR" dirty="0"/>
              <a:t>Editar estilos de texto Mestre</a:t>
            </a:r>
          </a:p>
        </p:txBody>
      </p:sp>
      <p:sp>
        <p:nvSpPr>
          <p:cNvPr id="12" name="Espaço Reservado para Texto 4"/>
          <p:cNvSpPr>
            <a:spLocks noGrp="1"/>
          </p:cNvSpPr>
          <p:nvPr>
            <p:ph type="body" sz="quarter" idx="11"/>
          </p:nvPr>
        </p:nvSpPr>
        <p:spPr>
          <a:xfrm>
            <a:off x="384048" y="1033272"/>
            <a:ext cx="10012252" cy="56657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176952057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Image_1">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5038" y="113017"/>
            <a:ext cx="10040112" cy="763283"/>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69870" y="1676400"/>
            <a:ext cx="4605892"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7" name="Espaço Reservado para Imagem 6"/>
          <p:cNvSpPr>
            <a:spLocks noGrp="1"/>
          </p:cNvSpPr>
          <p:nvPr>
            <p:ph type="pic" sz="quarter" idx="13"/>
          </p:nvPr>
        </p:nvSpPr>
        <p:spPr>
          <a:xfrm>
            <a:off x="5582944" y="3479472"/>
            <a:ext cx="2766547" cy="2802227"/>
          </a:xfrm>
          <a:prstGeom prst="round2DiagRect">
            <a:avLst/>
          </a:prstGeom>
        </p:spPr>
        <p:txBody>
          <a:bodyPr/>
          <a:lstStyle/>
          <a:p>
            <a:endParaRPr lang="pt-BR"/>
          </a:p>
        </p:txBody>
      </p:sp>
      <p:sp>
        <p:nvSpPr>
          <p:cNvPr id="9" name="Espaço Reservado para Imagem 6"/>
          <p:cNvSpPr>
            <a:spLocks noGrp="1"/>
          </p:cNvSpPr>
          <p:nvPr>
            <p:ph type="pic" sz="quarter" idx="14"/>
          </p:nvPr>
        </p:nvSpPr>
        <p:spPr>
          <a:xfrm flipH="1">
            <a:off x="8433032" y="3479535"/>
            <a:ext cx="2802164" cy="2802164"/>
          </a:xfrm>
          <a:prstGeom prst="round2DiagRect">
            <a:avLst/>
          </a:prstGeom>
        </p:spPr>
        <p:txBody>
          <a:bodyPr/>
          <a:lstStyle/>
          <a:p>
            <a:endParaRPr lang="pt-BR"/>
          </a:p>
        </p:txBody>
      </p:sp>
      <p:sp>
        <p:nvSpPr>
          <p:cNvPr id="11" name="Espaço Reservado para Imagem 6"/>
          <p:cNvSpPr>
            <a:spLocks noGrp="1"/>
          </p:cNvSpPr>
          <p:nvPr>
            <p:ph type="pic" sz="quarter" idx="16"/>
          </p:nvPr>
        </p:nvSpPr>
        <p:spPr>
          <a:xfrm>
            <a:off x="8433032" y="1365330"/>
            <a:ext cx="2176697" cy="2009214"/>
          </a:xfrm>
          <a:prstGeom prst="round2DiagRect">
            <a:avLst>
              <a:gd name="adj1" fmla="val 29232"/>
              <a:gd name="adj2" fmla="val 0"/>
            </a:avLst>
          </a:prstGeom>
        </p:spPr>
        <p:txBody>
          <a:bodyPr/>
          <a:lstStyle/>
          <a:p>
            <a:endParaRPr lang="pt-BR"/>
          </a:p>
        </p:txBody>
      </p:sp>
    </p:spTree>
    <p:extLst>
      <p:ext uri="{BB962C8B-B14F-4D97-AF65-F5344CB8AC3E}">
        <p14:creationId xmlns:p14="http://schemas.microsoft.com/office/powerpoint/2010/main" val="33450928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Grafico_subtitulo">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
        <p:nvSpPr>
          <p:cNvPr id="6" name="Espaço Reservado para Gráfico 5"/>
          <p:cNvSpPr>
            <a:spLocks noGrp="1"/>
          </p:cNvSpPr>
          <p:nvPr>
            <p:ph type="chart" sz="quarter" idx="12" hasCustomPrompt="1"/>
          </p:nvPr>
        </p:nvSpPr>
        <p:spPr>
          <a:xfrm>
            <a:off x="805543" y="1970555"/>
            <a:ext cx="10440000" cy="4032000"/>
          </a:xfrm>
        </p:spPr>
        <p:txBody>
          <a:bodyPr rtlCol="0">
            <a:normAutofit/>
          </a:bodyPr>
          <a:lstStyle>
            <a:lvl1pPr marL="0" indent="0">
              <a:buNone/>
              <a:defRPr baseline="0">
                <a:solidFill>
                  <a:schemeClr val="tx1">
                    <a:lumMod val="75000"/>
                  </a:schemeClr>
                </a:solidFill>
              </a:defRPr>
            </a:lvl1pPr>
          </a:lstStyle>
          <a:p>
            <a:pPr lvl="0"/>
            <a:r>
              <a:rPr lang="pt-BR" noProof="0" dirty="0"/>
              <a:t>[Clique para adicionar gráfico]</a:t>
            </a: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Image_2">
    <p:spTree>
      <p:nvGrpSpPr>
        <p:cNvPr id="1" name=""/>
        <p:cNvGrpSpPr/>
        <p:nvPr/>
      </p:nvGrpSpPr>
      <p:grpSpPr>
        <a:xfrm>
          <a:off x="0" y="0"/>
          <a:ext cx="0" cy="0"/>
          <a:chOff x="0" y="0"/>
          <a:chExt cx="0" cy="0"/>
        </a:xfrm>
      </p:grpSpPr>
      <p:sp>
        <p:nvSpPr>
          <p:cNvPr id="25" name="Espaço Reservado para Texto 24"/>
          <p:cNvSpPr>
            <a:spLocks noGrp="1"/>
          </p:cNvSpPr>
          <p:nvPr>
            <p:ph type="body" sz="quarter" idx="19" hasCustomPrompt="1"/>
          </p:nvPr>
        </p:nvSpPr>
        <p:spPr>
          <a:xfrm>
            <a:off x="5308601" y="4802493"/>
            <a:ext cx="3740150" cy="439737"/>
          </a:xfrm>
        </p:spPr>
        <p:txBody>
          <a:bodyPr/>
          <a:lstStyle>
            <a:lvl1pPr marL="0" indent="0" algn="l">
              <a:buFontTx/>
              <a:buNone/>
              <a:defRPr sz="2400">
                <a:solidFill>
                  <a:srgbClr val="0054A4"/>
                </a:solidFill>
              </a:defRPr>
            </a:lvl1pPr>
          </a:lstStyle>
          <a:p>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21" name="Espaço Reservado para Texto 20"/>
          <p:cNvSpPr>
            <a:spLocks noGrp="1"/>
          </p:cNvSpPr>
          <p:nvPr>
            <p:ph type="body" sz="quarter" idx="17" hasCustomPrompt="1"/>
          </p:nvPr>
        </p:nvSpPr>
        <p:spPr>
          <a:xfrm>
            <a:off x="1447370" y="1676400"/>
            <a:ext cx="3741738" cy="438586"/>
          </a:xfrm>
        </p:spPr>
        <p:txBody>
          <a:bodyPr/>
          <a:lstStyle>
            <a:lvl1pPr marL="0" indent="0" algn="r">
              <a:buFontTx/>
              <a:buNone/>
              <a:defRPr sz="2400" baseline="0">
                <a:solidFill>
                  <a:srgbClr val="0054A4"/>
                </a:solidFill>
              </a:defRPr>
            </a:lvl1pPr>
            <a:lvl2pPr indent="0">
              <a:buFontTx/>
              <a:buNone/>
              <a:defRPr/>
            </a:lvl2pPr>
            <a:lvl3pPr indent="0">
              <a:buFontTx/>
              <a:buNone/>
              <a:defRPr/>
            </a:lvl3pPr>
            <a:lvl4pPr indent="0">
              <a:buFontTx/>
              <a:buNone/>
              <a:defRPr/>
            </a:lvl4pPr>
            <a:lvl5pPr indent="0">
              <a:buFontTx/>
              <a:buNone/>
              <a:defRPr/>
            </a:lvl5pPr>
          </a:lstStyle>
          <a:p>
            <a:pPr algn="r"/>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18" name="Espaço Reservado para Texto 17"/>
          <p:cNvSpPr>
            <a:spLocks noGrp="1"/>
          </p:cNvSpPr>
          <p:nvPr>
            <p:ph type="body" sz="quarter" idx="15" hasCustomPrompt="1"/>
          </p:nvPr>
        </p:nvSpPr>
        <p:spPr>
          <a:xfrm>
            <a:off x="1448111" y="2114680"/>
            <a:ext cx="3728935" cy="902833"/>
          </a:xfrm>
        </p:spPr>
        <p:txBody>
          <a:bodyPr/>
          <a:lstStyle>
            <a:lvl1pPr marL="0" indent="0" algn="r">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 size 12 at least and 11 at most in Calibri font</a:t>
            </a:r>
          </a:p>
        </p:txBody>
      </p:sp>
      <p:sp>
        <p:nvSpPr>
          <p:cNvPr id="19" name="Espaço Reservado para Texto 17"/>
          <p:cNvSpPr>
            <a:spLocks noGrp="1"/>
          </p:cNvSpPr>
          <p:nvPr>
            <p:ph type="body" sz="quarter" idx="16" hasCustomPrompt="1"/>
          </p:nvPr>
        </p:nvSpPr>
        <p:spPr>
          <a:xfrm>
            <a:off x="5308269" y="5241967"/>
            <a:ext cx="3728935" cy="902833"/>
          </a:xfrm>
        </p:spPr>
        <p:txBody>
          <a:bodyPr/>
          <a:lstStyle>
            <a:lvl1pPr marL="0" indent="0" algn="l">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 size 12 at least and 11 at most in Calibri font</a:t>
            </a:r>
          </a:p>
        </p:txBody>
      </p:sp>
      <p:sp>
        <p:nvSpPr>
          <p:cNvPr id="2" name="Título 1"/>
          <p:cNvSpPr>
            <a:spLocks noGrp="1"/>
          </p:cNvSpPr>
          <p:nvPr>
            <p:ph type="title" hasCustomPrompt="1"/>
          </p:nvPr>
        </p:nvSpPr>
        <p:spPr>
          <a:xfrm>
            <a:off x="402336" y="109728"/>
            <a:ext cx="10040112" cy="765810"/>
          </a:xfrm>
        </p:spPr>
        <p:txBody>
          <a:bodyPr/>
          <a:lstStyle/>
          <a:p>
            <a:r>
              <a:rPr lang="pt-BR" dirty="0"/>
              <a:t>CLIQUE PARA EDITAR O TÍTULO MESTRE</a:t>
            </a:r>
          </a:p>
        </p:txBody>
      </p:sp>
      <p:sp>
        <p:nvSpPr>
          <p:cNvPr id="7" name="Espaço Reservado para Imagem 6"/>
          <p:cNvSpPr>
            <a:spLocks noGrp="1"/>
          </p:cNvSpPr>
          <p:nvPr>
            <p:ph type="pic" sz="quarter" idx="13"/>
          </p:nvPr>
        </p:nvSpPr>
        <p:spPr>
          <a:xfrm>
            <a:off x="5338637" y="1448790"/>
            <a:ext cx="4750135" cy="2683475"/>
          </a:xfrm>
          <a:prstGeom prst="round2DiagRect">
            <a:avLst/>
          </a:prstGeom>
        </p:spPr>
        <p:txBody>
          <a:bodyPr/>
          <a:lstStyle/>
          <a:p>
            <a:endParaRPr lang="pt-BR"/>
          </a:p>
        </p:txBody>
      </p:sp>
      <p:sp>
        <p:nvSpPr>
          <p:cNvPr id="9" name="Espaço Reservado para Imagem 6"/>
          <p:cNvSpPr>
            <a:spLocks noGrp="1"/>
          </p:cNvSpPr>
          <p:nvPr>
            <p:ph type="pic" sz="quarter" idx="14"/>
          </p:nvPr>
        </p:nvSpPr>
        <p:spPr>
          <a:xfrm flipH="1">
            <a:off x="398051" y="3408283"/>
            <a:ext cx="4773472" cy="2707509"/>
          </a:xfrm>
          <a:prstGeom prst="round2DiagRect">
            <a:avLst>
              <a:gd name="adj1" fmla="val 0"/>
              <a:gd name="adj2" fmla="val 17375"/>
            </a:avLst>
          </a:prstGeom>
        </p:spPr>
        <p:txBody>
          <a:bodyPr/>
          <a:lstStyle/>
          <a:p>
            <a:endParaRPr lang="pt-BR"/>
          </a:p>
        </p:txBody>
      </p:sp>
    </p:spTree>
    <p:extLst>
      <p:ext uri="{BB962C8B-B14F-4D97-AF65-F5344CB8AC3E}">
        <p14:creationId xmlns:p14="http://schemas.microsoft.com/office/powerpoint/2010/main" val="6528638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Image_3">
    <p:spTree>
      <p:nvGrpSpPr>
        <p:cNvPr id="1" name=""/>
        <p:cNvGrpSpPr/>
        <p:nvPr/>
      </p:nvGrpSpPr>
      <p:grpSpPr>
        <a:xfrm>
          <a:off x="0" y="0"/>
          <a:ext cx="0" cy="0"/>
          <a:chOff x="0" y="0"/>
          <a:chExt cx="0" cy="0"/>
        </a:xfrm>
      </p:grpSpPr>
      <p:sp>
        <p:nvSpPr>
          <p:cNvPr id="25" name="Espaço Reservado para Texto 24"/>
          <p:cNvSpPr>
            <a:spLocks noGrp="1"/>
          </p:cNvSpPr>
          <p:nvPr>
            <p:ph type="body" sz="quarter" idx="19" hasCustomPrompt="1"/>
          </p:nvPr>
        </p:nvSpPr>
        <p:spPr>
          <a:xfrm>
            <a:off x="356591" y="1389021"/>
            <a:ext cx="5949206" cy="439737"/>
          </a:xfrm>
        </p:spPr>
        <p:txBody>
          <a:bodyPr/>
          <a:lstStyle>
            <a:lvl1pPr marL="0" indent="0" algn="l">
              <a:buFontTx/>
              <a:buNone/>
              <a:defRPr sz="2400">
                <a:solidFill>
                  <a:srgbClr val="0054A4"/>
                </a:solidFill>
              </a:defRPr>
            </a:lvl1pPr>
          </a:lstStyle>
          <a:p>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9" name="Espaço Reservado para Imagem 6"/>
          <p:cNvSpPr>
            <a:spLocks noGrp="1"/>
          </p:cNvSpPr>
          <p:nvPr>
            <p:ph type="pic" sz="quarter" idx="14"/>
          </p:nvPr>
        </p:nvSpPr>
        <p:spPr>
          <a:xfrm flipH="1">
            <a:off x="356260" y="1828801"/>
            <a:ext cx="6460176" cy="4286992"/>
          </a:xfrm>
          <a:prstGeom prst="round2DiagRect">
            <a:avLst>
              <a:gd name="adj1" fmla="val 13850"/>
              <a:gd name="adj2" fmla="val 0"/>
            </a:avLst>
          </a:prstGeom>
        </p:spPr>
        <p:txBody>
          <a:bodyPr/>
          <a:lstStyle/>
          <a:p>
            <a:endParaRPr lang="pt-BR"/>
          </a:p>
        </p:txBody>
      </p:sp>
      <p:sp>
        <p:nvSpPr>
          <p:cNvPr id="21" name="Espaço Reservado para Texto 20"/>
          <p:cNvSpPr>
            <a:spLocks noGrp="1"/>
          </p:cNvSpPr>
          <p:nvPr>
            <p:ph type="body" sz="quarter" idx="17" hasCustomPrompt="1"/>
          </p:nvPr>
        </p:nvSpPr>
        <p:spPr>
          <a:xfrm>
            <a:off x="7007861" y="1758349"/>
            <a:ext cx="3110183" cy="438586"/>
          </a:xfrm>
        </p:spPr>
        <p:txBody>
          <a:bodyPr/>
          <a:lstStyle>
            <a:lvl1pPr marL="0" indent="0" algn="r">
              <a:buFontTx/>
              <a:buNone/>
              <a:defRPr sz="2400" baseline="0">
                <a:solidFill>
                  <a:srgbClr val="0054A4"/>
                </a:solidFill>
              </a:defRPr>
            </a:lvl1pPr>
            <a:lvl2pPr indent="0">
              <a:buFontTx/>
              <a:buNone/>
              <a:defRPr/>
            </a:lvl2pPr>
            <a:lvl3pPr indent="0">
              <a:buFontTx/>
              <a:buNone/>
              <a:defRPr/>
            </a:lvl3pPr>
            <a:lvl4pPr indent="0">
              <a:buFontTx/>
              <a:buNone/>
              <a:defRPr/>
            </a:lvl4pPr>
            <a:lvl5pPr indent="0">
              <a:buFontTx/>
              <a:buNone/>
              <a:defRPr/>
            </a:lvl5pPr>
          </a:lstStyle>
          <a:p>
            <a:pPr algn="r"/>
            <a:r>
              <a:rPr lang="pt-BR" sz="2400" dirty="0">
                <a:solidFill>
                  <a:srgbClr val="0054A4"/>
                </a:solidFill>
                <a:latin typeface="Calibri" panose="020F0502020204030204" pitchFamily="34" charset="0"/>
                <a:cs typeface="Calibri" panose="020F0502020204030204" pitchFamily="34" charset="0"/>
              </a:rPr>
              <a:t>Editar Subtítulo</a:t>
            </a:r>
          </a:p>
        </p:txBody>
      </p:sp>
      <p:sp>
        <p:nvSpPr>
          <p:cNvPr id="18" name="Espaço Reservado para Texto 17"/>
          <p:cNvSpPr>
            <a:spLocks noGrp="1"/>
          </p:cNvSpPr>
          <p:nvPr>
            <p:ph type="body" sz="quarter" idx="15" hasCustomPrompt="1"/>
          </p:nvPr>
        </p:nvSpPr>
        <p:spPr>
          <a:xfrm>
            <a:off x="7006442" y="2196629"/>
            <a:ext cx="3099541" cy="902833"/>
          </a:xfrm>
        </p:spPr>
        <p:txBody>
          <a:bodyPr/>
          <a:lstStyle>
            <a:lvl1pPr marL="0" indent="0" algn="r">
              <a:lnSpc>
                <a:spcPct val="100000"/>
              </a:lnSpc>
              <a:buFontTx/>
              <a:buNone/>
              <a:defRPr sz="1400">
                <a:solidFill>
                  <a:schemeClr val="bg2">
                    <a:lumMod val="50000"/>
                  </a:schemeClr>
                </a:solidFill>
              </a:defRPr>
            </a:lvl1pPr>
          </a:lstStyle>
          <a:p>
            <a:pPr>
              <a:spcBef>
                <a:spcPts val="300"/>
              </a:spcBef>
              <a:spcAft>
                <a:spcPts val="300"/>
              </a:spcAft>
            </a:pPr>
            <a:r>
              <a:rPr lang="en-US" sz="1400" dirty="0">
                <a:solidFill>
                  <a:schemeClr val="bg1">
                    <a:lumMod val="50000"/>
                  </a:schemeClr>
                </a:solidFill>
              </a:rPr>
              <a:t>The contents of the text box should be font size 12 at least and 11 at most in Calibri font. The contents of the text box should be font.</a:t>
            </a:r>
          </a:p>
        </p:txBody>
      </p:sp>
      <p:sp>
        <p:nvSpPr>
          <p:cNvPr id="2" name="Título 1"/>
          <p:cNvSpPr>
            <a:spLocks noGrp="1"/>
          </p:cNvSpPr>
          <p:nvPr>
            <p:ph type="title" hasCustomPrompt="1"/>
          </p:nvPr>
        </p:nvSpPr>
        <p:spPr>
          <a:xfrm>
            <a:off x="402336" y="113017"/>
            <a:ext cx="10044000" cy="763283"/>
          </a:xfrm>
        </p:spPr>
        <p:txBody>
          <a:bodyPr/>
          <a:lstStyle/>
          <a:p>
            <a:r>
              <a:rPr lang="pt-BR" dirty="0"/>
              <a:t>CLIQUE PARA EDITAR O TÍTULO MESTRE</a:t>
            </a:r>
          </a:p>
        </p:txBody>
      </p:sp>
      <p:sp>
        <p:nvSpPr>
          <p:cNvPr id="7" name="Espaço Reservado para Imagem 6"/>
          <p:cNvSpPr>
            <a:spLocks noGrp="1"/>
          </p:cNvSpPr>
          <p:nvPr>
            <p:ph type="pic" sz="quarter" idx="13"/>
          </p:nvPr>
        </p:nvSpPr>
        <p:spPr>
          <a:xfrm>
            <a:off x="7006442" y="3218213"/>
            <a:ext cx="3135085" cy="2873481"/>
          </a:xfrm>
          <a:prstGeom prst="round2DiagRect">
            <a:avLst/>
          </a:prstGeom>
        </p:spPr>
        <p:txBody>
          <a:bodyPr/>
          <a:lstStyle/>
          <a:p>
            <a:endParaRPr lang="pt-BR"/>
          </a:p>
        </p:txBody>
      </p:sp>
    </p:spTree>
    <p:extLst>
      <p:ext uri="{BB962C8B-B14F-4D97-AF65-F5344CB8AC3E}">
        <p14:creationId xmlns:p14="http://schemas.microsoft.com/office/powerpoint/2010/main" val="1123779337"/>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Image_4">
    <p:spTree>
      <p:nvGrpSpPr>
        <p:cNvPr id="1" name=""/>
        <p:cNvGrpSpPr/>
        <p:nvPr/>
      </p:nvGrpSpPr>
      <p:grpSpPr>
        <a:xfrm>
          <a:off x="0" y="0"/>
          <a:ext cx="0" cy="0"/>
          <a:chOff x="0" y="0"/>
          <a:chExt cx="0" cy="0"/>
        </a:xfrm>
      </p:grpSpPr>
      <p:sp>
        <p:nvSpPr>
          <p:cNvPr id="7" name="Espaço Reservado para Imagem 6"/>
          <p:cNvSpPr>
            <a:spLocks noGrp="1"/>
          </p:cNvSpPr>
          <p:nvPr>
            <p:ph type="pic" sz="quarter" idx="13"/>
          </p:nvPr>
        </p:nvSpPr>
        <p:spPr>
          <a:xfrm>
            <a:off x="5332477" y="3255818"/>
            <a:ext cx="4762005" cy="2885357"/>
          </a:xfrm>
          <a:prstGeom prst="round2DiagRect">
            <a:avLst/>
          </a:prstGeom>
        </p:spPr>
        <p:txBody>
          <a:bodyPr/>
          <a:lstStyle/>
          <a:p>
            <a:endParaRPr lang="pt-BR"/>
          </a:p>
        </p:txBody>
      </p:sp>
      <p:sp>
        <p:nvSpPr>
          <p:cNvPr id="9" name="Espaço Reservado para Imagem 6"/>
          <p:cNvSpPr>
            <a:spLocks noGrp="1"/>
          </p:cNvSpPr>
          <p:nvPr>
            <p:ph type="pic" sz="quarter" idx="14"/>
          </p:nvPr>
        </p:nvSpPr>
        <p:spPr>
          <a:xfrm>
            <a:off x="439389" y="3255818"/>
            <a:ext cx="4738254" cy="2885357"/>
          </a:xfrm>
          <a:prstGeom prst="round2DiagRect">
            <a:avLst>
              <a:gd name="adj1" fmla="val 0"/>
              <a:gd name="adj2" fmla="val 15639"/>
            </a:avLst>
          </a:prstGeom>
        </p:spPr>
        <p:txBody>
          <a:bodyPr/>
          <a:lstStyle/>
          <a:p>
            <a:endParaRPr lang="pt-BR"/>
          </a:p>
        </p:txBody>
      </p:sp>
      <p:sp>
        <p:nvSpPr>
          <p:cNvPr id="2" name="Título 1"/>
          <p:cNvSpPr>
            <a:spLocks noGrp="1"/>
          </p:cNvSpPr>
          <p:nvPr>
            <p:ph type="title" hasCustomPrompt="1"/>
          </p:nvPr>
        </p:nvSpPr>
        <p:spPr>
          <a:xfrm>
            <a:off x="405038" y="114300"/>
            <a:ext cx="10044000" cy="762000"/>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81000" y="1693985"/>
            <a:ext cx="9715500" cy="1389413"/>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Tree>
    <p:extLst>
      <p:ext uri="{BB962C8B-B14F-4D97-AF65-F5344CB8AC3E}">
        <p14:creationId xmlns:p14="http://schemas.microsoft.com/office/powerpoint/2010/main" val="36627674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Image_5">
    <p:spTree>
      <p:nvGrpSpPr>
        <p:cNvPr id="1" name=""/>
        <p:cNvGrpSpPr/>
        <p:nvPr/>
      </p:nvGrpSpPr>
      <p:grpSpPr>
        <a:xfrm>
          <a:off x="0" y="0"/>
          <a:ext cx="0" cy="0"/>
          <a:chOff x="0" y="0"/>
          <a:chExt cx="0" cy="0"/>
        </a:xfrm>
      </p:grpSpPr>
      <p:sp>
        <p:nvSpPr>
          <p:cNvPr id="56" name="Espaço Reservado para Imagem 10"/>
          <p:cNvSpPr>
            <a:spLocks noGrp="1"/>
          </p:cNvSpPr>
          <p:nvPr>
            <p:ph type="pic" sz="quarter" idx="35"/>
          </p:nvPr>
        </p:nvSpPr>
        <p:spPr>
          <a:xfrm>
            <a:off x="8783297"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7" name="Espaço Reservado para Imagem 10"/>
          <p:cNvSpPr>
            <a:spLocks noGrp="1"/>
          </p:cNvSpPr>
          <p:nvPr>
            <p:ph type="pic" sz="quarter" idx="36"/>
          </p:nvPr>
        </p:nvSpPr>
        <p:spPr>
          <a:xfrm>
            <a:off x="8783297"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8" name="Espaço Reservado para Imagem 10"/>
          <p:cNvSpPr>
            <a:spLocks noGrp="1"/>
          </p:cNvSpPr>
          <p:nvPr>
            <p:ph type="pic" sz="quarter" idx="37"/>
          </p:nvPr>
        </p:nvSpPr>
        <p:spPr>
          <a:xfrm>
            <a:off x="8783297"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9" name="Espaço Reservado para Imagem 10"/>
          <p:cNvSpPr>
            <a:spLocks noGrp="1"/>
          </p:cNvSpPr>
          <p:nvPr>
            <p:ph type="pic" sz="quarter" idx="38"/>
          </p:nvPr>
        </p:nvSpPr>
        <p:spPr>
          <a:xfrm>
            <a:off x="8783297"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60" name="Espaço Reservado para Imagem 10"/>
          <p:cNvSpPr>
            <a:spLocks noGrp="1"/>
          </p:cNvSpPr>
          <p:nvPr>
            <p:ph type="pic" sz="quarter" idx="39"/>
          </p:nvPr>
        </p:nvSpPr>
        <p:spPr>
          <a:xfrm>
            <a:off x="8783297"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1" name="Espaço Reservado para Imagem 10"/>
          <p:cNvSpPr>
            <a:spLocks noGrp="1"/>
          </p:cNvSpPr>
          <p:nvPr>
            <p:ph type="pic" sz="quarter" idx="30"/>
          </p:nvPr>
        </p:nvSpPr>
        <p:spPr>
          <a:xfrm>
            <a:off x="7337269"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2" name="Espaço Reservado para Imagem 10"/>
          <p:cNvSpPr>
            <a:spLocks noGrp="1"/>
          </p:cNvSpPr>
          <p:nvPr>
            <p:ph type="pic" sz="quarter" idx="31"/>
          </p:nvPr>
        </p:nvSpPr>
        <p:spPr>
          <a:xfrm>
            <a:off x="7337269"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3" name="Espaço Reservado para Imagem 10"/>
          <p:cNvSpPr>
            <a:spLocks noGrp="1"/>
          </p:cNvSpPr>
          <p:nvPr>
            <p:ph type="pic" sz="quarter" idx="32"/>
          </p:nvPr>
        </p:nvSpPr>
        <p:spPr>
          <a:xfrm>
            <a:off x="7337269"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4" name="Espaço Reservado para Imagem 10"/>
          <p:cNvSpPr>
            <a:spLocks noGrp="1"/>
          </p:cNvSpPr>
          <p:nvPr>
            <p:ph type="pic" sz="quarter" idx="33"/>
          </p:nvPr>
        </p:nvSpPr>
        <p:spPr>
          <a:xfrm>
            <a:off x="7337269"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5" name="Espaço Reservado para Imagem 10"/>
          <p:cNvSpPr>
            <a:spLocks noGrp="1"/>
          </p:cNvSpPr>
          <p:nvPr>
            <p:ph type="pic" sz="quarter" idx="34"/>
          </p:nvPr>
        </p:nvSpPr>
        <p:spPr>
          <a:xfrm>
            <a:off x="7337269"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8" name="Espaço Reservado para Imagem 10"/>
          <p:cNvSpPr>
            <a:spLocks noGrp="1"/>
          </p:cNvSpPr>
          <p:nvPr>
            <p:ph type="pic" sz="quarter" idx="27"/>
          </p:nvPr>
        </p:nvSpPr>
        <p:spPr>
          <a:xfrm>
            <a:off x="5891241"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7" name="Espaço Reservado para Imagem 10"/>
          <p:cNvSpPr>
            <a:spLocks noGrp="1"/>
          </p:cNvSpPr>
          <p:nvPr>
            <p:ph type="pic" sz="quarter" idx="26"/>
          </p:nvPr>
        </p:nvSpPr>
        <p:spPr>
          <a:xfrm>
            <a:off x="5891241"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6" name="Espaço Reservado para Imagem 10"/>
          <p:cNvSpPr>
            <a:spLocks noGrp="1"/>
          </p:cNvSpPr>
          <p:nvPr>
            <p:ph type="pic" sz="quarter" idx="25"/>
          </p:nvPr>
        </p:nvSpPr>
        <p:spPr>
          <a:xfrm>
            <a:off x="5891241"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9" name="Espaço Reservado para Imagem 10"/>
          <p:cNvSpPr>
            <a:spLocks noGrp="1"/>
          </p:cNvSpPr>
          <p:nvPr>
            <p:ph type="pic" sz="quarter" idx="28"/>
          </p:nvPr>
        </p:nvSpPr>
        <p:spPr>
          <a:xfrm>
            <a:off x="5891241"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50" name="Espaço Reservado para Imagem 10"/>
          <p:cNvSpPr>
            <a:spLocks noGrp="1"/>
          </p:cNvSpPr>
          <p:nvPr>
            <p:ph type="pic" sz="quarter" idx="29"/>
          </p:nvPr>
        </p:nvSpPr>
        <p:spPr>
          <a:xfrm>
            <a:off x="5891241"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1" name="Espaço Reservado para Imagem 10"/>
          <p:cNvSpPr>
            <a:spLocks noGrp="1"/>
          </p:cNvSpPr>
          <p:nvPr>
            <p:ph type="pic" sz="quarter" idx="20"/>
          </p:nvPr>
        </p:nvSpPr>
        <p:spPr>
          <a:xfrm>
            <a:off x="4434580"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2" name="Espaço Reservado para Imagem 10"/>
          <p:cNvSpPr>
            <a:spLocks noGrp="1"/>
          </p:cNvSpPr>
          <p:nvPr>
            <p:ph type="pic" sz="quarter" idx="21"/>
          </p:nvPr>
        </p:nvSpPr>
        <p:spPr>
          <a:xfrm>
            <a:off x="4434580"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3" name="Espaço Reservado para Imagem 10"/>
          <p:cNvSpPr>
            <a:spLocks noGrp="1"/>
          </p:cNvSpPr>
          <p:nvPr>
            <p:ph type="pic" sz="quarter" idx="22"/>
          </p:nvPr>
        </p:nvSpPr>
        <p:spPr>
          <a:xfrm>
            <a:off x="4434580"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4" name="Espaço Reservado para Imagem 10"/>
          <p:cNvSpPr>
            <a:spLocks noGrp="1"/>
          </p:cNvSpPr>
          <p:nvPr>
            <p:ph type="pic" sz="quarter" idx="23"/>
          </p:nvPr>
        </p:nvSpPr>
        <p:spPr>
          <a:xfrm>
            <a:off x="4434580"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45" name="Espaço Reservado para Imagem 10"/>
          <p:cNvSpPr>
            <a:spLocks noGrp="1"/>
          </p:cNvSpPr>
          <p:nvPr>
            <p:ph type="pic" sz="quarter" idx="24"/>
          </p:nvPr>
        </p:nvSpPr>
        <p:spPr>
          <a:xfrm>
            <a:off x="4434580"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1" name="Espaço Reservado para Imagem 10"/>
          <p:cNvSpPr>
            <a:spLocks noGrp="1"/>
          </p:cNvSpPr>
          <p:nvPr>
            <p:ph type="pic" sz="quarter" idx="15"/>
          </p:nvPr>
        </p:nvSpPr>
        <p:spPr>
          <a:xfrm>
            <a:off x="2999185" y="2519916"/>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7" name="Espaço Reservado para Imagem 10"/>
          <p:cNvSpPr>
            <a:spLocks noGrp="1"/>
          </p:cNvSpPr>
          <p:nvPr>
            <p:ph type="pic" sz="quarter" idx="16"/>
          </p:nvPr>
        </p:nvSpPr>
        <p:spPr>
          <a:xfrm>
            <a:off x="2999185" y="3232298"/>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8" name="Espaço Reservado para Imagem 10"/>
          <p:cNvSpPr>
            <a:spLocks noGrp="1"/>
          </p:cNvSpPr>
          <p:nvPr>
            <p:ph type="pic" sz="quarter" idx="17"/>
          </p:nvPr>
        </p:nvSpPr>
        <p:spPr>
          <a:xfrm>
            <a:off x="2999185" y="3944679"/>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19" name="Espaço Reservado para Imagem 10"/>
          <p:cNvSpPr>
            <a:spLocks noGrp="1"/>
          </p:cNvSpPr>
          <p:nvPr>
            <p:ph type="pic" sz="quarter" idx="18"/>
          </p:nvPr>
        </p:nvSpPr>
        <p:spPr>
          <a:xfrm>
            <a:off x="2999185" y="4657061"/>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20" name="Espaço Reservado para Imagem 10"/>
          <p:cNvSpPr>
            <a:spLocks noGrp="1"/>
          </p:cNvSpPr>
          <p:nvPr>
            <p:ph type="pic" sz="quarter" idx="19"/>
          </p:nvPr>
        </p:nvSpPr>
        <p:spPr>
          <a:xfrm>
            <a:off x="2999185" y="5369442"/>
            <a:ext cx="1318585" cy="659994"/>
          </a:xfrm>
          <a:prstGeom prst="round2DiagRect">
            <a:avLst/>
          </a:prstGeom>
          <a:ln>
            <a:solidFill>
              <a:srgbClr val="6CC82A"/>
            </a:solidFill>
          </a:ln>
        </p:spPr>
        <p:txBody>
          <a:bodyPr/>
          <a:lstStyle>
            <a:lvl1pPr>
              <a:defRPr sz="800">
                <a:solidFill>
                  <a:schemeClr val="bg2">
                    <a:lumMod val="50000"/>
                  </a:schemeClr>
                </a:solidFill>
              </a:defRPr>
            </a:lvl1pPr>
          </a:lstStyle>
          <a:p>
            <a:endParaRPr lang="pt-BR"/>
          </a:p>
        </p:txBody>
      </p:sp>
      <p:sp>
        <p:nvSpPr>
          <p:cNvPr id="2" name="Título 1"/>
          <p:cNvSpPr>
            <a:spLocks noGrp="1"/>
          </p:cNvSpPr>
          <p:nvPr>
            <p:ph type="title" hasCustomPrompt="1"/>
          </p:nvPr>
        </p:nvSpPr>
        <p:spPr>
          <a:xfrm>
            <a:off x="405039" y="113017"/>
            <a:ext cx="10044000" cy="763283"/>
          </a:xfrm>
        </p:spPr>
        <p:txBody>
          <a:bodyPr/>
          <a:lstStyle/>
          <a:p>
            <a:r>
              <a:rPr lang="pt-BR" dirty="0"/>
              <a:t>CLIQUE PARA EDITAR O TÍTULO MESTRE</a:t>
            </a:r>
          </a:p>
        </p:txBody>
      </p:sp>
    </p:spTree>
    <p:extLst>
      <p:ext uri="{BB962C8B-B14F-4D97-AF65-F5344CB8AC3E}">
        <p14:creationId xmlns:p14="http://schemas.microsoft.com/office/powerpoint/2010/main" val="926090790"/>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Image_6">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3860" y="114300"/>
            <a:ext cx="10044000" cy="762000"/>
          </a:xfrm>
        </p:spPr>
        <p:txBody>
          <a:bodyPr/>
          <a:lstStyle/>
          <a:p>
            <a:r>
              <a:rPr lang="pt-BR" dirty="0"/>
              <a:t>CLIQUE PARA EDITAR O TÍTULO MESTRE</a:t>
            </a:r>
          </a:p>
        </p:txBody>
      </p:sp>
      <p:sp>
        <p:nvSpPr>
          <p:cNvPr id="10" name="Espaço Reservado para Imagem 6"/>
          <p:cNvSpPr>
            <a:spLocks noGrp="1"/>
          </p:cNvSpPr>
          <p:nvPr>
            <p:ph type="pic" sz="quarter" idx="15"/>
          </p:nvPr>
        </p:nvSpPr>
        <p:spPr>
          <a:xfrm rot="10800000" flipV="1">
            <a:off x="2838225" y="1394693"/>
            <a:ext cx="2363182" cy="2393616"/>
          </a:xfrm>
          <a:prstGeom prst="round2DiagRect">
            <a:avLst>
              <a:gd name="adj1" fmla="val 31240"/>
              <a:gd name="adj2" fmla="val 0"/>
            </a:avLst>
          </a:prstGeom>
        </p:spPr>
        <p:txBody>
          <a:bodyPr/>
          <a:lstStyle/>
          <a:p>
            <a:endParaRPr lang="pt-BR"/>
          </a:p>
        </p:txBody>
      </p:sp>
      <p:sp>
        <p:nvSpPr>
          <p:cNvPr id="11" name="Espaço Reservado para Imagem 6"/>
          <p:cNvSpPr>
            <a:spLocks noGrp="1"/>
          </p:cNvSpPr>
          <p:nvPr>
            <p:ph type="pic" sz="quarter" idx="16"/>
          </p:nvPr>
        </p:nvSpPr>
        <p:spPr>
          <a:xfrm>
            <a:off x="5296352" y="1394566"/>
            <a:ext cx="2362844" cy="2393317"/>
          </a:xfrm>
          <a:prstGeom prst="round2DiagRect">
            <a:avLst>
              <a:gd name="adj1" fmla="val 29232"/>
              <a:gd name="adj2" fmla="val 0"/>
            </a:avLst>
          </a:prstGeom>
        </p:spPr>
        <p:txBody>
          <a:bodyPr/>
          <a:lstStyle/>
          <a:p>
            <a:endParaRPr lang="pt-BR"/>
          </a:p>
        </p:txBody>
      </p:sp>
      <p:sp>
        <p:nvSpPr>
          <p:cNvPr id="12" name="Espaço Reservado para Imagem 6"/>
          <p:cNvSpPr>
            <a:spLocks noGrp="1"/>
          </p:cNvSpPr>
          <p:nvPr>
            <p:ph type="pic" sz="quarter" idx="17"/>
          </p:nvPr>
        </p:nvSpPr>
        <p:spPr>
          <a:xfrm>
            <a:off x="2838159" y="3888381"/>
            <a:ext cx="2362844" cy="2393317"/>
          </a:xfrm>
          <a:prstGeom prst="round2DiagRect">
            <a:avLst>
              <a:gd name="adj1" fmla="val 29232"/>
              <a:gd name="adj2" fmla="val 0"/>
            </a:avLst>
          </a:prstGeom>
        </p:spPr>
        <p:txBody>
          <a:bodyPr/>
          <a:lstStyle/>
          <a:p>
            <a:endParaRPr lang="pt-BR"/>
          </a:p>
        </p:txBody>
      </p:sp>
      <p:sp>
        <p:nvSpPr>
          <p:cNvPr id="13" name="Espaço Reservado para Imagem 6"/>
          <p:cNvSpPr>
            <a:spLocks noGrp="1"/>
          </p:cNvSpPr>
          <p:nvPr>
            <p:ph type="pic" sz="quarter" idx="18"/>
          </p:nvPr>
        </p:nvSpPr>
        <p:spPr>
          <a:xfrm rot="10800000" flipV="1">
            <a:off x="5296417" y="3888509"/>
            <a:ext cx="2363182" cy="2393616"/>
          </a:xfrm>
          <a:prstGeom prst="round2DiagRect">
            <a:avLst>
              <a:gd name="adj1" fmla="val 31240"/>
              <a:gd name="adj2" fmla="val 0"/>
            </a:avLst>
          </a:prstGeom>
        </p:spPr>
        <p:txBody>
          <a:bodyPr/>
          <a:lstStyle/>
          <a:p>
            <a:endParaRPr lang="pt-BR"/>
          </a:p>
        </p:txBody>
      </p:sp>
    </p:spTree>
    <p:extLst>
      <p:ext uri="{BB962C8B-B14F-4D97-AF65-F5344CB8AC3E}">
        <p14:creationId xmlns:p14="http://schemas.microsoft.com/office/powerpoint/2010/main" val="3648288934"/>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ent_1_textSupor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2336" y="113017"/>
            <a:ext cx="10044000" cy="758952"/>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405039" y="1676400"/>
            <a:ext cx="10044000"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
        <p:nvSpPr>
          <p:cNvPr id="5" name="Espaço Reservado para Texto 4"/>
          <p:cNvSpPr>
            <a:spLocks noGrp="1"/>
          </p:cNvSpPr>
          <p:nvPr>
            <p:ph type="body" sz="quarter" idx="11"/>
          </p:nvPr>
        </p:nvSpPr>
        <p:spPr>
          <a:xfrm>
            <a:off x="403860" y="1040176"/>
            <a:ext cx="10044000" cy="56002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sz="1800" b="1" baseline="0">
                <a:solidFill>
                  <a:schemeClr val="bg2">
                    <a:lumMod val="50000"/>
                  </a:schemeClr>
                </a:solidFill>
              </a:defRPr>
            </a:lvl1pPr>
          </a:lstStyle>
          <a:p>
            <a:pPr lvl="0"/>
            <a:r>
              <a:rPr lang="pt-BR" dirty="0"/>
              <a:t>Editar estilos de texto Mestre</a:t>
            </a:r>
          </a:p>
        </p:txBody>
      </p:sp>
    </p:spTree>
    <p:extLst>
      <p:ext uri="{BB962C8B-B14F-4D97-AF65-F5344CB8AC3E}">
        <p14:creationId xmlns:p14="http://schemas.microsoft.com/office/powerpoint/2010/main" val="424085092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ntent_1colun">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402336" y="113017"/>
            <a:ext cx="10044000" cy="758952"/>
          </a:xfrm>
        </p:spPr>
        <p:txBody>
          <a:bodyPr/>
          <a:lstStyle/>
          <a:p>
            <a:r>
              <a:rPr lang="pt-BR" dirty="0"/>
              <a:t>CLIQUE PARA EDITAR O TÍTULO MESTRE</a:t>
            </a:r>
          </a:p>
        </p:txBody>
      </p:sp>
      <p:sp>
        <p:nvSpPr>
          <p:cNvPr id="8" name="Espaço Reservado para Texto 7"/>
          <p:cNvSpPr>
            <a:spLocks noGrp="1"/>
          </p:cNvSpPr>
          <p:nvPr>
            <p:ph type="body" sz="quarter" idx="12"/>
          </p:nvPr>
        </p:nvSpPr>
        <p:spPr>
          <a:xfrm>
            <a:off x="369869" y="1676400"/>
            <a:ext cx="4192299" cy="4457700"/>
          </a:xfrm>
        </p:spPr>
        <p:txBody>
          <a:bodyPr vert="horz" lIns="91440" tIns="45720" rIns="91440" bIns="45720" rtlCol="0">
            <a:noAutofit/>
          </a:bodyPr>
          <a:lstStyle>
            <a:lvl1pPr>
              <a:buClr>
                <a:srgbClr val="6CC82A"/>
              </a:buClr>
              <a:defRPr lang="pt-BR" sz="1600" smtClean="0">
                <a:solidFill>
                  <a:schemeClr val="bg2">
                    <a:lumMod val="50000"/>
                  </a:schemeClr>
                </a:solidFill>
              </a:defRPr>
            </a:lvl1pPr>
            <a:lvl2pPr>
              <a:defRPr lang="pt-BR" sz="1600" smtClean="0">
                <a:solidFill>
                  <a:schemeClr val="bg2">
                    <a:lumMod val="50000"/>
                  </a:schemeClr>
                </a:solidFill>
              </a:defRPr>
            </a:lvl2pPr>
            <a:lvl3pPr>
              <a:defRPr lang="pt-BR" sz="1600" smtClean="0">
                <a:solidFill>
                  <a:schemeClr val="bg2">
                    <a:lumMod val="50000"/>
                  </a:schemeClr>
                </a:solidFill>
              </a:defRPr>
            </a:lvl3pPr>
            <a:lvl4pPr>
              <a:defRPr lang="pt-BR" sz="1600" smtClean="0">
                <a:solidFill>
                  <a:schemeClr val="bg2">
                    <a:lumMod val="50000"/>
                  </a:schemeClr>
                </a:solidFill>
              </a:defRPr>
            </a:lvl4pPr>
            <a:lvl5pPr>
              <a:defRPr lang="pt-BR" sz="1600">
                <a:solidFill>
                  <a:schemeClr val="bg2">
                    <a:lumMod val="50000"/>
                  </a:schemeClr>
                </a:solidFill>
              </a:defRPr>
            </a:lvl5pPr>
          </a:lstStyle>
          <a:p>
            <a:pPr lvl="0">
              <a:lnSpc>
                <a:spcPct val="100000"/>
              </a:lnSpc>
              <a:spcBef>
                <a:spcPts val="300"/>
              </a:spcBef>
              <a:spcAft>
                <a:spcPts val="300"/>
              </a:spcAft>
              <a:buClr>
                <a:srgbClr val="6CC82A"/>
              </a:buClr>
            </a:pPr>
            <a:r>
              <a:rPr lang="pt-BR" dirty="0"/>
              <a:t>Editar estilos de texto Mestre</a:t>
            </a:r>
          </a:p>
          <a:p>
            <a:pPr lvl="1">
              <a:lnSpc>
                <a:spcPct val="100000"/>
              </a:lnSpc>
              <a:spcBef>
                <a:spcPts val="300"/>
              </a:spcBef>
              <a:spcAft>
                <a:spcPts val="300"/>
              </a:spcAft>
              <a:buClr>
                <a:srgbClr val="6CC82A"/>
              </a:buClr>
              <a:buFont typeface="Calibri" panose="020F0502020204030204" pitchFamily="34" charset="0"/>
              <a:buChar char="‒"/>
            </a:pPr>
            <a:r>
              <a:rPr lang="pt-BR" dirty="0"/>
              <a:t>Segundo nível</a:t>
            </a:r>
          </a:p>
          <a:p>
            <a:pPr lvl="2">
              <a:lnSpc>
                <a:spcPct val="100000"/>
              </a:lnSpc>
              <a:spcBef>
                <a:spcPts val="300"/>
              </a:spcBef>
              <a:spcAft>
                <a:spcPts val="300"/>
              </a:spcAft>
              <a:buClr>
                <a:srgbClr val="6CC82A"/>
              </a:buClr>
              <a:buFont typeface="Wingdings" panose="05000000000000000000" pitchFamily="2" charset="2"/>
              <a:buChar char="§"/>
            </a:pPr>
            <a:r>
              <a:rPr lang="pt-BR" dirty="0"/>
              <a:t>Terceiro nível</a:t>
            </a:r>
          </a:p>
          <a:p>
            <a:pPr lvl="3">
              <a:lnSpc>
                <a:spcPct val="100000"/>
              </a:lnSpc>
              <a:spcBef>
                <a:spcPts val="300"/>
              </a:spcBef>
              <a:spcAft>
                <a:spcPts val="300"/>
              </a:spcAft>
              <a:buClr>
                <a:srgbClr val="6CC82A"/>
              </a:buClr>
            </a:pPr>
            <a:r>
              <a:rPr lang="pt-BR" dirty="0"/>
              <a:t>Quarto nível</a:t>
            </a:r>
          </a:p>
          <a:p>
            <a:pPr lvl="4">
              <a:lnSpc>
                <a:spcPct val="100000"/>
              </a:lnSpc>
              <a:spcBef>
                <a:spcPts val="300"/>
              </a:spcBef>
              <a:spcAft>
                <a:spcPts val="300"/>
              </a:spcAft>
              <a:buClr>
                <a:srgbClr val="6CC82A"/>
              </a:buClr>
              <a:buFont typeface="Calibri" panose="020F0502020204030204" pitchFamily="34" charset="0"/>
              <a:buChar char="‒"/>
            </a:pPr>
            <a:r>
              <a:rPr lang="pt-BR" dirty="0"/>
              <a:t>Quinto nível</a:t>
            </a:r>
          </a:p>
        </p:txBody>
      </p:sp>
    </p:spTree>
    <p:extLst>
      <p:ext uri="{BB962C8B-B14F-4D97-AF65-F5344CB8AC3E}">
        <p14:creationId xmlns:p14="http://schemas.microsoft.com/office/powerpoint/2010/main" val="20457020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m_subtitulo_1 bloco 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3"/>
            <a:ext cx="10440000" cy="4032000"/>
          </a:xfrm>
        </p:spPr>
        <p:txBody>
          <a:bodyPr>
            <a:normAutofit/>
          </a:bodyPr>
          <a:lstStyle>
            <a:lvl1pPr>
              <a:defRPr sz="1600">
                <a:solidFill>
                  <a:schemeClr val="tx1">
                    <a:lumMod val="75000"/>
                  </a:schemeClr>
                </a:solidFill>
              </a:defRPr>
            </a:lvl1pPr>
            <a:lvl2pPr>
              <a:defRPr sz="1600">
                <a:solidFill>
                  <a:schemeClr val="tx1">
                    <a:lumMod val="75000"/>
                  </a:schemeClr>
                </a:solidFill>
              </a:defRPr>
            </a:lvl2pPr>
            <a:lvl3pPr>
              <a:defRPr sz="1600">
                <a:solidFill>
                  <a:schemeClr val="tx1">
                    <a:lumMod val="75000"/>
                  </a:schemeClr>
                </a:solidFill>
              </a:defRPr>
            </a:lvl3pPr>
            <a:lvl4pPr>
              <a:defRPr sz="1600">
                <a:solidFill>
                  <a:schemeClr val="tx1">
                    <a:lumMod val="75000"/>
                  </a:schemeClr>
                </a:solidFill>
              </a:defRPr>
            </a:lvl4pPr>
            <a:lvl5pPr>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nteudo_2blocos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5" name="Espaço Reservado para Texto 3"/>
          <p:cNvSpPr>
            <a:spLocks noGrp="1"/>
          </p:cNvSpPr>
          <p:nvPr>
            <p:ph type="body" sz="quarter" idx="12" hasCustomPrompt="1"/>
          </p:nvPr>
        </p:nvSpPr>
        <p:spPr>
          <a:xfrm>
            <a:off x="6596928" y="1966209"/>
            <a:ext cx="4680000"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Content_1_bloco_txt">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4" name="Espaço Reservado para Texto 3"/>
          <p:cNvSpPr>
            <a:spLocks noGrp="1"/>
          </p:cNvSpPr>
          <p:nvPr>
            <p:ph type="body" sz="quarter" idx="10" hasCustomPrompt="1"/>
          </p:nvPr>
        </p:nvSpPr>
        <p:spPr>
          <a:xfrm>
            <a:off x="805543" y="1952625"/>
            <a:ext cx="4680000" cy="4032250"/>
          </a:xfrm>
        </p:spPr>
        <p:txBody>
          <a:bodyPr>
            <a:normAutofit/>
          </a:bodyPr>
          <a:lstStyle>
            <a:lvl1pPr>
              <a:spcBef>
                <a:spcPts val="400"/>
              </a:spcBef>
              <a:spcAft>
                <a:spcPts val="400"/>
              </a:spcAft>
              <a:defRPr sz="1400">
                <a:solidFill>
                  <a:schemeClr val="tx1">
                    <a:lumMod val="75000"/>
                  </a:schemeClr>
                </a:solidFill>
              </a:defRPr>
            </a:lvl1pPr>
            <a:lvl2pPr>
              <a:spcBef>
                <a:spcPts val="400"/>
              </a:spcBef>
              <a:spcAft>
                <a:spcPts val="400"/>
              </a:spcAft>
              <a:defRPr sz="1400">
                <a:solidFill>
                  <a:schemeClr val="tx1">
                    <a:lumMod val="75000"/>
                  </a:schemeClr>
                </a:solidFill>
              </a:defRPr>
            </a:lvl2pPr>
            <a:lvl3pPr>
              <a:spcBef>
                <a:spcPts val="400"/>
              </a:spcBef>
              <a:spcAft>
                <a:spcPts val="400"/>
              </a:spcAft>
              <a:defRPr sz="1400">
                <a:solidFill>
                  <a:schemeClr val="tx1">
                    <a:lumMod val="75000"/>
                  </a:schemeClr>
                </a:solidFill>
              </a:defRPr>
            </a:lvl3pPr>
            <a:lvl4pPr>
              <a:spcBef>
                <a:spcPts val="400"/>
              </a:spcBef>
              <a:spcAft>
                <a:spcPts val="400"/>
              </a:spcAft>
              <a:defRPr sz="1400">
                <a:solidFill>
                  <a:schemeClr val="tx1">
                    <a:lumMod val="75000"/>
                  </a:schemeClr>
                </a:solidFill>
              </a:defRPr>
            </a:lvl4pPr>
            <a:lvl5pPr>
              <a:spcBef>
                <a:spcPts val="400"/>
              </a:spcBef>
              <a:spcAft>
                <a:spcPts val="400"/>
              </a:spcAft>
              <a:defRPr sz="14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24712"/>
            <a:ext cx="10440000" cy="737064"/>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Content_2box">
    <p:spTree>
      <p:nvGrpSpPr>
        <p:cNvPr id="1" name=""/>
        <p:cNvGrpSpPr/>
        <p:nvPr/>
      </p:nvGrpSpPr>
      <p:grpSpPr>
        <a:xfrm>
          <a:off x="0" y="0"/>
          <a:ext cx="0" cy="0"/>
          <a:chOff x="0" y="0"/>
          <a:chExt cx="0" cy="0"/>
        </a:xfrm>
      </p:grpSpPr>
      <p:sp>
        <p:nvSpPr>
          <p:cNvPr id="2" name="Título 1"/>
          <p:cNvSpPr>
            <a:spLocks noGrp="1"/>
          </p:cNvSpPr>
          <p:nvPr>
            <p:ph type="title" hasCustomPrompt="1"/>
          </p:nvPr>
        </p:nvSpPr>
        <p:spPr>
          <a:xfrm>
            <a:off x="813816" y="261257"/>
            <a:ext cx="10440000" cy="674915"/>
          </a:xfrm>
          <a:noFill/>
          <a:ln>
            <a:miter lim="800000"/>
            <a:headEnd/>
            <a:tailEnd/>
          </a:ln>
        </p:spPr>
        <p:txBody>
          <a:bodyPr/>
          <a:lstStyle>
            <a:lvl1pPr>
              <a:defRPr lang="pt-BR"/>
            </a:lvl1pPr>
          </a:lstStyle>
          <a:p>
            <a:pPr lvl="0"/>
            <a:r>
              <a:rPr lang="pt-BR" noProof="0" dirty="0"/>
              <a:t>CLIQUE PARA EDITAR O TÍTULO MESTRE</a:t>
            </a:r>
          </a:p>
        </p:txBody>
      </p:sp>
      <p:sp>
        <p:nvSpPr>
          <p:cNvPr id="5" name="Espaço Reservado para Texto 3"/>
          <p:cNvSpPr>
            <a:spLocks noGrp="1"/>
          </p:cNvSpPr>
          <p:nvPr>
            <p:ph type="body" sz="quarter" idx="12" hasCustomPrompt="1"/>
          </p:nvPr>
        </p:nvSpPr>
        <p:spPr>
          <a:xfrm>
            <a:off x="6566396" y="1952625"/>
            <a:ext cx="4715147" cy="4032000"/>
          </a:xfrm>
        </p:spPr>
        <p:txBody>
          <a:bodyPr>
            <a:normAutofit/>
          </a:bodyPr>
          <a:lstStyle>
            <a:lvl1pPr>
              <a:spcBef>
                <a:spcPts val="400"/>
              </a:spcBef>
              <a:spcAft>
                <a:spcPts val="400"/>
              </a:spcAft>
              <a:defRPr sz="1600">
                <a:solidFill>
                  <a:schemeClr val="tx1">
                    <a:lumMod val="75000"/>
                  </a:schemeClr>
                </a:solidFill>
              </a:defRPr>
            </a:lvl1pPr>
            <a:lvl2pPr>
              <a:spcBef>
                <a:spcPts val="400"/>
              </a:spcBef>
              <a:spcAft>
                <a:spcPts val="400"/>
              </a:spcAft>
              <a:defRPr sz="1600">
                <a:solidFill>
                  <a:schemeClr val="tx1">
                    <a:lumMod val="75000"/>
                  </a:schemeClr>
                </a:solidFill>
              </a:defRPr>
            </a:lvl2pPr>
            <a:lvl3pPr>
              <a:spcBef>
                <a:spcPts val="400"/>
              </a:spcBef>
              <a:spcAft>
                <a:spcPts val="400"/>
              </a:spcAft>
              <a:defRPr sz="1600">
                <a:solidFill>
                  <a:schemeClr val="tx1">
                    <a:lumMod val="75000"/>
                  </a:schemeClr>
                </a:solidFill>
              </a:defRPr>
            </a:lvl3pPr>
            <a:lvl4pPr>
              <a:spcBef>
                <a:spcPts val="400"/>
              </a:spcBef>
              <a:spcAft>
                <a:spcPts val="400"/>
              </a:spcAft>
              <a:defRPr sz="1600">
                <a:solidFill>
                  <a:schemeClr val="tx1">
                    <a:lumMod val="75000"/>
                  </a:schemeClr>
                </a:solidFill>
              </a:defRPr>
            </a:lvl4pPr>
            <a:lvl5pPr>
              <a:spcBef>
                <a:spcPts val="400"/>
              </a:spcBef>
              <a:spcAft>
                <a:spcPts val="400"/>
              </a:spcAft>
              <a:defRPr sz="1600">
                <a:solidFill>
                  <a:schemeClr val="tx1">
                    <a:lumMod val="75000"/>
                  </a:schemeClr>
                </a:solidFill>
              </a:defRPr>
            </a:lvl5pPr>
          </a:lstStyle>
          <a:p>
            <a:pPr lvl="0"/>
            <a:r>
              <a:rPr lang="pt-BR" noProof="0" dirty="0"/>
              <a:t>Clique para editar o texto mestre</a:t>
            </a:r>
          </a:p>
          <a:p>
            <a:pPr lvl="1"/>
            <a:r>
              <a:rPr lang="pt-BR" noProof="0" dirty="0"/>
              <a:t>Segundo nível</a:t>
            </a:r>
          </a:p>
          <a:p>
            <a:pPr lvl="2"/>
            <a:r>
              <a:rPr lang="pt-BR" noProof="0" dirty="0"/>
              <a:t>Terceiro nível</a:t>
            </a:r>
          </a:p>
          <a:p>
            <a:pPr lvl="3"/>
            <a:r>
              <a:rPr lang="pt-BR" noProof="0" dirty="0"/>
              <a:t>Quarto nível</a:t>
            </a:r>
          </a:p>
          <a:p>
            <a:pPr lvl="4"/>
            <a:r>
              <a:rPr lang="pt-BR" noProof="0" dirty="0"/>
              <a:t>Quinto nível</a:t>
            </a:r>
          </a:p>
        </p:txBody>
      </p:sp>
      <p:sp>
        <p:nvSpPr>
          <p:cNvPr id="7" name="Espaço Reservado para Texto 4"/>
          <p:cNvSpPr>
            <a:spLocks noGrp="1"/>
          </p:cNvSpPr>
          <p:nvPr>
            <p:ph type="body" sz="quarter" idx="11" hasCustomPrompt="1"/>
          </p:nvPr>
        </p:nvSpPr>
        <p:spPr>
          <a:xfrm>
            <a:off x="805543" y="1107611"/>
            <a:ext cx="10440000" cy="720000"/>
          </a:xfrm>
        </p:spPr>
        <p:txBody>
          <a:bodyPr>
            <a:noAutofit/>
          </a:bodyPr>
          <a:lstStyle>
            <a:lvl1pPr marL="0" marR="0" indent="0" algn="l" defTabSz="914400" rtl="0" eaLnBrk="1" fontAlgn="auto" latinLnBrk="0" hangingPunct="1">
              <a:lnSpc>
                <a:spcPct val="100000"/>
              </a:lnSpc>
              <a:spcBef>
                <a:spcPts val="0"/>
              </a:spcBef>
              <a:spcAft>
                <a:spcPts val="0"/>
              </a:spcAft>
              <a:buClr>
                <a:srgbClr val="6CC82A"/>
              </a:buClr>
              <a:buSzTx/>
              <a:buFont typeface="Arial" panose="020B0604020202020204" pitchFamily="34" charset="0"/>
              <a:buNone/>
              <a:tabLst/>
              <a:defRPr b="1" baseline="0">
                <a:solidFill>
                  <a:srgbClr val="0054A4"/>
                </a:solidFill>
              </a:defRPr>
            </a:lvl1pPr>
          </a:lstStyle>
          <a:p>
            <a:pPr lvl="0"/>
            <a:r>
              <a:rPr lang="pt-BR" noProof="0" dirty="0"/>
              <a:t>Clique para adicionar subtítulo</a:t>
            </a:r>
          </a:p>
        </p:txBody>
      </p:sp>
    </p:spTree>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vmlDrawing" Target="../drawings/vmlDrawing1.vml"/><Relationship Id="rId5" Type="http://schemas.openxmlformats.org/officeDocument/2006/relationships/slideLayout" Target="../slideLayouts/slideLayout5.xml"/><Relationship Id="rId61" Type="http://schemas.openxmlformats.org/officeDocument/2006/relationships/image" Target="../media/image1.emf"/><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ags" Target="../tags/tag2.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userDrawn="1">
            <p:custDataLst>
              <p:tags r:id="rId59"/>
            </p:custDataLst>
            <p:extLst>
              <p:ext uri="{D42A27DB-BD31-4B8C-83A1-F6EECF244321}">
                <p14:modId xmlns:p14="http://schemas.microsoft.com/office/powerpoint/2010/main" val="202506855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50" name="Slide do think-cell" r:id="rId60" imgW="359" imgH="360" progId="TCLayout.ActiveDocument.1">
                  <p:embed/>
                </p:oleObj>
              </mc:Choice>
              <mc:Fallback>
                <p:oleObj name="Slide do think-cell" r:id="rId60" imgW="359" imgH="360" progId="TCLayout.ActiveDocument.1">
                  <p:embed/>
                  <p:pic>
                    <p:nvPicPr>
                      <p:cNvPr id="0" name=""/>
                      <p:cNvPicPr/>
                      <p:nvPr/>
                    </p:nvPicPr>
                    <p:blipFill>
                      <a:blip r:embed="rId61"/>
                      <a:stretch>
                        <a:fillRect/>
                      </a:stretch>
                    </p:blipFill>
                    <p:spPr>
                      <a:xfrm>
                        <a:off x="1588" y="1588"/>
                        <a:ext cx="1588" cy="1588"/>
                      </a:xfrm>
                      <a:prstGeom prst="rect">
                        <a:avLst/>
                      </a:prstGeom>
                    </p:spPr>
                  </p:pic>
                </p:oleObj>
              </mc:Fallback>
            </mc:AlternateContent>
          </a:graphicData>
        </a:graphic>
      </p:graphicFrame>
      <p:sp>
        <p:nvSpPr>
          <p:cNvPr id="2" name="Espaço Reservado para Título 1"/>
          <p:cNvSpPr>
            <a:spLocks noGrp="1"/>
          </p:cNvSpPr>
          <p:nvPr>
            <p:ph type="title"/>
          </p:nvPr>
        </p:nvSpPr>
        <p:spPr>
          <a:xfrm>
            <a:off x="815749" y="261938"/>
            <a:ext cx="10440000" cy="674687"/>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p>
            <a:pPr lvl="0"/>
            <a:r>
              <a:rPr lang="pt-BR" dirty="0"/>
              <a:t>CLIQUE PARA EDITAR O TÍTULO MESTRE</a:t>
            </a:r>
            <a:endParaRPr lang="en-US" noProof="0" dirty="0"/>
          </a:p>
        </p:txBody>
      </p:sp>
      <p:sp>
        <p:nvSpPr>
          <p:cNvPr id="1027" name="Espaço Reservado para Texto 2"/>
          <p:cNvSpPr>
            <a:spLocks noGrp="1"/>
          </p:cNvSpPr>
          <p:nvPr>
            <p:ph type="body" idx="1"/>
          </p:nvPr>
        </p:nvSpPr>
        <p:spPr bwMode="auto">
          <a:xfrm>
            <a:off x="804863" y="1970088"/>
            <a:ext cx="10440000" cy="4032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pt-BR" dirty="0"/>
              <a:t>Clique para editar o texto mestre</a:t>
            </a:r>
          </a:p>
          <a:p>
            <a:pPr lvl="1"/>
            <a:r>
              <a:rPr lang="pt-BR" dirty="0"/>
              <a:t>Segundo nível</a:t>
            </a:r>
          </a:p>
          <a:p>
            <a:pPr lvl="2"/>
            <a:r>
              <a:rPr lang="pt-BR" dirty="0"/>
              <a:t>Terceiro nível</a:t>
            </a:r>
          </a:p>
          <a:p>
            <a:pPr lvl="3"/>
            <a:r>
              <a:rPr lang="pt-BR" dirty="0"/>
              <a:t>Quarto nível</a:t>
            </a:r>
          </a:p>
          <a:p>
            <a:pPr lvl="4"/>
            <a:r>
              <a:rPr lang="pt-BR" dirty="0"/>
              <a:t>Quinto nível</a:t>
            </a:r>
          </a:p>
        </p:txBody>
      </p:sp>
      <p:cxnSp>
        <p:nvCxnSpPr>
          <p:cNvPr id="11" name="Conector reto 10"/>
          <p:cNvCxnSpPr/>
          <p:nvPr/>
        </p:nvCxnSpPr>
        <p:spPr>
          <a:xfrm>
            <a:off x="804863" y="968375"/>
            <a:ext cx="10526712"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
        <p:nvSpPr>
          <p:cNvPr id="12" name="Espaço Reservado para Texto 5"/>
          <p:cNvSpPr txBox="1">
            <a:spLocks/>
          </p:cNvSpPr>
          <p:nvPr/>
        </p:nvSpPr>
        <p:spPr>
          <a:xfrm>
            <a:off x="804863" y="6484938"/>
            <a:ext cx="4494212" cy="236537"/>
          </a:xfrm>
          <a:prstGeom prst="rect">
            <a:avLst/>
          </a:prstGeom>
        </p:spPr>
        <p:txBody>
          <a:bodyPr lIns="0" rIns="0">
            <a:normAutofit/>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fontAlgn="auto">
              <a:defRPr/>
            </a:pPr>
            <a:r>
              <a:rPr lang="en-US" noProof="0" dirty="0"/>
              <a:t>This document is confidential and intended solely for the use and information of the addressee only.</a:t>
            </a:r>
          </a:p>
        </p:txBody>
      </p:sp>
      <p:sp>
        <p:nvSpPr>
          <p:cNvPr id="15" name="Espaço Reservado para Texto 5"/>
          <p:cNvSpPr txBox="1">
            <a:spLocks/>
          </p:cNvSpPr>
          <p:nvPr/>
        </p:nvSpPr>
        <p:spPr>
          <a:xfrm>
            <a:off x="5897563" y="6483350"/>
            <a:ext cx="396875" cy="239713"/>
          </a:xfrm>
          <a:prstGeom prst="rect">
            <a:avLst/>
          </a:prstGeom>
        </p:spPr>
        <p:txBody>
          <a:bodyPr/>
          <a:lstStyle>
            <a:lvl1pPr marL="0" indent="0" algn="l" defTabSz="914400" rtl="0" eaLnBrk="1" latinLnBrk="0" hangingPunct="1">
              <a:lnSpc>
                <a:spcPct val="100000"/>
              </a:lnSpc>
              <a:spcBef>
                <a:spcPts val="300"/>
              </a:spcBef>
              <a:spcAft>
                <a:spcPts val="300"/>
              </a:spcAft>
              <a:buClr>
                <a:srgbClr val="6CC82A"/>
              </a:buClr>
              <a:buFont typeface="Arial" panose="020B0604020202020204" pitchFamily="34" charset="0"/>
              <a:buNone/>
              <a:defRPr sz="800" kern="1200">
                <a:solidFill>
                  <a:schemeClr val="bg1">
                    <a:lumMod val="50000"/>
                  </a:schemeClr>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fontAlgn="auto">
              <a:defRPr/>
            </a:pPr>
            <a:fld id="{8BC25885-5991-43AF-88AE-3D0632007B96}" type="slidenum">
              <a:rPr lang="en-US" noProof="0" smtClean="0"/>
              <a:pPr algn="ctr" fontAlgn="auto">
                <a:defRPr/>
              </a:pPr>
              <a:t>‹nº›</a:t>
            </a:fld>
            <a:endParaRPr lang="en-US" noProof="0" dirty="0"/>
          </a:p>
        </p:txBody>
      </p:sp>
      <p:pic>
        <p:nvPicPr>
          <p:cNvPr id="10" name="Picture 2" descr="G:\Interno\2019\Logo Bracell nova versões\bracell_logo_FA.PNG"/>
          <p:cNvPicPr>
            <a:picLocks noChangeAspect="1" noChangeArrowheads="1"/>
          </p:cNvPicPr>
          <p:nvPr userDrawn="1"/>
        </p:nvPicPr>
        <p:blipFill>
          <a:blip r:embed="rId62" cstate="print">
            <a:extLst>
              <a:ext uri="{28A0092B-C50C-407E-A947-70E740481C1C}">
                <a14:useLocalDpi xmlns:a14="http://schemas.microsoft.com/office/drawing/2010/main" val="0"/>
              </a:ext>
            </a:extLst>
          </a:blip>
          <a:srcRect/>
          <a:stretch>
            <a:fillRect/>
          </a:stretch>
        </p:blipFill>
        <p:spPr bwMode="auto">
          <a:xfrm>
            <a:off x="11137219" y="6449758"/>
            <a:ext cx="777318" cy="180596"/>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779"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62" r:id="rId12"/>
    <p:sldLayoutId id="2147483763" r:id="rId13"/>
    <p:sldLayoutId id="2147483790" r:id="rId14"/>
    <p:sldLayoutId id="2147483791" r:id="rId15"/>
    <p:sldLayoutId id="2147483764" r:id="rId16"/>
    <p:sldLayoutId id="2147483789" r:id="rId17"/>
    <p:sldLayoutId id="2147483765" r:id="rId18"/>
    <p:sldLayoutId id="2147483788" r:id="rId19"/>
    <p:sldLayoutId id="2147483766" r:id="rId20"/>
    <p:sldLayoutId id="2147483780" r:id="rId21"/>
    <p:sldLayoutId id="2147483781" r:id="rId22"/>
    <p:sldLayoutId id="2147483782" r:id="rId23"/>
    <p:sldLayoutId id="2147483783" r:id="rId24"/>
    <p:sldLayoutId id="2147483767" r:id="rId25"/>
    <p:sldLayoutId id="2147483756" r:id="rId26"/>
    <p:sldLayoutId id="2147483757" r:id="rId27"/>
    <p:sldLayoutId id="2147483758" r:id="rId28"/>
    <p:sldLayoutId id="2147483768" r:id="rId29"/>
    <p:sldLayoutId id="2147483769" r:id="rId30"/>
    <p:sldLayoutId id="2147483771" r:id="rId31"/>
    <p:sldLayoutId id="2147483787" r:id="rId32"/>
    <p:sldLayoutId id="2147483792" r:id="rId33"/>
    <p:sldLayoutId id="2147483891" r:id="rId34"/>
    <p:sldLayoutId id="2147483868" r:id="rId35"/>
    <p:sldLayoutId id="2147483869" r:id="rId36"/>
    <p:sldLayoutId id="2147483870" r:id="rId37"/>
    <p:sldLayoutId id="2147483871" r:id="rId38"/>
    <p:sldLayoutId id="2147483872" r:id="rId39"/>
    <p:sldLayoutId id="2147483873" r:id="rId40"/>
    <p:sldLayoutId id="2147483874" r:id="rId41"/>
    <p:sldLayoutId id="2147483875" r:id="rId42"/>
    <p:sldLayoutId id="2147483876" r:id="rId43"/>
    <p:sldLayoutId id="2147483877" r:id="rId44"/>
    <p:sldLayoutId id="2147483878" r:id="rId45"/>
    <p:sldLayoutId id="2147483879" r:id="rId46"/>
    <p:sldLayoutId id="2147483880" r:id="rId47"/>
    <p:sldLayoutId id="2147483881" r:id="rId48"/>
    <p:sldLayoutId id="2147483882" r:id="rId49"/>
    <p:sldLayoutId id="2147483883" r:id="rId50"/>
    <p:sldLayoutId id="2147483884" r:id="rId51"/>
    <p:sldLayoutId id="2147483885" r:id="rId52"/>
    <p:sldLayoutId id="2147483886" r:id="rId53"/>
    <p:sldLayoutId id="2147483887" r:id="rId54"/>
    <p:sldLayoutId id="2147483888" r:id="rId55"/>
    <p:sldLayoutId id="2147483889" r:id="rId56"/>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pt-BR" sz="3200" b="1" i="0" cap="all" baseline="0" dirty="0">
          <a:solidFill>
            <a:schemeClr val="tx1"/>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p:titleStyle>
    <p:body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142" userDrawn="1">
          <p15:clr>
            <a:srgbClr val="F26B43"/>
          </p15:clr>
        </p15:guide>
        <p15:guide id="2" pos="3840" userDrawn="1">
          <p15:clr>
            <a:srgbClr val="F26B43"/>
          </p15:clr>
        </p15:guide>
        <p15:guide id="3" pos="506" userDrawn="1">
          <p15:clr>
            <a:srgbClr val="F26B43"/>
          </p15:clr>
        </p15:guide>
        <p15:guide id="4" pos="7106" userDrawn="1">
          <p15:clr>
            <a:srgbClr val="F26B43"/>
          </p15:clr>
        </p15:guide>
        <p15:guide id="5" orient="horz" pos="595" userDrawn="1">
          <p15:clr>
            <a:srgbClr val="F26B43"/>
          </p15:clr>
        </p15:guide>
        <p15:guide id="6" orient="horz" pos="686" userDrawn="1">
          <p15:clr>
            <a:srgbClr val="F26B43"/>
          </p15:clr>
        </p15:guide>
        <p15:guide id="7" orient="horz" pos="1162" userDrawn="1">
          <p15:clr>
            <a:srgbClr val="F26B43"/>
          </p15:clr>
        </p15:guide>
        <p15:guide id="8" orient="horz" pos="1230" userDrawn="1">
          <p15:clr>
            <a:srgbClr val="F26B43"/>
          </p15:clr>
        </p15:guide>
        <p15:guide id="9" orient="horz" pos="3770" userDrawn="1">
          <p15:clr>
            <a:srgbClr val="F26B43"/>
          </p15:clr>
        </p15:guide>
        <p15:guide id="10" pos="3749" userDrawn="1">
          <p15:clr>
            <a:srgbClr val="F26B43"/>
          </p15:clr>
        </p15:guide>
        <p15:guide id="11" pos="3931"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9.xml"/><Relationship Id="rId1" Type="http://schemas.openxmlformats.org/officeDocument/2006/relationships/vmlDrawing" Target="../drawings/vmlDrawing10.vml"/><Relationship Id="rId6" Type="http://schemas.openxmlformats.org/officeDocument/2006/relationships/image" Target="../media/image9.emf"/><Relationship Id="rId5" Type="http://schemas.openxmlformats.org/officeDocument/2006/relationships/oleObject" Target="../embeddings/oleObject9.bin"/><Relationship Id="rId4" Type="http://schemas.openxmlformats.org/officeDocument/2006/relationships/notesSlide" Target="../notesSlides/notesSlide2.xml"/></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0.xml"/><Relationship Id="rId1" Type="http://schemas.openxmlformats.org/officeDocument/2006/relationships/vmlDrawing" Target="../drawings/vmlDrawing11.vml"/><Relationship Id="rId6" Type="http://schemas.openxmlformats.org/officeDocument/2006/relationships/image" Target="../media/image9.emf"/><Relationship Id="rId5" Type="http://schemas.openxmlformats.org/officeDocument/2006/relationships/oleObject" Target="../embeddings/oleObject10.bin"/><Relationship Id="rId4" Type="http://schemas.openxmlformats.org/officeDocument/2006/relationships/notesSlide" Target="../notesSlides/notesSlide3.xml"/></Relationships>
</file>

<file path=ppt/slides/_rels/slide12.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slideLayout" Target="../slideLayouts/slideLayout26.xml"/><Relationship Id="rId7" Type="http://schemas.openxmlformats.org/officeDocument/2006/relationships/diagramLayout" Target="../diagrams/layout3.xml"/><Relationship Id="rId2" Type="http://schemas.openxmlformats.org/officeDocument/2006/relationships/tags" Target="../tags/tag21.xml"/><Relationship Id="rId1" Type="http://schemas.openxmlformats.org/officeDocument/2006/relationships/vmlDrawing" Target="../drawings/vmlDrawing12.vml"/><Relationship Id="rId6" Type="http://schemas.openxmlformats.org/officeDocument/2006/relationships/diagramData" Target="../diagrams/data3.xml"/><Relationship Id="rId5" Type="http://schemas.openxmlformats.org/officeDocument/2006/relationships/image" Target="../media/image9.emf"/><Relationship Id="rId10" Type="http://schemas.microsoft.com/office/2007/relationships/diagramDrawing" Target="../diagrams/drawing3.xml"/><Relationship Id="rId4" Type="http://schemas.openxmlformats.org/officeDocument/2006/relationships/oleObject" Target="../embeddings/oleObject11.bin"/><Relationship Id="rId9" Type="http://schemas.openxmlformats.org/officeDocument/2006/relationships/diagramColors" Target="../diagrams/colors3.xml"/></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7.png"/><Relationship Id="rId2" Type="http://schemas.openxmlformats.org/officeDocument/2006/relationships/tags" Target="../tags/tag22.xml"/><Relationship Id="rId1" Type="http://schemas.openxmlformats.org/officeDocument/2006/relationships/vmlDrawing" Target="../drawings/vmlDrawing13.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2.bin"/></Relationships>
</file>

<file path=ppt/slides/_rels/slide1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slideLayout" Target="../slideLayouts/slideLayout32.xml"/><Relationship Id="rId7" Type="http://schemas.openxmlformats.org/officeDocument/2006/relationships/image" Target="../media/image12.jpeg"/><Relationship Id="rId2" Type="http://schemas.openxmlformats.org/officeDocument/2006/relationships/tags" Target="../tags/tag23.xml"/><Relationship Id="rId1" Type="http://schemas.openxmlformats.org/officeDocument/2006/relationships/vmlDrawing" Target="../drawings/vmlDrawing14.vml"/><Relationship Id="rId6" Type="http://schemas.openxmlformats.org/officeDocument/2006/relationships/image" Target="../media/image1.emf"/><Relationship Id="rId11" Type="http://schemas.openxmlformats.org/officeDocument/2006/relationships/image" Target="../media/image7.png"/><Relationship Id="rId5" Type="http://schemas.openxmlformats.org/officeDocument/2006/relationships/oleObject" Target="../embeddings/oleObject13.bin"/><Relationship Id="rId10" Type="http://schemas.openxmlformats.org/officeDocument/2006/relationships/image" Target="../media/image14.png"/><Relationship Id="rId4" Type="http://schemas.openxmlformats.org/officeDocument/2006/relationships/notesSlide" Target="../notesSlides/notesSlide4.xml"/><Relationship Id="rId9" Type="http://schemas.openxmlformats.org/officeDocument/2006/relationships/image" Target="../media/image11.png"/></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1.xml"/><Relationship Id="rId7" Type="http://schemas.openxmlformats.org/officeDocument/2006/relationships/image" Target="../media/image6.png"/><Relationship Id="rId2" Type="http://schemas.openxmlformats.org/officeDocument/2006/relationships/tags" Target="../tags/tag24.xml"/><Relationship Id="rId1" Type="http://schemas.openxmlformats.org/officeDocument/2006/relationships/vmlDrawing" Target="../drawings/vmlDrawing15.vml"/><Relationship Id="rId6" Type="http://schemas.openxmlformats.org/officeDocument/2006/relationships/image" Target="../media/image3.png"/><Relationship Id="rId5" Type="http://schemas.openxmlformats.org/officeDocument/2006/relationships/image" Target="../media/image1.emf"/><Relationship Id="rId4" Type="http://schemas.openxmlformats.org/officeDocument/2006/relationships/oleObject" Target="../embeddings/oleObject14.bin"/></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30.xml"/><Relationship Id="rId7" Type="http://schemas.openxmlformats.org/officeDocument/2006/relationships/image" Target="../media/image7.png"/><Relationship Id="rId2" Type="http://schemas.openxmlformats.org/officeDocument/2006/relationships/tags" Target="../tags/tag25.xml"/><Relationship Id="rId1" Type="http://schemas.openxmlformats.org/officeDocument/2006/relationships/vmlDrawing" Target="../drawings/vmlDrawing16.v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15.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tags" Target="../tags/tag26.xml"/><Relationship Id="rId1" Type="http://schemas.openxmlformats.org/officeDocument/2006/relationships/vmlDrawing" Target="../drawings/vmlDrawing17.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6.bin"/></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7.png"/><Relationship Id="rId2" Type="http://schemas.openxmlformats.org/officeDocument/2006/relationships/tags" Target="../tags/tag27.xml"/><Relationship Id="rId1" Type="http://schemas.openxmlformats.org/officeDocument/2006/relationships/vmlDrawing" Target="../drawings/vmlDrawing18.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17.bin"/></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30.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28.xml"/><Relationship Id="rId1" Type="http://schemas.openxmlformats.org/officeDocument/2006/relationships/vmlDrawing" Target="../drawings/vmlDrawing19.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18.bin"/></Relationships>
</file>

<file path=ppt/slides/_rels/slide2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5.xml"/><Relationship Id="rId7" Type="http://schemas.openxmlformats.org/officeDocument/2006/relationships/image" Target="../media/image15.png"/><Relationship Id="rId2" Type="http://schemas.openxmlformats.org/officeDocument/2006/relationships/tags" Target="../tags/tag29.xml"/><Relationship Id="rId1" Type="http://schemas.openxmlformats.org/officeDocument/2006/relationships/vmlDrawing" Target="../drawings/vmlDrawing20.vml"/><Relationship Id="rId6" Type="http://schemas.openxmlformats.org/officeDocument/2006/relationships/image" Target="../media/image14.png"/><Relationship Id="rId5" Type="http://schemas.openxmlformats.org/officeDocument/2006/relationships/image" Target="../media/image1.emf"/><Relationship Id="rId4" Type="http://schemas.openxmlformats.org/officeDocument/2006/relationships/oleObject" Target="../embeddings/oleObject19.bin"/></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0.xml"/><Relationship Id="rId7" Type="http://schemas.openxmlformats.org/officeDocument/2006/relationships/image" Target="../media/image7.png"/><Relationship Id="rId2" Type="http://schemas.openxmlformats.org/officeDocument/2006/relationships/tags" Target="../tags/tag30.xml"/><Relationship Id="rId1" Type="http://schemas.openxmlformats.org/officeDocument/2006/relationships/vmlDrawing" Target="../drawings/vmlDrawing21.vml"/><Relationship Id="rId6" Type="http://schemas.openxmlformats.org/officeDocument/2006/relationships/image" Target="../media/image16.png"/><Relationship Id="rId5" Type="http://schemas.openxmlformats.org/officeDocument/2006/relationships/image" Target="../media/image1.emf"/><Relationship Id="rId4" Type="http://schemas.openxmlformats.org/officeDocument/2006/relationships/oleObject" Target="../embeddings/oleObject20.bin"/></Relationships>
</file>

<file path=ppt/slides/_rels/slide23.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slideLayout" Target="../slideLayouts/slideLayout2.xml"/><Relationship Id="rId7" Type="http://schemas.openxmlformats.org/officeDocument/2006/relationships/image" Target="../media/image18.png"/><Relationship Id="rId2" Type="http://schemas.openxmlformats.org/officeDocument/2006/relationships/tags" Target="../tags/tag31.xml"/><Relationship Id="rId1" Type="http://schemas.openxmlformats.org/officeDocument/2006/relationships/vmlDrawing" Target="../drawings/vmlDrawing22.vml"/><Relationship Id="rId6" Type="http://schemas.openxmlformats.org/officeDocument/2006/relationships/image" Target="../media/image17.png"/><Relationship Id="rId5" Type="http://schemas.openxmlformats.org/officeDocument/2006/relationships/image" Target="../media/image1.emf"/><Relationship Id="rId4" Type="http://schemas.openxmlformats.org/officeDocument/2006/relationships/oleObject" Target="../embeddings/oleObject21.bin"/><Relationship Id="rId9" Type="http://schemas.openxmlformats.org/officeDocument/2006/relationships/image" Target="../media/image7.png"/></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5.xml"/><Relationship Id="rId7" Type="http://schemas.openxmlformats.org/officeDocument/2006/relationships/image" Target="../media/image7.png"/><Relationship Id="rId2" Type="http://schemas.openxmlformats.org/officeDocument/2006/relationships/tags" Target="../tags/tag32.xml"/><Relationship Id="rId1" Type="http://schemas.openxmlformats.org/officeDocument/2006/relationships/vmlDrawing" Target="../drawings/vmlDrawing23.vml"/><Relationship Id="rId6" Type="http://schemas.openxmlformats.org/officeDocument/2006/relationships/chart" Target="../charts/chart1.xml"/><Relationship Id="rId5" Type="http://schemas.openxmlformats.org/officeDocument/2006/relationships/image" Target="../media/image1.emf"/><Relationship Id="rId4" Type="http://schemas.openxmlformats.org/officeDocument/2006/relationships/oleObject" Target="../embeddings/oleObject22.bin"/></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17.xml"/><Relationship Id="rId7" Type="http://schemas.openxmlformats.org/officeDocument/2006/relationships/image" Target="../media/image7.png"/><Relationship Id="rId2" Type="http://schemas.openxmlformats.org/officeDocument/2006/relationships/tags" Target="../tags/tag33.xml"/><Relationship Id="rId1" Type="http://schemas.openxmlformats.org/officeDocument/2006/relationships/vmlDrawing" Target="../drawings/vmlDrawing24.vml"/><Relationship Id="rId6" Type="http://schemas.openxmlformats.org/officeDocument/2006/relationships/chart" Target="../charts/chart2.xml"/><Relationship Id="rId5" Type="http://schemas.openxmlformats.org/officeDocument/2006/relationships/image" Target="../media/image1.emf"/><Relationship Id="rId4" Type="http://schemas.openxmlformats.org/officeDocument/2006/relationships/oleObject" Target="../embeddings/oleObject23.bin"/></Relationships>
</file>

<file path=ppt/slides/_rels/slide26.xml.rels><?xml version="1.0" encoding="UTF-8" standalone="yes"?>
<Relationships xmlns="http://schemas.openxmlformats.org/package/2006/relationships"><Relationship Id="rId8" Type="http://schemas.openxmlformats.org/officeDocument/2006/relationships/tags" Target="../tags/tag40.xml"/><Relationship Id="rId13" Type="http://schemas.openxmlformats.org/officeDocument/2006/relationships/tags" Target="../tags/tag45.xml"/><Relationship Id="rId18" Type="http://schemas.openxmlformats.org/officeDocument/2006/relationships/tags" Target="../tags/tag50.xml"/><Relationship Id="rId3" Type="http://schemas.openxmlformats.org/officeDocument/2006/relationships/tags" Target="../tags/tag35.xml"/><Relationship Id="rId21" Type="http://schemas.openxmlformats.org/officeDocument/2006/relationships/tags" Target="../tags/tag53.xml"/><Relationship Id="rId7" Type="http://schemas.openxmlformats.org/officeDocument/2006/relationships/tags" Target="../tags/tag39.xml"/><Relationship Id="rId12" Type="http://schemas.openxmlformats.org/officeDocument/2006/relationships/tags" Target="../tags/tag44.xml"/><Relationship Id="rId17" Type="http://schemas.openxmlformats.org/officeDocument/2006/relationships/tags" Target="../tags/tag49.xml"/><Relationship Id="rId25" Type="http://schemas.openxmlformats.org/officeDocument/2006/relationships/image" Target="../media/image7.png"/><Relationship Id="rId2" Type="http://schemas.openxmlformats.org/officeDocument/2006/relationships/tags" Target="../tags/tag34.xml"/><Relationship Id="rId16" Type="http://schemas.openxmlformats.org/officeDocument/2006/relationships/tags" Target="../tags/tag48.xml"/><Relationship Id="rId20" Type="http://schemas.openxmlformats.org/officeDocument/2006/relationships/tags" Target="../tags/tag52.xml"/><Relationship Id="rId1" Type="http://schemas.openxmlformats.org/officeDocument/2006/relationships/vmlDrawing" Target="../drawings/vmlDrawing25.vml"/><Relationship Id="rId6" Type="http://schemas.openxmlformats.org/officeDocument/2006/relationships/tags" Target="../tags/tag38.xml"/><Relationship Id="rId11" Type="http://schemas.openxmlformats.org/officeDocument/2006/relationships/tags" Target="../tags/tag43.xml"/><Relationship Id="rId24" Type="http://schemas.openxmlformats.org/officeDocument/2006/relationships/image" Target="../media/image1.emf"/><Relationship Id="rId5" Type="http://schemas.openxmlformats.org/officeDocument/2006/relationships/tags" Target="../tags/tag37.xml"/><Relationship Id="rId15" Type="http://schemas.openxmlformats.org/officeDocument/2006/relationships/tags" Target="../tags/tag47.xml"/><Relationship Id="rId23" Type="http://schemas.openxmlformats.org/officeDocument/2006/relationships/oleObject" Target="../embeddings/oleObject24.bin"/><Relationship Id="rId10" Type="http://schemas.openxmlformats.org/officeDocument/2006/relationships/tags" Target="../tags/tag42.xml"/><Relationship Id="rId19" Type="http://schemas.openxmlformats.org/officeDocument/2006/relationships/tags" Target="../tags/tag51.xml"/><Relationship Id="rId4" Type="http://schemas.openxmlformats.org/officeDocument/2006/relationships/tags" Target="../tags/tag36.xml"/><Relationship Id="rId9" Type="http://schemas.openxmlformats.org/officeDocument/2006/relationships/tags" Target="../tags/tag41.xml"/><Relationship Id="rId14" Type="http://schemas.openxmlformats.org/officeDocument/2006/relationships/tags" Target="../tags/tag46.xml"/><Relationship Id="rId22"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54.xml"/><Relationship Id="rId1" Type="http://schemas.openxmlformats.org/officeDocument/2006/relationships/vmlDrawing" Target="../drawings/vmlDrawing26.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25.bin"/></Relationships>
</file>

<file path=ppt/slides/_rels/slide2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slideLayout" Target="../slideLayouts/slideLayout21.xml"/><Relationship Id="rId7" Type="http://schemas.openxmlformats.org/officeDocument/2006/relationships/image" Target="../media/image20.png"/><Relationship Id="rId2" Type="http://schemas.openxmlformats.org/officeDocument/2006/relationships/tags" Target="../tags/tag55.xml"/><Relationship Id="rId1" Type="http://schemas.openxmlformats.org/officeDocument/2006/relationships/vmlDrawing" Target="../drawings/vmlDrawing27.vml"/><Relationship Id="rId6" Type="http://schemas.openxmlformats.org/officeDocument/2006/relationships/image" Target="../media/image11.png"/><Relationship Id="rId5" Type="http://schemas.openxmlformats.org/officeDocument/2006/relationships/image" Target="../media/image1.emf"/><Relationship Id="rId4" Type="http://schemas.openxmlformats.org/officeDocument/2006/relationships/oleObject" Target="../embeddings/oleObject26.bin"/></Relationships>
</file>

<file path=ppt/slides/_rels/slide29.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slideLayout" Target="../slideLayouts/slideLayout32.xml"/><Relationship Id="rId7" Type="http://schemas.openxmlformats.org/officeDocument/2006/relationships/image" Target="../media/image11.png"/><Relationship Id="rId2" Type="http://schemas.openxmlformats.org/officeDocument/2006/relationships/tags" Target="../tags/tag56.xml"/><Relationship Id="rId1" Type="http://schemas.openxmlformats.org/officeDocument/2006/relationships/vmlDrawing" Target="../drawings/vmlDrawing28.vml"/><Relationship Id="rId6" Type="http://schemas.openxmlformats.org/officeDocument/2006/relationships/image" Target="../media/image1.emf"/><Relationship Id="rId11" Type="http://schemas.openxmlformats.org/officeDocument/2006/relationships/image" Target="../media/image7.png"/><Relationship Id="rId5" Type="http://schemas.openxmlformats.org/officeDocument/2006/relationships/oleObject" Target="../embeddings/oleObject27.bin"/><Relationship Id="rId10" Type="http://schemas.openxmlformats.org/officeDocument/2006/relationships/image" Target="../media/image13.jpeg"/><Relationship Id="rId4" Type="http://schemas.openxmlformats.org/officeDocument/2006/relationships/notesSlide" Target="../notesSlides/notesSlide5.xml"/><Relationship Id="rId9" Type="http://schemas.openxmlformats.org/officeDocument/2006/relationships/image" Target="../media/image12.jpeg"/></Relationships>
</file>

<file path=ppt/slides/_rels/slide3.xml.rels><?xml version="1.0" encoding="UTF-8" standalone="yes"?>
<Relationships xmlns="http://schemas.openxmlformats.org/package/2006/relationships"><Relationship Id="rId8" Type="http://schemas.openxmlformats.org/officeDocument/2006/relationships/tags" Target="../tags/tag10.xml"/><Relationship Id="rId13" Type="http://schemas.openxmlformats.org/officeDocument/2006/relationships/image" Target="../media/image1.emf"/><Relationship Id="rId3" Type="http://schemas.openxmlformats.org/officeDocument/2006/relationships/tags" Target="../tags/tag5.xml"/><Relationship Id="rId7" Type="http://schemas.openxmlformats.org/officeDocument/2006/relationships/tags" Target="../tags/tag9.xml"/><Relationship Id="rId12" Type="http://schemas.openxmlformats.org/officeDocument/2006/relationships/oleObject" Target="../embeddings/oleObject3.bin"/><Relationship Id="rId2" Type="http://schemas.openxmlformats.org/officeDocument/2006/relationships/tags" Target="../tags/tag4.xml"/><Relationship Id="rId1" Type="http://schemas.openxmlformats.org/officeDocument/2006/relationships/vmlDrawing" Target="../drawings/vmlDrawing3.vml"/><Relationship Id="rId6" Type="http://schemas.openxmlformats.org/officeDocument/2006/relationships/tags" Target="../tags/tag8.xml"/><Relationship Id="rId11" Type="http://schemas.openxmlformats.org/officeDocument/2006/relationships/slideLayout" Target="../slideLayouts/slideLayout2.xml"/><Relationship Id="rId5" Type="http://schemas.openxmlformats.org/officeDocument/2006/relationships/tags" Target="../tags/tag7.xml"/><Relationship Id="rId15" Type="http://schemas.openxmlformats.org/officeDocument/2006/relationships/image" Target="../media/image8.png"/><Relationship Id="rId10" Type="http://schemas.openxmlformats.org/officeDocument/2006/relationships/tags" Target="../tags/tag12.xml"/><Relationship Id="rId4" Type="http://schemas.openxmlformats.org/officeDocument/2006/relationships/tags" Target="../tags/tag6.xml"/><Relationship Id="rId9" Type="http://schemas.openxmlformats.org/officeDocument/2006/relationships/tags" Target="../tags/tag11.xml"/><Relationship Id="rId14" Type="http://schemas.openxmlformats.org/officeDocument/2006/relationships/image" Target="../media/image7.png"/></Relationships>
</file>

<file path=ppt/slides/_rels/slide30.xml.rels><?xml version="1.0" encoding="UTF-8" standalone="yes"?>
<Relationships xmlns="http://schemas.openxmlformats.org/package/2006/relationships"><Relationship Id="rId8" Type="http://schemas.openxmlformats.org/officeDocument/2006/relationships/image" Target="../media/image23.jpeg"/><Relationship Id="rId3" Type="http://schemas.openxmlformats.org/officeDocument/2006/relationships/slideLayout" Target="../slideLayouts/slideLayout3.xml"/><Relationship Id="rId7" Type="http://schemas.openxmlformats.org/officeDocument/2006/relationships/image" Target="../media/image22.jpeg"/><Relationship Id="rId2" Type="http://schemas.openxmlformats.org/officeDocument/2006/relationships/tags" Target="../tags/tag57.xml"/><Relationship Id="rId1" Type="http://schemas.openxmlformats.org/officeDocument/2006/relationships/vmlDrawing" Target="../drawings/vmlDrawing29.vml"/><Relationship Id="rId6" Type="http://schemas.openxmlformats.org/officeDocument/2006/relationships/image" Target="../media/image21.png"/><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oleObject" Target="../embeddings/oleObject28.bin"/><Relationship Id="rId9" Type="http://schemas.openxmlformats.org/officeDocument/2006/relationships/image" Target="../media/image24.jpg"/></Relationships>
</file>

<file path=ppt/slides/_rels/slide31.xml.rels><?xml version="1.0" encoding="UTF-8" standalone="yes"?>
<Relationships xmlns="http://schemas.openxmlformats.org/package/2006/relationships"><Relationship Id="rId8" Type="http://schemas.openxmlformats.org/officeDocument/2006/relationships/image" Target="../media/image22.jpeg"/><Relationship Id="rId3" Type="http://schemas.openxmlformats.org/officeDocument/2006/relationships/slideLayout" Target="../slideLayouts/slideLayout3.xml"/><Relationship Id="rId7" Type="http://schemas.openxmlformats.org/officeDocument/2006/relationships/image" Target="../media/image24.jpg"/><Relationship Id="rId2" Type="http://schemas.openxmlformats.org/officeDocument/2006/relationships/tags" Target="../tags/tag58.xml"/><Relationship Id="rId1" Type="http://schemas.openxmlformats.org/officeDocument/2006/relationships/vmlDrawing" Target="../drawings/vmlDrawing30.vml"/><Relationship Id="rId6" Type="http://schemas.openxmlformats.org/officeDocument/2006/relationships/image" Target="../media/image25.png"/><Relationship Id="rId5" Type="http://schemas.openxmlformats.org/officeDocument/2006/relationships/image" Target="../media/image1.emf"/><Relationship Id="rId10" Type="http://schemas.openxmlformats.org/officeDocument/2006/relationships/image" Target="../media/image7.png"/><Relationship Id="rId4" Type="http://schemas.openxmlformats.org/officeDocument/2006/relationships/oleObject" Target="../embeddings/oleObject29.bin"/><Relationship Id="rId9" Type="http://schemas.openxmlformats.org/officeDocument/2006/relationships/image" Target="../media/image23.jpeg"/></Relationships>
</file>

<file path=ppt/slides/_rels/slide32.xml.rels><?xml version="1.0" encoding="UTF-8" standalone="yes"?>
<Relationships xmlns="http://schemas.openxmlformats.org/package/2006/relationships"><Relationship Id="rId3" Type="http://schemas.openxmlformats.org/officeDocument/2006/relationships/slideLayout" Target="../slideLayouts/slideLayout34.xml"/><Relationship Id="rId2" Type="http://schemas.openxmlformats.org/officeDocument/2006/relationships/tags" Target="../tags/tag59.xml"/><Relationship Id="rId1" Type="http://schemas.openxmlformats.org/officeDocument/2006/relationships/vmlDrawing" Target="../drawings/vmlDrawing31.v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30.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3.xml"/><Relationship Id="rId1" Type="http://schemas.openxmlformats.org/officeDocument/2006/relationships/vmlDrawing" Target="../drawings/vmlDrawing4.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4.xml"/><Relationship Id="rId1" Type="http://schemas.openxmlformats.org/officeDocument/2006/relationships/vmlDrawing" Target="../drawings/vmlDrawing5.vml"/><Relationship Id="rId6" Type="http://schemas.openxmlformats.org/officeDocument/2006/relationships/image" Target="../media/image7.png"/><Relationship Id="rId5" Type="http://schemas.openxmlformats.org/officeDocument/2006/relationships/image" Target="../media/image1.emf"/><Relationship Id="rId4" Type="http://schemas.openxmlformats.org/officeDocument/2006/relationships/oleObject" Target="../embeddings/oleObject4.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26.xml"/><Relationship Id="rId2" Type="http://schemas.openxmlformats.org/officeDocument/2006/relationships/tags" Target="../tags/tag15.xml"/><Relationship Id="rId1" Type="http://schemas.openxmlformats.org/officeDocument/2006/relationships/vmlDrawing" Target="../drawings/vmlDrawing6.vml"/><Relationship Id="rId5" Type="http://schemas.openxmlformats.org/officeDocument/2006/relationships/image" Target="../media/image9.emf"/><Relationship Id="rId4" Type="http://schemas.openxmlformats.org/officeDocument/2006/relationships/oleObject" Target="../embeddings/oleObject5.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7.png"/><Relationship Id="rId2" Type="http://schemas.openxmlformats.org/officeDocument/2006/relationships/tags" Target="../tags/tag16.xml"/><Relationship Id="rId1" Type="http://schemas.openxmlformats.org/officeDocument/2006/relationships/vmlDrawing" Target="../drawings/vmlDrawing7.vml"/><Relationship Id="rId6" Type="http://schemas.openxmlformats.org/officeDocument/2006/relationships/image" Target="../media/image10.png"/><Relationship Id="rId5" Type="http://schemas.openxmlformats.org/officeDocument/2006/relationships/image" Target="../media/image1.emf"/><Relationship Id="rId4" Type="http://schemas.openxmlformats.org/officeDocument/2006/relationships/oleObject" Target="../embeddings/oleObject6.bin"/></Relationships>
</file>

<file path=ppt/slides/_rels/slide8.xml.rels><?xml version="1.0" encoding="UTF-8" standalone="yes"?>
<Relationships xmlns="http://schemas.openxmlformats.org/package/2006/relationships"><Relationship Id="rId8" Type="http://schemas.openxmlformats.org/officeDocument/2006/relationships/diagramQuickStyle" Target="../diagrams/quickStyle1.xml"/><Relationship Id="rId3" Type="http://schemas.openxmlformats.org/officeDocument/2006/relationships/slideLayout" Target="../slideLayouts/slideLayout26.xml"/><Relationship Id="rId7" Type="http://schemas.openxmlformats.org/officeDocument/2006/relationships/diagramLayout" Target="../diagrams/layout1.xml"/><Relationship Id="rId2" Type="http://schemas.openxmlformats.org/officeDocument/2006/relationships/tags" Target="../tags/tag17.xml"/><Relationship Id="rId1" Type="http://schemas.openxmlformats.org/officeDocument/2006/relationships/vmlDrawing" Target="../drawings/vmlDrawing8.vml"/><Relationship Id="rId6" Type="http://schemas.openxmlformats.org/officeDocument/2006/relationships/diagramData" Target="../diagrams/data1.xml"/><Relationship Id="rId5" Type="http://schemas.openxmlformats.org/officeDocument/2006/relationships/image" Target="../media/image9.emf"/><Relationship Id="rId10" Type="http://schemas.microsoft.com/office/2007/relationships/diagramDrawing" Target="../diagrams/drawing1.xml"/><Relationship Id="rId4" Type="http://schemas.openxmlformats.org/officeDocument/2006/relationships/oleObject" Target="../embeddings/oleObject7.bin"/><Relationship Id="rId9" Type="http://schemas.openxmlformats.org/officeDocument/2006/relationships/diagramColors" Target="../diagrams/colors1.xml"/></Relationships>
</file>

<file path=ppt/slides/_rels/slide9.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slideLayout" Target="../slideLayouts/slideLayout26.xml"/><Relationship Id="rId7" Type="http://schemas.openxmlformats.org/officeDocument/2006/relationships/diagramData" Target="../diagrams/data2.xml"/><Relationship Id="rId2" Type="http://schemas.openxmlformats.org/officeDocument/2006/relationships/tags" Target="../tags/tag18.xml"/><Relationship Id="rId1" Type="http://schemas.openxmlformats.org/officeDocument/2006/relationships/vmlDrawing" Target="../drawings/vmlDrawing9.vml"/><Relationship Id="rId6" Type="http://schemas.openxmlformats.org/officeDocument/2006/relationships/image" Target="../media/image9.emf"/><Relationship Id="rId11" Type="http://schemas.microsoft.com/office/2007/relationships/diagramDrawing" Target="../diagrams/drawing2.xml"/><Relationship Id="rId5" Type="http://schemas.openxmlformats.org/officeDocument/2006/relationships/oleObject" Target="../embeddings/oleObject8.bin"/><Relationship Id="rId10" Type="http://schemas.openxmlformats.org/officeDocument/2006/relationships/diagramColors" Target="../diagrams/colors2.xml"/><Relationship Id="rId4" Type="http://schemas.openxmlformats.org/officeDocument/2006/relationships/notesSlide" Target="../notesSlides/notesSlide1.xml"/><Relationship Id="rId9"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2306005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97"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Imagem 8">
            <a:extLst>
              <a:ext uri="{FF2B5EF4-FFF2-40B4-BE49-F238E27FC236}">
                <a16:creationId xmlns:a16="http://schemas.microsoft.com/office/drawing/2014/main" id="{6BBF66D4-067D-491F-848C-FABBBE80D7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191999" cy="6860030"/>
          </a:xfrm>
          <a:prstGeom prst="rect">
            <a:avLst/>
          </a:prstGeom>
        </p:spPr>
      </p:pic>
      <p:sp>
        <p:nvSpPr>
          <p:cNvPr id="11" name="Title 1"/>
          <p:cNvSpPr>
            <a:spLocks noGrp="1"/>
          </p:cNvSpPr>
          <p:nvPr>
            <p:ph type="title"/>
          </p:nvPr>
        </p:nvSpPr>
        <p:spPr>
          <a:xfrm>
            <a:off x="6913789" y="2134388"/>
            <a:ext cx="4366986" cy="1034144"/>
          </a:xfrm>
        </p:spPr>
        <p:txBody>
          <a:bodyPr vert="horz"/>
          <a:lstStyle/>
          <a:p>
            <a:pPr algn="r"/>
            <a:r>
              <a:rPr lang="pt-BR" dirty="0" smtClean="0">
                <a:solidFill>
                  <a:schemeClr val="bg1"/>
                </a:solidFill>
              </a:rPr>
              <a:t>ALINHAMENTO DE PROCESSO</a:t>
            </a:r>
            <a:endParaRPr lang="pt-BR" dirty="0">
              <a:solidFill>
                <a:schemeClr val="bg1"/>
              </a:solidFill>
            </a:endParaRPr>
          </a:p>
        </p:txBody>
      </p:sp>
      <p:sp>
        <p:nvSpPr>
          <p:cNvPr id="12" name="Text Placeholder 2"/>
          <p:cNvSpPr>
            <a:spLocks noGrp="1"/>
          </p:cNvSpPr>
          <p:nvPr>
            <p:ph type="body" sz="quarter" idx="10"/>
          </p:nvPr>
        </p:nvSpPr>
        <p:spPr>
          <a:xfrm>
            <a:off x="6913789" y="3430015"/>
            <a:ext cx="4399322" cy="881062"/>
          </a:xfrm>
        </p:spPr>
        <p:txBody>
          <a:bodyPr/>
          <a:lstStyle/>
          <a:p>
            <a:pPr algn="r"/>
            <a:r>
              <a:rPr lang="pt-BR" dirty="0" smtClean="0">
                <a:solidFill>
                  <a:schemeClr val="bg1"/>
                </a:solidFill>
              </a:rPr>
              <a:t>2022 | JAN</a:t>
            </a:r>
            <a:endParaRPr lang="pt-BR" dirty="0">
              <a:solidFill>
                <a:schemeClr val="bg1"/>
              </a:solidFill>
            </a:endParaRPr>
          </a:p>
        </p:txBody>
      </p:sp>
      <p:pic>
        <p:nvPicPr>
          <p:cNvPr id="2" name="Imagem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526" y="460169"/>
            <a:ext cx="3581172" cy="1117822"/>
          </a:xfrm>
          <a:prstGeom prst="rect">
            <a:avLst/>
          </a:prstGeom>
        </p:spPr>
      </p:pic>
      <p:sp>
        <p:nvSpPr>
          <p:cNvPr id="28" name="Retângulo 27"/>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2" name="Retângulo 31"/>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4" name="Retângulo 33"/>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5" name="Retângulo 34"/>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1020008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3843805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2772" name="Slide do think-cell" r:id="rId5" imgW="364" imgH="367" progId="TCLayout.ActiveDocument.1">
                  <p:embed/>
                </p:oleObj>
              </mc:Choice>
              <mc:Fallback>
                <p:oleObj name="Slide do think-cell" r:id="rId5" imgW="364" imgH="367" progId="TCLayout.ActiveDocument.1">
                  <p:embed/>
                  <p:pic>
                    <p:nvPicPr>
                      <p:cNvPr id="7" name="Objeto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Indicadores - colheita</a:t>
            </a:r>
            <a:endParaRPr lang="pt-BR" dirty="0"/>
          </a:p>
        </p:txBody>
      </p:sp>
      <p:sp>
        <p:nvSpPr>
          <p:cNvPr id="6" name="Espaço Reservado para Texto 5"/>
          <p:cNvSpPr>
            <a:spLocks noGrp="1"/>
          </p:cNvSpPr>
          <p:nvPr>
            <p:ph type="body" sz="quarter" idx="11"/>
          </p:nvPr>
        </p:nvSpPr>
        <p:spPr/>
        <p:txBody>
          <a:bodyPr/>
          <a:lstStyle/>
          <a:p>
            <a:r>
              <a:rPr lang="pt-BR" dirty="0" smtClean="0"/>
              <a:t>Divisão da performance do planejado em 4 níveis</a:t>
            </a:r>
            <a:endParaRPr lang="pt-BR" dirty="0"/>
          </a:p>
        </p:txBody>
      </p:sp>
    </p:spTree>
    <p:extLst>
      <p:ext uri="{BB962C8B-B14F-4D97-AF65-F5344CB8AC3E}">
        <p14:creationId xmlns:p14="http://schemas.microsoft.com/office/powerpoint/2010/main" val="31117595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34616022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3796" name="Slide do think-cell" r:id="rId5" imgW="364" imgH="367" progId="TCLayout.ActiveDocument.1">
                  <p:embed/>
                </p:oleObj>
              </mc:Choice>
              <mc:Fallback>
                <p:oleObj name="Slide do think-cell" r:id="rId5" imgW="364" imgH="367" progId="TCLayout.ActiveDocument.1">
                  <p:embed/>
                  <p:pic>
                    <p:nvPicPr>
                      <p:cNvPr id="7" name="Objeto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Indicadores - transporte</a:t>
            </a:r>
            <a:endParaRPr lang="pt-BR" dirty="0"/>
          </a:p>
        </p:txBody>
      </p:sp>
      <p:sp>
        <p:nvSpPr>
          <p:cNvPr id="6" name="Espaço Reservado para Texto 5"/>
          <p:cNvSpPr>
            <a:spLocks noGrp="1"/>
          </p:cNvSpPr>
          <p:nvPr>
            <p:ph type="body" sz="quarter" idx="11"/>
          </p:nvPr>
        </p:nvSpPr>
        <p:spPr/>
        <p:txBody>
          <a:bodyPr/>
          <a:lstStyle/>
          <a:p>
            <a:r>
              <a:rPr lang="pt-BR" dirty="0" smtClean="0"/>
              <a:t>Divisão da performance do planejado em 4 níveis</a:t>
            </a:r>
            <a:endParaRPr lang="pt-BR" dirty="0"/>
          </a:p>
        </p:txBody>
      </p:sp>
    </p:spTree>
    <p:extLst>
      <p:ext uri="{BB962C8B-B14F-4D97-AF65-F5344CB8AC3E}">
        <p14:creationId xmlns:p14="http://schemas.microsoft.com/office/powerpoint/2010/main" val="37826677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136456587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8687" name="Slide do think-cell" r:id="rId4" imgW="364" imgH="367" progId="TCLayout.ActiveDocument.1">
                  <p:embed/>
                </p:oleObj>
              </mc:Choice>
              <mc:Fallback>
                <p:oleObj name="Slide do think-cell" r:id="rId4" imgW="364" imgH="367" progId="TCLayout.ActiveDocument.1">
                  <p:embed/>
                  <p:pic>
                    <p:nvPicPr>
                      <p:cNvPr id="7" name="Objeto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GRANULARIDADE DA INFORMAÇÃO</a:t>
            </a:r>
            <a:endParaRPr lang="pt-BR" dirty="0"/>
          </a:p>
        </p:txBody>
      </p:sp>
      <p:sp>
        <p:nvSpPr>
          <p:cNvPr id="6" name="Espaço Reservado para Texto 5"/>
          <p:cNvSpPr>
            <a:spLocks noGrp="1"/>
          </p:cNvSpPr>
          <p:nvPr>
            <p:ph type="body" sz="quarter" idx="11"/>
          </p:nvPr>
        </p:nvSpPr>
        <p:spPr>
          <a:xfrm>
            <a:off x="813816" y="1124712"/>
            <a:ext cx="10440000" cy="1359408"/>
          </a:xfrm>
        </p:spPr>
        <p:txBody>
          <a:bodyPr/>
          <a:lstStyle/>
          <a:p>
            <a:r>
              <a:rPr lang="pt-BR" dirty="0" smtClean="0"/>
              <a:t>Importante definir até qual nível faz sentido o PCP buscar a acurácia.</a:t>
            </a:r>
          </a:p>
          <a:p>
            <a:r>
              <a:rPr lang="pt-BR" dirty="0" smtClean="0"/>
              <a:t>	Quanto maior a granularidade, maior a variabilidade;</a:t>
            </a:r>
          </a:p>
          <a:p>
            <a:r>
              <a:rPr lang="pt-BR" dirty="0" smtClean="0"/>
              <a:t>	Quanto maior o horizonte, maior a variabilidade pela probabilidade</a:t>
            </a:r>
          </a:p>
          <a:p>
            <a:r>
              <a:rPr lang="pt-BR" dirty="0"/>
              <a:t>	</a:t>
            </a:r>
            <a:r>
              <a:rPr lang="pt-BR" dirty="0" smtClean="0"/>
              <a:t>Importante conhecer as incertezas do processo (não das variáveis)</a:t>
            </a:r>
            <a:endParaRPr lang="pt-BR" dirty="0"/>
          </a:p>
        </p:txBody>
      </p:sp>
      <p:graphicFrame>
        <p:nvGraphicFramePr>
          <p:cNvPr id="5" name="Diagrama 4"/>
          <p:cNvGraphicFramePr/>
          <p:nvPr>
            <p:extLst>
              <p:ext uri="{D42A27DB-BD31-4B8C-83A1-F6EECF244321}">
                <p14:modId xmlns:p14="http://schemas.microsoft.com/office/powerpoint/2010/main" val="272617311"/>
              </p:ext>
            </p:extLst>
          </p:nvPr>
        </p:nvGraphicFramePr>
        <p:xfrm>
          <a:off x="2057400" y="2484120"/>
          <a:ext cx="6464300" cy="360087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7596383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28787648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9709" name="Slide do think-cell" r:id="rId4" imgW="359" imgH="360" progId="TCLayout.ActiveDocument.1">
                  <p:embed/>
                </p:oleObj>
              </mc:Choice>
              <mc:Fallback>
                <p:oleObj name="Slide do think-cell" r:id="rId4" imgW="359" imgH="360" progId="TCLayout.ActiveDocument.1">
                  <p:embed/>
                  <p:pic>
                    <p:nvPicPr>
                      <p:cNvPr id="3" name="Objeto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Título 2"/>
          <p:cNvSpPr>
            <a:spLocks noGrp="1"/>
          </p:cNvSpPr>
          <p:nvPr>
            <p:ph type="title"/>
          </p:nvPr>
        </p:nvSpPr>
        <p:spPr>
          <a:noFill/>
          <a:ln>
            <a:miter lim="800000"/>
            <a:headEnd/>
            <a:tailEnd/>
          </a:ln>
        </p:spPr>
        <p:txBody>
          <a:bodyPr vert="horz" wrap="square" lIns="91440" tIns="45720" rIns="91440" bIns="45720" numCol="1" anchor="b" anchorCtr="0" compatLnSpc="1">
            <a:prstTxWarp prst="textNoShape">
              <a:avLst/>
            </a:prstTxWarp>
          </a:bodyPr>
          <a:lstStyle/>
          <a:p>
            <a:r>
              <a:rPr lang="pt-BR" dirty="0" smtClean="0"/>
              <a:t>Retorno</a:t>
            </a:r>
            <a:endParaRPr lang="pt-BR" dirty="0"/>
          </a:p>
        </p:txBody>
      </p:sp>
      <p:sp>
        <p:nvSpPr>
          <p:cNvPr id="7" name="Espaço Reservado para Texto 6"/>
          <p:cNvSpPr>
            <a:spLocks noGrp="1"/>
          </p:cNvSpPr>
          <p:nvPr>
            <p:ph type="body" sz="quarter" idx="12"/>
          </p:nvPr>
        </p:nvSpPr>
        <p:spPr>
          <a:xfrm>
            <a:off x="5854890" y="1572331"/>
            <a:ext cx="5568286" cy="4032000"/>
          </a:xfrm>
        </p:spPr>
        <p:txBody>
          <a:bodyPr rtlCol="0">
            <a:noAutofit/>
          </a:bodyPr>
          <a:lstStyle/>
          <a:p>
            <a:pPr eaLnBrk="1" fontAlgn="auto" hangingPunct="1">
              <a:defRPr/>
            </a:pPr>
            <a:r>
              <a:rPr lang="pt-BR" sz="1400" dirty="0" smtClean="0"/>
              <a:t>Redução de retrabalho;</a:t>
            </a:r>
          </a:p>
          <a:p>
            <a:pPr eaLnBrk="1" fontAlgn="auto" hangingPunct="1">
              <a:defRPr/>
            </a:pPr>
            <a:r>
              <a:rPr lang="pt-BR" sz="1400" dirty="0" smtClean="0"/>
              <a:t>Agilidade nas análises;</a:t>
            </a:r>
          </a:p>
          <a:p>
            <a:pPr eaLnBrk="1" fontAlgn="auto" hangingPunct="1">
              <a:defRPr/>
            </a:pPr>
            <a:r>
              <a:rPr lang="pt-BR" sz="1400" dirty="0" smtClean="0"/>
              <a:t>Maior conexão entre planos e entre áreas;</a:t>
            </a:r>
          </a:p>
          <a:p>
            <a:pPr eaLnBrk="1" fontAlgn="auto" hangingPunct="1">
              <a:defRPr/>
            </a:pPr>
            <a:r>
              <a:rPr lang="pt-BR" sz="1400" dirty="0" smtClean="0"/>
              <a:t>Alinhamento de expectativas;</a:t>
            </a:r>
          </a:p>
          <a:p>
            <a:pPr eaLnBrk="1" fontAlgn="auto" hangingPunct="1">
              <a:defRPr/>
            </a:pPr>
            <a:r>
              <a:rPr lang="pt-BR" sz="1400" dirty="0" smtClean="0"/>
              <a:t>Padronização das informações;</a:t>
            </a:r>
          </a:p>
          <a:p>
            <a:pPr eaLnBrk="1" fontAlgn="auto" hangingPunct="1">
              <a:defRPr/>
            </a:pPr>
            <a:r>
              <a:rPr lang="pt-BR" sz="1400" dirty="0" smtClean="0"/>
              <a:t>Aumento da acurácia em médio prazo</a:t>
            </a:r>
            <a:endParaRPr lang="pt-BR" sz="1400" dirty="0"/>
          </a:p>
          <a:p>
            <a:pPr marL="0" indent="0" eaLnBrk="1" fontAlgn="auto" hangingPunct="1">
              <a:buFont typeface="Arial" pitchFamily="34" charset="0"/>
              <a:buNone/>
              <a:defRPr/>
            </a:pPr>
            <a:endParaRPr lang="pt-BR" sz="1400" dirty="0"/>
          </a:p>
        </p:txBody>
      </p:sp>
      <p:pic>
        <p:nvPicPr>
          <p:cNvPr id="17411" name="Espaço Reservado para Imagem 11"/>
          <p:cNvPicPr>
            <a:picLocks noGrp="1" noChangeAspect="1"/>
          </p:cNvPicPr>
          <p:nvPr>
            <p:ph type="pic" sz="quarter" idx="13"/>
          </p:nvPr>
        </p:nvPicPr>
        <p:blipFill>
          <a:blip r:embed="rId6"/>
          <a:srcRect l="11411" r="11411"/>
          <a:stretch>
            <a:fillRect/>
          </a:stretch>
        </p:blipFill>
        <p:spPr>
          <a:xfrm>
            <a:off x="805543" y="1613275"/>
            <a:ext cx="4680000" cy="4032000"/>
          </a:xfrm>
        </p:spPr>
      </p:pic>
      <p:sp>
        <p:nvSpPr>
          <p:cNvPr id="5" name="Retângulo 4"/>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0" name="Retângulo 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5" name="Retângulo 14"/>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7" name="Retângulo 16"/>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9" name="Retângulo 1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2302513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25769436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5" name="Slide do think-cell" r:id="rId5" imgW="359" imgH="360" progId="TCLayout.ActiveDocument.1">
                  <p:embed/>
                </p:oleObj>
              </mc:Choice>
              <mc:Fallback>
                <p:oleObj name="Slide do think-cell" r:id="rId5" imgW="359" imgH="360" progId="TCLayout.ActiveDocument.1">
                  <p:embed/>
                  <p:pic>
                    <p:nvPicPr>
                      <p:cNvPr id="4" name="Objeto 3"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a:noFill/>
          <a:ln>
            <a:miter lim="800000"/>
            <a:headEnd/>
            <a:tailEnd/>
          </a:ln>
        </p:spPr>
        <p:txBody>
          <a:bodyPr vert="horz" wrap="square" lIns="91440" tIns="45720" rIns="91440" bIns="45720" numCol="1" anchor="b" anchorCtr="0" compatLnSpc="1">
            <a:prstTxWarp prst="textNoShape">
              <a:avLst/>
            </a:prstTxWarp>
          </a:bodyPr>
          <a:lstStyle/>
          <a:p>
            <a:r>
              <a:rPr lang="en-US" dirty="0"/>
              <a:t>EXEMPLO </a:t>
            </a:r>
            <a:r>
              <a:rPr lang="en-US" dirty="0" smtClean="0"/>
              <a:t>INDICADORES</a:t>
            </a:r>
            <a:endParaRPr dirty="0"/>
          </a:p>
        </p:txBody>
      </p:sp>
      <p:pic>
        <p:nvPicPr>
          <p:cNvPr id="15" name="Espaço Reservado para Imagem 14"/>
          <p:cNvPicPr>
            <a:picLocks noGrp="1" noChangeAspect="1"/>
          </p:cNvPicPr>
          <p:nvPr>
            <p:ph type="pic" sz="quarter" idx="17"/>
          </p:nvPr>
        </p:nvPicPr>
        <p:blipFill>
          <a:blip r:embed="rId7">
            <a:extLst/>
          </a:blip>
          <a:srcRect l="18029" r="18029"/>
          <a:stretch>
            <a:fillRect/>
          </a:stretch>
        </p:blipFill>
        <p:spPr>
          <a:xfrm>
            <a:off x="4677128" y="3317877"/>
            <a:ext cx="1256376" cy="1272579"/>
          </a:xfrm>
        </p:spPr>
      </p:pic>
      <p:pic>
        <p:nvPicPr>
          <p:cNvPr id="25" name="Espaço Reservado para Imagem 24"/>
          <p:cNvPicPr>
            <a:picLocks noGrp="1" noChangeAspect="1"/>
          </p:cNvPicPr>
          <p:nvPr>
            <p:ph type="pic" sz="quarter" idx="18"/>
          </p:nvPr>
        </p:nvPicPr>
        <p:blipFill>
          <a:blip r:embed="rId8">
            <a:extLst/>
          </a:blip>
          <a:srcRect l="18055" r="18055"/>
          <a:stretch>
            <a:fillRect/>
          </a:stretch>
        </p:blipFill>
        <p:spPr>
          <a:xfrm rot="10800000" flipV="1">
            <a:off x="6042309" y="3317797"/>
            <a:ext cx="1256556" cy="1272738"/>
          </a:xfrm>
        </p:spPr>
      </p:pic>
      <p:pic>
        <p:nvPicPr>
          <p:cNvPr id="5" name="Espaço Reservado para Imagem 4"/>
          <p:cNvPicPr>
            <a:picLocks noGrp="1" noChangeAspect="1"/>
          </p:cNvPicPr>
          <p:nvPr>
            <p:ph type="pic" sz="quarter" idx="15"/>
          </p:nvPr>
        </p:nvPicPr>
        <p:blipFill>
          <a:blip r:embed="rId9">
            <a:extLst/>
          </a:blip>
          <a:srcRect l="17148" r="17148"/>
          <a:stretch>
            <a:fillRect/>
          </a:stretch>
        </p:blipFill>
        <p:spPr>
          <a:xfrm rot="10800000" flipV="1">
            <a:off x="4676948" y="1989131"/>
            <a:ext cx="1256556" cy="1272738"/>
          </a:xfrm>
        </p:spPr>
      </p:pic>
      <p:pic>
        <p:nvPicPr>
          <p:cNvPr id="20" name="Espaço Reservado para Imagem 19"/>
          <p:cNvPicPr>
            <a:picLocks noGrp="1" noChangeAspect="1"/>
          </p:cNvPicPr>
          <p:nvPr>
            <p:ph type="pic" sz="quarter" idx="16"/>
          </p:nvPr>
        </p:nvPicPr>
        <p:blipFill>
          <a:blip r:embed="rId10">
            <a:extLst/>
          </a:blip>
          <a:srcRect l="15552" r="15552"/>
          <a:stretch>
            <a:fillRect/>
          </a:stretch>
        </p:blipFill>
        <p:spPr>
          <a:xfrm>
            <a:off x="6042398" y="1989211"/>
            <a:ext cx="1256376" cy="1272579"/>
          </a:xfrm>
        </p:spPr>
      </p:pic>
      <p:sp>
        <p:nvSpPr>
          <p:cNvPr id="81927" name="Espaço Reservado para Texto 12"/>
          <p:cNvSpPr txBox="1">
            <a:spLocks/>
          </p:cNvSpPr>
          <p:nvPr/>
        </p:nvSpPr>
        <p:spPr bwMode="auto">
          <a:xfrm>
            <a:off x="8343900" y="1852613"/>
            <a:ext cx="2184400" cy="379412"/>
          </a:xfrm>
          <a:prstGeom prst="rect">
            <a:avLst/>
          </a:prstGeom>
          <a:noFill/>
          <a:ln w="9525">
            <a:noFill/>
            <a:miter lim="800000"/>
            <a:headEnd/>
            <a:tailEnd/>
          </a:ln>
        </p:spPr>
        <p:txBody>
          <a:bodyPr/>
          <a:lstStyle/>
          <a:p>
            <a:r>
              <a:rPr lang="pt-BR" sz="2000" dirty="0">
                <a:solidFill>
                  <a:srgbClr val="0054A4"/>
                </a:solidFill>
                <a:latin typeface="Calibri" pitchFamily="34" charset="0"/>
              </a:rPr>
              <a:t>Editar Subtítulo</a:t>
            </a:r>
          </a:p>
        </p:txBody>
      </p:sp>
      <p:sp>
        <p:nvSpPr>
          <p:cNvPr id="81928" name="Espaço Reservado para Texto 13"/>
          <p:cNvSpPr txBox="1">
            <a:spLocks/>
          </p:cNvSpPr>
          <p:nvPr/>
        </p:nvSpPr>
        <p:spPr bwMode="auto">
          <a:xfrm>
            <a:off x="8351081" y="2168856"/>
            <a:ext cx="2914196" cy="1092934"/>
          </a:xfrm>
          <a:prstGeom prst="rect">
            <a:avLst/>
          </a:prstGeom>
          <a:noFill/>
          <a:ln w="9525">
            <a:noFill/>
            <a:miter lim="800000"/>
            <a:headEnd/>
            <a:tailEnd/>
          </a:ln>
        </p:spPr>
        <p:txBody>
          <a:bodyPr/>
          <a:lstStyle/>
          <a:p>
            <a:pP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nSpc>
                <a:spcPct val="90000"/>
              </a:lnSpc>
            </a:pPr>
            <a:r>
              <a:rPr lang="en-US" sz="1200" dirty="0">
                <a:solidFill>
                  <a:schemeClr val="tx1">
                    <a:lumMod val="75000"/>
                  </a:schemeClr>
                </a:solidFill>
                <a:latin typeface="Calibri" pitchFamily="34" charset="0"/>
              </a:rPr>
              <a:t> </a:t>
            </a:r>
          </a:p>
        </p:txBody>
      </p:sp>
      <p:sp>
        <p:nvSpPr>
          <p:cNvPr id="81929" name="Espaço Reservado para Texto 12"/>
          <p:cNvSpPr txBox="1">
            <a:spLocks/>
          </p:cNvSpPr>
          <p:nvPr/>
        </p:nvSpPr>
        <p:spPr bwMode="auto">
          <a:xfrm>
            <a:off x="8343900" y="4714875"/>
            <a:ext cx="2078038" cy="379413"/>
          </a:xfrm>
          <a:prstGeom prst="rect">
            <a:avLst/>
          </a:prstGeom>
          <a:noFill/>
          <a:ln w="9525">
            <a:noFill/>
            <a:miter lim="800000"/>
            <a:headEnd/>
            <a:tailEnd/>
          </a:ln>
        </p:spPr>
        <p:txBody>
          <a:bodyPr/>
          <a:lstStyle/>
          <a:p>
            <a:r>
              <a:rPr lang="pt-BR" sz="2000" dirty="0">
                <a:solidFill>
                  <a:srgbClr val="0054A4"/>
                </a:solidFill>
                <a:latin typeface="Calibri" pitchFamily="34" charset="0"/>
              </a:rPr>
              <a:t>Editar Subtítulo</a:t>
            </a:r>
          </a:p>
        </p:txBody>
      </p:sp>
      <p:sp>
        <p:nvSpPr>
          <p:cNvPr id="81931" name="Espaço Reservado para Texto 12"/>
          <p:cNvSpPr txBox="1">
            <a:spLocks/>
          </p:cNvSpPr>
          <p:nvPr/>
        </p:nvSpPr>
        <p:spPr bwMode="auto">
          <a:xfrm>
            <a:off x="1119188" y="4714875"/>
            <a:ext cx="2101850" cy="379413"/>
          </a:xfrm>
          <a:prstGeom prst="rect">
            <a:avLst/>
          </a:prstGeom>
          <a:noFill/>
          <a:ln w="9525">
            <a:noFill/>
            <a:miter lim="800000"/>
            <a:headEnd/>
            <a:tailEnd/>
          </a:ln>
        </p:spPr>
        <p:txBody>
          <a:bodyPr/>
          <a:lstStyle/>
          <a:p>
            <a:pPr algn="r"/>
            <a:r>
              <a:rPr lang="pt-BR" sz="2000" dirty="0">
                <a:solidFill>
                  <a:srgbClr val="0054A4"/>
                </a:solidFill>
                <a:latin typeface="Calibri" pitchFamily="34" charset="0"/>
              </a:rPr>
              <a:t>Editar Subtítulo</a:t>
            </a:r>
          </a:p>
        </p:txBody>
      </p:sp>
      <p:sp>
        <p:nvSpPr>
          <p:cNvPr id="81933" name="Espaço Reservado para Texto 12"/>
          <p:cNvSpPr txBox="1">
            <a:spLocks/>
          </p:cNvSpPr>
          <p:nvPr/>
        </p:nvSpPr>
        <p:spPr bwMode="auto">
          <a:xfrm>
            <a:off x="1035050" y="1852613"/>
            <a:ext cx="2185988" cy="379412"/>
          </a:xfrm>
          <a:prstGeom prst="rect">
            <a:avLst/>
          </a:prstGeom>
          <a:noFill/>
          <a:ln w="9525">
            <a:noFill/>
            <a:miter lim="800000"/>
            <a:headEnd/>
            <a:tailEnd/>
          </a:ln>
        </p:spPr>
        <p:txBody>
          <a:bodyPr/>
          <a:lstStyle/>
          <a:p>
            <a:pPr algn="r"/>
            <a:r>
              <a:rPr lang="pt-BR" sz="2000" dirty="0">
                <a:solidFill>
                  <a:srgbClr val="0054A4"/>
                </a:solidFill>
                <a:latin typeface="Calibri" pitchFamily="34" charset="0"/>
              </a:rPr>
              <a:t>Editar Subtítulo</a:t>
            </a:r>
          </a:p>
        </p:txBody>
      </p:sp>
      <p:sp>
        <p:nvSpPr>
          <p:cNvPr id="81934" name="Espaço Reservado para Texto 13"/>
          <p:cNvSpPr txBox="1">
            <a:spLocks/>
          </p:cNvSpPr>
          <p:nvPr/>
        </p:nvSpPr>
        <p:spPr bwMode="auto">
          <a:xfrm>
            <a:off x="520700" y="2168856"/>
            <a:ext cx="2700338" cy="1092934"/>
          </a:xfrm>
          <a:prstGeom prst="rect">
            <a:avLst/>
          </a:prstGeom>
          <a:noFill/>
          <a:ln w="9525">
            <a:noFill/>
            <a:miter lim="800000"/>
            <a:headEnd/>
            <a:tailEnd/>
          </a:ln>
        </p:spPr>
        <p:txBody>
          <a:bodyPr/>
          <a:lstStyle/>
          <a:p>
            <a:pPr algn="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gn="r">
              <a:lnSpc>
                <a:spcPct val="90000"/>
              </a:lnSpc>
            </a:pPr>
            <a:r>
              <a:rPr lang="en-US" sz="1200" dirty="0">
                <a:solidFill>
                  <a:schemeClr val="tx1">
                    <a:lumMod val="75000"/>
                  </a:schemeClr>
                </a:solidFill>
                <a:latin typeface="Calibri" pitchFamily="34" charset="0"/>
              </a:rPr>
              <a:t> </a:t>
            </a:r>
          </a:p>
        </p:txBody>
      </p:sp>
      <p:sp>
        <p:nvSpPr>
          <p:cNvPr id="16" name="Espaço Reservado para Texto 13">
            <a:extLst>
              <a:ext uri="{FF2B5EF4-FFF2-40B4-BE49-F238E27FC236}">
                <a16:creationId xmlns:a16="http://schemas.microsoft.com/office/drawing/2014/main" id="{31AAF5A7-2E11-A241-858F-B395B19EE587}"/>
              </a:ext>
            </a:extLst>
          </p:cNvPr>
          <p:cNvSpPr txBox="1">
            <a:spLocks/>
          </p:cNvSpPr>
          <p:nvPr/>
        </p:nvSpPr>
        <p:spPr bwMode="auto">
          <a:xfrm>
            <a:off x="520700" y="5067300"/>
            <a:ext cx="2700338" cy="1092934"/>
          </a:xfrm>
          <a:prstGeom prst="rect">
            <a:avLst/>
          </a:prstGeom>
          <a:noFill/>
          <a:ln w="9525">
            <a:noFill/>
            <a:miter lim="800000"/>
            <a:headEnd/>
            <a:tailEnd/>
          </a:ln>
        </p:spPr>
        <p:txBody>
          <a:bodyPr/>
          <a:lstStyle/>
          <a:p>
            <a:pPr algn="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gn="r">
              <a:lnSpc>
                <a:spcPct val="90000"/>
              </a:lnSpc>
            </a:pPr>
            <a:r>
              <a:rPr lang="en-US" sz="1200" dirty="0">
                <a:solidFill>
                  <a:schemeClr val="tx1">
                    <a:lumMod val="75000"/>
                  </a:schemeClr>
                </a:solidFill>
                <a:latin typeface="Calibri" pitchFamily="34" charset="0"/>
              </a:rPr>
              <a:t> </a:t>
            </a:r>
          </a:p>
        </p:txBody>
      </p:sp>
      <p:sp>
        <p:nvSpPr>
          <p:cNvPr id="17" name="Espaço Reservado para Texto 13">
            <a:extLst>
              <a:ext uri="{FF2B5EF4-FFF2-40B4-BE49-F238E27FC236}">
                <a16:creationId xmlns:a16="http://schemas.microsoft.com/office/drawing/2014/main" id="{26773DF2-B241-4A43-86D8-A202CFC04348}"/>
              </a:ext>
            </a:extLst>
          </p:cNvPr>
          <p:cNvSpPr txBox="1">
            <a:spLocks/>
          </p:cNvSpPr>
          <p:nvPr/>
        </p:nvSpPr>
        <p:spPr bwMode="auto">
          <a:xfrm>
            <a:off x="8351081" y="5067300"/>
            <a:ext cx="2914196" cy="1092934"/>
          </a:xfrm>
          <a:prstGeom prst="rect">
            <a:avLst/>
          </a:prstGeom>
          <a:noFill/>
          <a:ln w="9525">
            <a:noFill/>
            <a:miter lim="800000"/>
            <a:headEnd/>
            <a:tailEnd/>
          </a:ln>
        </p:spPr>
        <p:txBody>
          <a:bodyPr/>
          <a:lstStyle/>
          <a:p>
            <a:pP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nSpc>
                <a:spcPct val="90000"/>
              </a:lnSpc>
            </a:pPr>
            <a:r>
              <a:rPr lang="en-US" sz="1200" dirty="0">
                <a:solidFill>
                  <a:schemeClr val="tx1">
                    <a:lumMod val="75000"/>
                  </a:schemeClr>
                </a:solidFill>
                <a:latin typeface="Calibri" pitchFamily="34" charset="0"/>
              </a:rPr>
              <a:t> </a:t>
            </a:r>
          </a:p>
        </p:txBody>
      </p:sp>
      <p:sp>
        <p:nvSpPr>
          <p:cNvPr id="18" name="Retângulo 17"/>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21" name="Retângulo 20"/>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6" name="Retângulo 25"/>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8" name="Retângulo 27"/>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9" name="Retângulo 28"/>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0" name="Retângulo 29"/>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76000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0497" name="Slide do think-cell" r:id="rId4" imgW="359" imgH="360" progId="TCLayout.ActiveDocument.1">
                  <p:embed/>
                </p:oleObj>
              </mc:Choice>
              <mc:Fallback>
                <p:oleObj name="Slide do think-cell" r:id="rId4" imgW="359" imgH="360" progId="TCLayout.ActiveDocument.1">
                  <p:embed/>
                  <p:pic>
                    <p:nvPicPr>
                      <p:cNvPr id="3" name="Objeto 2" hidden="1"/>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Imagem 8">
            <a:extLst>
              <a:ext uri="{FF2B5EF4-FFF2-40B4-BE49-F238E27FC236}">
                <a16:creationId xmlns:a16="http://schemas.microsoft.com/office/drawing/2014/main" id="{6BBF66D4-067D-491F-848C-FABBBE80D75B}"/>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12191999" cy="6860030"/>
          </a:xfrm>
          <a:prstGeom prst="rect">
            <a:avLst/>
          </a:prstGeom>
        </p:spPr>
      </p:pic>
      <p:sp>
        <p:nvSpPr>
          <p:cNvPr id="11" name="Title 1"/>
          <p:cNvSpPr>
            <a:spLocks noGrp="1"/>
          </p:cNvSpPr>
          <p:nvPr>
            <p:ph type="title"/>
          </p:nvPr>
        </p:nvSpPr>
        <p:spPr>
          <a:xfrm>
            <a:off x="6913789" y="2134388"/>
            <a:ext cx="4366986" cy="1034144"/>
          </a:xfrm>
        </p:spPr>
        <p:txBody>
          <a:bodyPr/>
          <a:lstStyle/>
          <a:p>
            <a:pPr algn="r"/>
            <a:endParaRPr lang="pt-BR" dirty="0">
              <a:solidFill>
                <a:schemeClr val="bg1"/>
              </a:solidFill>
            </a:endParaRPr>
          </a:p>
        </p:txBody>
      </p:sp>
      <p:sp>
        <p:nvSpPr>
          <p:cNvPr id="12" name="Text Placeholder 2"/>
          <p:cNvSpPr>
            <a:spLocks noGrp="1"/>
          </p:cNvSpPr>
          <p:nvPr>
            <p:ph type="body" sz="quarter" idx="10"/>
          </p:nvPr>
        </p:nvSpPr>
        <p:spPr>
          <a:xfrm>
            <a:off x="6913789" y="3430015"/>
            <a:ext cx="4399322" cy="881062"/>
          </a:xfrm>
        </p:spPr>
        <p:txBody>
          <a:bodyPr/>
          <a:lstStyle/>
          <a:p>
            <a:pPr algn="r"/>
            <a:endParaRPr lang="pt-BR" dirty="0">
              <a:solidFill>
                <a:schemeClr val="bg1"/>
              </a:solidFill>
            </a:endParaRPr>
          </a:p>
        </p:txBody>
      </p:sp>
      <p:pic>
        <p:nvPicPr>
          <p:cNvPr id="2" name="Imagem 1"/>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12526" y="460169"/>
            <a:ext cx="3581172" cy="1117822"/>
          </a:xfrm>
          <a:prstGeom prst="rect">
            <a:avLst/>
          </a:prstGeom>
        </p:spPr>
      </p:pic>
      <p:sp>
        <p:nvSpPr>
          <p:cNvPr id="28" name="Retângulo 27"/>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2" name="Retângulo 31"/>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4" name="Retângulo 33"/>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5" name="Retângulo 34"/>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5736452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m 25">
            <a:extLst>
              <a:ext uri="{FF2B5EF4-FFF2-40B4-BE49-F238E27FC236}">
                <a16:creationId xmlns:a16="http://schemas.microsoft.com/office/drawing/2014/main" id="{A97A1101-32E5-47F2-9119-A8CCB773B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59182" cy="4221489"/>
          </a:xfrm>
          <a:prstGeom prst="rect">
            <a:avLst/>
          </a:prstGeom>
        </p:spPr>
      </p:pic>
      <p:sp>
        <p:nvSpPr>
          <p:cNvPr id="27" name="Título 1"/>
          <p:cNvSpPr txBox="1">
            <a:spLocks/>
          </p:cNvSpPr>
          <p:nvPr/>
        </p:nvSpPr>
        <p:spPr>
          <a:xfrm>
            <a:off x="6898741" y="716284"/>
            <a:ext cx="4382035" cy="8001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lnSpc>
                <a:spcPct val="90000"/>
              </a:lnSpc>
              <a:spcBef>
                <a:spcPct val="0"/>
              </a:spcBef>
              <a:spcAft>
                <a:spcPct val="0"/>
              </a:spcAft>
              <a:defRPr lang="pt-BR" sz="3200" b="1" i="0" cap="all" baseline="0">
                <a:solidFill>
                  <a:schemeClr val="accent2"/>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r>
              <a:rPr lang="pt-BR" kern="0" dirty="0" smtClean="0"/>
              <a:t>AGENDA</a:t>
            </a:r>
            <a:endParaRPr lang="pt-BR" kern="0" dirty="0"/>
          </a:p>
        </p:txBody>
      </p:sp>
      <p:cxnSp>
        <p:nvCxnSpPr>
          <p:cNvPr id="28" name="Conector reto 27"/>
          <p:cNvCxnSpPr/>
          <p:nvPr/>
        </p:nvCxnSpPr>
        <p:spPr>
          <a:xfrm>
            <a:off x="6984590" y="753390"/>
            <a:ext cx="4798766"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1905928" y="2813527"/>
            <a:ext cx="0" cy="31886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tângulo Arredondado 17"/>
          <p:cNvSpPr/>
          <p:nvPr/>
        </p:nvSpPr>
        <p:spPr>
          <a:xfrm>
            <a:off x="1994467" y="2747008"/>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dirty="0">
                <a:solidFill>
                  <a:schemeClr val="bg1">
                    <a:lumMod val="50000"/>
                  </a:schemeClr>
                </a:solidFill>
              </a:rPr>
              <a:t>HISTÓRIA</a:t>
            </a:r>
          </a:p>
        </p:txBody>
      </p:sp>
      <p:sp>
        <p:nvSpPr>
          <p:cNvPr id="9" name="Retângulo Arredondado 18"/>
          <p:cNvSpPr/>
          <p:nvPr/>
        </p:nvSpPr>
        <p:spPr>
          <a:xfrm>
            <a:off x="1994467" y="3375658"/>
            <a:ext cx="2743200" cy="5095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pt-BR" dirty="0">
                <a:solidFill>
                  <a:schemeClr val="bg1">
                    <a:lumMod val="50000"/>
                  </a:schemeClr>
                </a:solidFill>
              </a:rPr>
              <a:t>LOCALIZAÇÃO</a:t>
            </a:r>
          </a:p>
        </p:txBody>
      </p:sp>
      <p:sp>
        <p:nvSpPr>
          <p:cNvPr id="10" name="Retângulo Arredondado 19"/>
          <p:cNvSpPr/>
          <p:nvPr/>
        </p:nvSpPr>
        <p:spPr>
          <a:xfrm>
            <a:off x="1994467" y="4002721"/>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cap="all" dirty="0">
                <a:solidFill>
                  <a:schemeClr val="bg1">
                    <a:lumMod val="50000"/>
                  </a:schemeClr>
                </a:solidFill>
              </a:rPr>
              <a:t>Visão geral</a:t>
            </a:r>
          </a:p>
        </p:txBody>
      </p:sp>
      <p:sp>
        <p:nvSpPr>
          <p:cNvPr id="11" name="Retângulo Arredondado 20"/>
          <p:cNvSpPr/>
          <p:nvPr/>
        </p:nvSpPr>
        <p:spPr>
          <a:xfrm>
            <a:off x="1994467" y="4631371"/>
            <a:ext cx="3429000" cy="509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PRODUTOS E SEGMENTOS</a:t>
            </a:r>
          </a:p>
        </p:txBody>
      </p:sp>
      <p:sp>
        <p:nvSpPr>
          <p:cNvPr id="12" name="Retângulo Arredondado 21"/>
          <p:cNvSpPr/>
          <p:nvPr/>
        </p:nvSpPr>
        <p:spPr>
          <a:xfrm>
            <a:off x="5747317" y="2761296"/>
            <a:ext cx="2743200" cy="50958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SILVICULTURA BSC</a:t>
            </a:r>
          </a:p>
        </p:txBody>
      </p:sp>
      <p:sp>
        <p:nvSpPr>
          <p:cNvPr id="13" name="Retângulo Arredondado 22"/>
          <p:cNvSpPr/>
          <p:nvPr/>
        </p:nvSpPr>
        <p:spPr>
          <a:xfrm>
            <a:off x="5747317" y="3982083"/>
            <a:ext cx="2876296"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RESPONSABILIDADE SOCIAL</a:t>
            </a:r>
          </a:p>
        </p:txBody>
      </p:sp>
      <p:sp>
        <p:nvSpPr>
          <p:cNvPr id="14" name="Retângulo Arredondado 23"/>
          <p:cNvSpPr/>
          <p:nvPr/>
        </p:nvSpPr>
        <p:spPr>
          <a:xfrm>
            <a:off x="1994467" y="5258433"/>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NOSSA EQUIPE</a:t>
            </a:r>
          </a:p>
        </p:txBody>
      </p:sp>
      <p:sp>
        <p:nvSpPr>
          <p:cNvPr id="15" name="Retângulo Arredondado 24"/>
          <p:cNvSpPr/>
          <p:nvPr/>
        </p:nvSpPr>
        <p:spPr>
          <a:xfrm>
            <a:off x="5747317" y="4610733"/>
            <a:ext cx="2743200" cy="5095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CERTIFICAÇÃO</a:t>
            </a:r>
          </a:p>
        </p:txBody>
      </p:sp>
      <p:sp>
        <p:nvSpPr>
          <p:cNvPr id="16" name="Retângulo Arredondado 25"/>
          <p:cNvSpPr/>
          <p:nvPr/>
        </p:nvSpPr>
        <p:spPr>
          <a:xfrm>
            <a:off x="5747317" y="5237796"/>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RESUMO BSC</a:t>
            </a:r>
          </a:p>
        </p:txBody>
      </p:sp>
      <p:sp>
        <p:nvSpPr>
          <p:cNvPr id="17" name="Retângulo Arredondado 48"/>
          <p:cNvSpPr/>
          <p:nvPr/>
        </p:nvSpPr>
        <p:spPr>
          <a:xfrm>
            <a:off x="5747317" y="3366133"/>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dirty="0">
                <a:solidFill>
                  <a:schemeClr val="bg1">
                    <a:lumMod val="50000"/>
                  </a:schemeClr>
                </a:solidFill>
              </a:rPr>
              <a:t>INDÚSTRIA BSC </a:t>
            </a:r>
          </a:p>
        </p:txBody>
      </p:sp>
      <p:cxnSp>
        <p:nvCxnSpPr>
          <p:cNvPr id="21" name="Conector reto 20"/>
          <p:cNvCxnSpPr/>
          <p:nvPr/>
        </p:nvCxnSpPr>
        <p:spPr>
          <a:xfrm>
            <a:off x="5595612" y="2761296"/>
            <a:ext cx="0" cy="31886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 name="Retângulo 2"/>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30" name="Retângulo 2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4" name="Retângulo 33"/>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7" name="Retângulo 36"/>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8" name="Retângulo 37"/>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56062678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to 1" hidden="1"/>
          <p:cNvGraphicFramePr>
            <a:graphicFrameLocks noChangeAspect="1"/>
          </p:cNvGraphicFramePr>
          <p:nvPr>
            <p:custDataLst>
              <p:tags r:id="rId2"/>
            </p:custDataLst>
            <p:extLst>
              <p:ext uri="{D42A27DB-BD31-4B8C-83A1-F6EECF244321}">
                <p14:modId xmlns:p14="http://schemas.microsoft.com/office/powerpoint/2010/main" val="26374924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4120"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26" name="Imagem 25">
            <a:extLst>
              <a:ext uri="{FF2B5EF4-FFF2-40B4-BE49-F238E27FC236}">
                <a16:creationId xmlns:a16="http://schemas.microsoft.com/office/drawing/2014/main" id="{A97A1101-32E5-47F2-9119-A8CCB773BEF8}"/>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0" y="0"/>
            <a:ext cx="7059182" cy="4221489"/>
          </a:xfrm>
          <a:prstGeom prst="rect">
            <a:avLst/>
          </a:prstGeom>
        </p:spPr>
      </p:pic>
      <p:sp>
        <p:nvSpPr>
          <p:cNvPr id="27" name="Título 1"/>
          <p:cNvSpPr txBox="1">
            <a:spLocks/>
          </p:cNvSpPr>
          <p:nvPr/>
        </p:nvSpPr>
        <p:spPr>
          <a:xfrm>
            <a:off x="6898741" y="716284"/>
            <a:ext cx="4382035" cy="8001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lnSpc>
                <a:spcPct val="90000"/>
              </a:lnSpc>
              <a:spcBef>
                <a:spcPct val="0"/>
              </a:spcBef>
              <a:spcAft>
                <a:spcPct val="0"/>
              </a:spcAft>
              <a:defRPr lang="pt-BR" sz="3200" b="1" i="0" cap="all" baseline="0">
                <a:solidFill>
                  <a:schemeClr val="accent2"/>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r>
              <a:rPr lang="pt-BR" kern="0" dirty="0" smtClean="0"/>
              <a:t>subtítulo</a:t>
            </a:r>
            <a:endParaRPr lang="pt-BR" kern="0" dirty="0"/>
          </a:p>
        </p:txBody>
      </p:sp>
      <p:cxnSp>
        <p:nvCxnSpPr>
          <p:cNvPr id="28" name="Conector reto 27"/>
          <p:cNvCxnSpPr/>
          <p:nvPr/>
        </p:nvCxnSpPr>
        <p:spPr>
          <a:xfrm>
            <a:off x="6984590" y="753390"/>
            <a:ext cx="4798766"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sp>
        <p:nvSpPr>
          <p:cNvPr id="30" name="Título 2"/>
          <p:cNvSpPr>
            <a:spLocks noGrp="1"/>
          </p:cNvSpPr>
          <p:nvPr>
            <p:ph type="title"/>
          </p:nvPr>
        </p:nvSpPr>
        <p:spPr>
          <a:xfrm>
            <a:off x="6240464" y="3429000"/>
            <a:ext cx="5123094" cy="1034144"/>
          </a:xfrm>
        </p:spPr>
        <p:txBody>
          <a:bodyPr vert="horz"/>
          <a:lstStyle/>
          <a:p>
            <a:pPr algn="r"/>
            <a:r>
              <a:rPr lang="en-US" dirty="0" smtClean="0">
                <a:solidFill>
                  <a:srgbClr val="BFBFBF"/>
                </a:solidFill>
              </a:rPr>
              <a:t>TÍTULO</a:t>
            </a:r>
            <a:endParaRPr lang="en-US" dirty="0">
              <a:solidFill>
                <a:srgbClr val="BFBFBF"/>
              </a:solidFill>
            </a:endParaRPr>
          </a:p>
        </p:txBody>
      </p:sp>
      <p:sp>
        <p:nvSpPr>
          <p:cNvPr id="8" name="Retângulo 7"/>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0" name="Retângulo 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5" name="Retângulo 14"/>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7" name="Retângulo 16"/>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9" name="Retângulo 1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810955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24265339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5144"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ítulo 2"/>
          <p:cNvSpPr>
            <a:spLocks noGrp="1"/>
          </p:cNvSpPr>
          <p:nvPr>
            <p:ph type="title"/>
          </p:nvPr>
        </p:nvSpPr>
        <p:spPr/>
        <p:txBody>
          <a:bodyPr vert="horz"/>
          <a:lstStyle/>
          <a:p>
            <a:r>
              <a:rPr lang="pt-BR" dirty="0"/>
              <a:t>TÍTULO DEVE CONTER APENAS 1 LINHA</a:t>
            </a:r>
          </a:p>
        </p:txBody>
      </p:sp>
      <p:sp>
        <p:nvSpPr>
          <p:cNvPr id="4" name="Espaço Reservado para Texto 3"/>
          <p:cNvSpPr>
            <a:spLocks noGrp="1"/>
          </p:cNvSpPr>
          <p:nvPr>
            <p:ph type="body" sz="quarter" idx="10"/>
          </p:nvPr>
        </p:nvSpPr>
        <p:spPr>
          <a:xfrm>
            <a:off x="805542" y="1966203"/>
            <a:ext cx="10726815" cy="4032000"/>
          </a:xfrm>
        </p:spPr>
        <p:txBody>
          <a:bodyPr/>
          <a:lstStyle/>
          <a:p>
            <a:r>
              <a:rPr lang="pt-BR" dirty="0"/>
              <a:t>O conteúdo de texto da caixa deve ser de fonte tamanho 16, no máximo, e 12, no mínimo, em preto e fonte </a:t>
            </a:r>
            <a:r>
              <a:rPr lang="pt-BR" dirty="0" err="1"/>
              <a:t>Calibri</a:t>
            </a:r>
            <a:r>
              <a:rPr lang="pt-BR" dirty="0"/>
              <a:t>. </a:t>
            </a:r>
          </a:p>
          <a:p>
            <a:r>
              <a:rPr lang="pt-BR" dirty="0"/>
              <a:t>O conteúdo de texto da caixa deve ser de fonte tamanho 16, no máximo, e 12, no mínimo, em preto e fonte </a:t>
            </a:r>
            <a:r>
              <a:rPr lang="pt-BR" dirty="0" err="1"/>
              <a:t>Calibri</a:t>
            </a:r>
            <a:r>
              <a:rPr lang="pt-BR" dirty="0"/>
              <a:t>. </a:t>
            </a:r>
          </a:p>
          <a:p>
            <a:pPr lvl="1"/>
            <a:r>
              <a:rPr lang="pt-BR" dirty="0"/>
              <a:t>O conteúdo de texto da caixa deve ser de fonte tamanho 16, no máximo, e 12, no mínimo, em preto e fonte </a:t>
            </a:r>
            <a:r>
              <a:rPr lang="pt-BR" dirty="0" err="1"/>
              <a:t>Calibri</a:t>
            </a:r>
            <a:r>
              <a:rPr lang="pt-BR" dirty="0"/>
              <a:t>. </a:t>
            </a:r>
          </a:p>
          <a:p>
            <a:pPr lvl="2"/>
            <a:r>
              <a:rPr lang="pt-BR" dirty="0"/>
              <a:t>O conteúdo de texto da caixa deve ser de fonte tamanho 16, no máximo, e 12, no mínimo, em preto e fonte </a:t>
            </a:r>
            <a:r>
              <a:rPr lang="pt-BR" dirty="0" err="1"/>
              <a:t>Calibri</a:t>
            </a:r>
            <a:r>
              <a:rPr lang="pt-BR" dirty="0"/>
              <a:t>. </a:t>
            </a:r>
          </a:p>
          <a:p>
            <a:pPr lvl="3"/>
            <a:r>
              <a:rPr lang="pt-BR" dirty="0"/>
              <a:t>O conteúdo de texto da caixa deve ser de fonte tamanho 16, no máximo, e 12, no mínimo, em preto e fonte </a:t>
            </a:r>
            <a:r>
              <a:rPr lang="pt-BR" dirty="0" err="1"/>
              <a:t>Calibri</a:t>
            </a:r>
            <a:r>
              <a:rPr lang="pt-BR" dirty="0"/>
              <a:t>.</a:t>
            </a:r>
          </a:p>
          <a:p>
            <a:pPr lvl="4"/>
            <a:r>
              <a:rPr lang="pt-BR" dirty="0"/>
              <a:t>O conteúdo de texto da caixa deve ser de fonte tamanho 16, no máximo, e 12, no mínimo, em preto e fonte </a:t>
            </a:r>
            <a:r>
              <a:rPr lang="pt-BR" dirty="0" err="1"/>
              <a:t>Calibri</a:t>
            </a:r>
            <a:r>
              <a:rPr lang="pt-BR" dirty="0"/>
              <a:t>.</a:t>
            </a:r>
          </a:p>
          <a:p>
            <a:pPr lvl="4"/>
            <a:endParaRPr lang="pt-BR" dirty="0"/>
          </a:p>
          <a:p>
            <a:r>
              <a:rPr lang="pt-BR" dirty="0"/>
              <a:t>O conteúdo de texto da caixa deve ser de fonte tamanho 16, no máximo, e 12, no mínimo, em preto e fonte </a:t>
            </a:r>
            <a:r>
              <a:rPr lang="pt-BR" dirty="0" err="1"/>
              <a:t>Calibri</a:t>
            </a:r>
            <a:r>
              <a:rPr lang="pt-BR" dirty="0"/>
              <a:t>.</a:t>
            </a:r>
          </a:p>
          <a:p>
            <a:r>
              <a:rPr lang="pt-BR" dirty="0"/>
              <a:t>O conteúdo de texto da caixa deve ser de fonte tamanho 16, no máximo, e 12, no mínimo, em preto e fonte </a:t>
            </a:r>
            <a:r>
              <a:rPr lang="pt-BR" dirty="0" err="1"/>
              <a:t>Calibri</a:t>
            </a:r>
            <a:r>
              <a:rPr lang="pt-BR" dirty="0"/>
              <a:t>.</a:t>
            </a:r>
          </a:p>
          <a:p>
            <a:r>
              <a:rPr lang="pt-BR" dirty="0"/>
              <a:t>O conteúdo de texto da caixa deve ser de fonte tamanho 16, no máximo, e 12, no mínimo, em preto e fonte </a:t>
            </a:r>
            <a:r>
              <a:rPr lang="pt-BR" dirty="0" err="1"/>
              <a:t>Calibri</a:t>
            </a:r>
            <a:r>
              <a:rPr lang="pt-BR" dirty="0"/>
              <a:t>.</a:t>
            </a:r>
          </a:p>
          <a:p>
            <a:endParaRPr lang="pt-BR" dirty="0"/>
          </a:p>
        </p:txBody>
      </p:sp>
      <p:sp>
        <p:nvSpPr>
          <p:cNvPr id="15364" name="Espaço Reservado para Texto 4"/>
          <p:cNvSpPr>
            <a:spLocks noGrp="1"/>
          </p:cNvSpPr>
          <p:nvPr>
            <p:ph type="body" sz="quarter" idx="11"/>
          </p:nvPr>
        </p:nvSpPr>
        <p:spPr/>
        <p:txBody>
          <a:bodyPr/>
          <a:lstStyle/>
          <a:p>
            <a:r>
              <a:rPr lang="pt-BR"/>
              <a:t>Subtítulo alinhado à esquerda. Fonte Calibri, bold, tamanho 18pt. Subtítulo deve conter apenas 2 linhas. O subtítulo deve complementar o título.</a:t>
            </a:r>
            <a:endParaRPr lang="pt-BR" dirty="0"/>
          </a:p>
        </p:txBody>
      </p:sp>
      <p:sp>
        <p:nvSpPr>
          <p:cNvPr id="5" name="Retângulo 4"/>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0" name="Retângulo 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 name="Retângulo 12"/>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4" name="Retângulo 13"/>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6" name="Retângulo 15"/>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7" name="Retângulo 16"/>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2114169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69205734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6168"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3" name="Título 2"/>
          <p:cNvSpPr>
            <a:spLocks noGrp="1"/>
          </p:cNvSpPr>
          <p:nvPr>
            <p:ph type="title"/>
          </p:nvPr>
        </p:nvSpPr>
        <p:spPr>
          <a:noFill/>
          <a:ln>
            <a:miter lim="800000"/>
            <a:headEnd/>
            <a:tailEnd/>
          </a:ln>
        </p:spPr>
        <p:txBody>
          <a:bodyPr vert="horz" wrap="square" lIns="91440" tIns="45720" rIns="91440" bIns="45720" numCol="1" anchor="b" anchorCtr="0" compatLnSpc="1">
            <a:prstTxWarp prst="textNoShape">
              <a:avLst/>
            </a:prstTxWarp>
          </a:bodyPr>
          <a:lstStyle/>
          <a:p>
            <a:r>
              <a:rPr lang="pt-BR" dirty="0"/>
              <a:t>TÍTULO DEVE CONTER APENAS 1 LINHA</a:t>
            </a:r>
          </a:p>
        </p:txBody>
      </p:sp>
      <p:sp>
        <p:nvSpPr>
          <p:cNvPr id="7" name="Espaço Reservado para Texto 6"/>
          <p:cNvSpPr>
            <a:spLocks noGrp="1"/>
          </p:cNvSpPr>
          <p:nvPr>
            <p:ph type="body" sz="quarter" idx="12"/>
          </p:nvPr>
        </p:nvSpPr>
        <p:spPr>
          <a:xfrm>
            <a:off x="5854890" y="1572331"/>
            <a:ext cx="5568286" cy="4032000"/>
          </a:xfrm>
        </p:spPr>
        <p:txBody>
          <a:bodyPr rtlCol="0">
            <a:noAutofit/>
          </a:bodyPr>
          <a:lstStyle/>
          <a:p>
            <a:pPr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lvl="1"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lvl="1"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lvl="1" eaLnBrk="1" fontAlgn="auto" hangingPunct="1">
              <a:defRPr/>
            </a:pPr>
            <a:r>
              <a:rPr lang="pt-BR" sz="1400" dirty="0"/>
              <a:t>O conteúdo de texto da caixa deve ser de fonte tamanho 14, no máximo, e 11, no mínimo, em preto e fonte </a:t>
            </a:r>
            <a:r>
              <a:rPr lang="pt-BR" sz="1400" dirty="0" err="1"/>
              <a:t>Calibri</a:t>
            </a:r>
            <a:r>
              <a:rPr lang="pt-BR" sz="1400" dirty="0"/>
              <a:t>.</a:t>
            </a:r>
          </a:p>
          <a:p>
            <a:pPr marL="0" indent="0" eaLnBrk="1" fontAlgn="auto" hangingPunct="1">
              <a:buFont typeface="Arial" pitchFamily="34" charset="0"/>
              <a:buNone/>
              <a:defRPr/>
            </a:pPr>
            <a:endParaRPr lang="pt-BR" sz="1400" dirty="0"/>
          </a:p>
        </p:txBody>
      </p:sp>
      <p:pic>
        <p:nvPicPr>
          <p:cNvPr id="17411" name="Espaço Reservado para Imagem 11"/>
          <p:cNvPicPr>
            <a:picLocks noGrp="1" noChangeAspect="1"/>
          </p:cNvPicPr>
          <p:nvPr>
            <p:ph type="pic" sz="quarter" idx="13"/>
          </p:nvPr>
        </p:nvPicPr>
        <p:blipFill>
          <a:blip r:embed="rId6"/>
          <a:srcRect l="11411" r="11411"/>
          <a:stretch>
            <a:fillRect/>
          </a:stretch>
        </p:blipFill>
        <p:spPr>
          <a:xfrm>
            <a:off x="805543" y="1613275"/>
            <a:ext cx="4680000" cy="4032000"/>
          </a:xfrm>
        </p:spPr>
      </p:pic>
      <p:sp>
        <p:nvSpPr>
          <p:cNvPr id="5" name="Retângulo 4"/>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0" name="Retângulo 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Retângulo 1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5" name="Retângulo 14"/>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7" name="Retângulo 16"/>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9" name="Retângulo 1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1" name="Retângulo 20"/>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8113807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 name="Imagem 25">
            <a:extLst>
              <a:ext uri="{FF2B5EF4-FFF2-40B4-BE49-F238E27FC236}">
                <a16:creationId xmlns:a16="http://schemas.microsoft.com/office/drawing/2014/main" id="{A97A1101-32E5-47F2-9119-A8CCB773BEF8}"/>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7059182" cy="4221489"/>
          </a:xfrm>
          <a:prstGeom prst="rect">
            <a:avLst/>
          </a:prstGeom>
        </p:spPr>
      </p:pic>
      <p:sp>
        <p:nvSpPr>
          <p:cNvPr id="27" name="Título 1"/>
          <p:cNvSpPr txBox="1">
            <a:spLocks/>
          </p:cNvSpPr>
          <p:nvPr/>
        </p:nvSpPr>
        <p:spPr>
          <a:xfrm>
            <a:off x="6898741" y="716284"/>
            <a:ext cx="4382035" cy="800100"/>
          </a:xfrm>
          <a:prstGeom prst="rect">
            <a:avLst/>
          </a:prstGeom>
          <a:noFill/>
          <a:ln>
            <a:miter lim="800000"/>
            <a:headEnd/>
            <a:tailEnd/>
          </a:ln>
        </p:spPr>
        <p:txBody>
          <a:bodyPr vert="horz" wrap="square" lIns="91440" tIns="45720" rIns="91440" bIns="45720" numCol="1" anchor="b" anchorCtr="0" compatLnSpc="1">
            <a:prstTxWarp prst="textNoShape">
              <a:avLst/>
            </a:prstTxWarp>
          </a:bodyPr>
          <a:lstStyle>
            <a:lvl1pPr algn="r" rtl="0" eaLnBrk="1" fontAlgn="base" hangingPunct="1">
              <a:lnSpc>
                <a:spcPct val="90000"/>
              </a:lnSpc>
              <a:spcBef>
                <a:spcPct val="0"/>
              </a:spcBef>
              <a:spcAft>
                <a:spcPct val="0"/>
              </a:spcAft>
              <a:defRPr lang="pt-BR" sz="3200" b="1" i="0" cap="all" baseline="0">
                <a:solidFill>
                  <a:schemeClr val="accent2"/>
                </a:solidFill>
                <a:latin typeface="+mn-lt"/>
                <a:ea typeface="MS PGothic" pitchFamily="34" charset="-128"/>
                <a:cs typeface="+mj-cs"/>
              </a:defRPr>
            </a:lvl1pPr>
            <a:lvl2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2pPr>
            <a:lvl3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3pPr>
            <a:lvl4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4pPr>
            <a:lvl5pPr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5pPr>
            <a:lvl6pPr marL="4572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6pPr>
            <a:lvl7pPr marL="9144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7pPr>
            <a:lvl8pPr marL="13716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8pPr>
            <a:lvl9pPr marL="1828800" algn="l" rtl="0" eaLnBrk="1" fontAlgn="base" hangingPunct="1">
              <a:lnSpc>
                <a:spcPct val="90000"/>
              </a:lnSpc>
              <a:spcBef>
                <a:spcPct val="0"/>
              </a:spcBef>
              <a:spcAft>
                <a:spcPct val="0"/>
              </a:spcAft>
              <a:defRPr sz="3200">
                <a:solidFill>
                  <a:srgbClr val="A6A6A6"/>
                </a:solidFill>
                <a:latin typeface="Calibri" pitchFamily="34" charset="0"/>
                <a:ea typeface="MS PGothic" pitchFamily="34" charset="-128"/>
              </a:defRPr>
            </a:lvl9pPr>
          </a:lstStyle>
          <a:p>
            <a:r>
              <a:rPr lang="pt-BR" kern="0" dirty="0" smtClean="0"/>
              <a:t>AGENDA</a:t>
            </a:r>
            <a:endParaRPr lang="pt-BR" kern="0" dirty="0"/>
          </a:p>
        </p:txBody>
      </p:sp>
      <p:cxnSp>
        <p:nvCxnSpPr>
          <p:cNvPr id="28" name="Conector reto 27"/>
          <p:cNvCxnSpPr/>
          <p:nvPr/>
        </p:nvCxnSpPr>
        <p:spPr>
          <a:xfrm>
            <a:off x="6984590" y="753390"/>
            <a:ext cx="4798766" cy="0"/>
          </a:xfrm>
          <a:prstGeom prst="line">
            <a:avLst/>
          </a:prstGeom>
          <a:ln w="28575">
            <a:solidFill>
              <a:srgbClr val="A2BD30"/>
            </a:solidFill>
          </a:ln>
        </p:spPr>
        <p:style>
          <a:lnRef idx="1">
            <a:schemeClr val="accent1"/>
          </a:lnRef>
          <a:fillRef idx="0">
            <a:schemeClr val="accent1"/>
          </a:fillRef>
          <a:effectRef idx="0">
            <a:schemeClr val="accent1"/>
          </a:effectRef>
          <a:fontRef idx="minor">
            <a:schemeClr val="tx1"/>
          </a:fontRef>
        </p:style>
      </p:cxnSp>
      <p:cxnSp>
        <p:nvCxnSpPr>
          <p:cNvPr id="6" name="Conector reto 5"/>
          <p:cNvCxnSpPr/>
          <p:nvPr/>
        </p:nvCxnSpPr>
        <p:spPr>
          <a:xfrm>
            <a:off x="1905928" y="2813527"/>
            <a:ext cx="0" cy="318869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8" name="Retângulo Arredondado 17"/>
          <p:cNvSpPr/>
          <p:nvPr/>
        </p:nvSpPr>
        <p:spPr>
          <a:xfrm>
            <a:off x="1994467" y="2747008"/>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pt-BR" dirty="0" smtClean="0">
                <a:solidFill>
                  <a:schemeClr val="bg1">
                    <a:lumMod val="50000"/>
                  </a:schemeClr>
                </a:solidFill>
              </a:rPr>
              <a:t>PERFORMANCE</a:t>
            </a:r>
            <a:endParaRPr lang="pt-BR" dirty="0">
              <a:solidFill>
                <a:schemeClr val="bg1">
                  <a:lumMod val="50000"/>
                </a:schemeClr>
              </a:solidFill>
            </a:endParaRPr>
          </a:p>
        </p:txBody>
      </p:sp>
      <p:sp>
        <p:nvSpPr>
          <p:cNvPr id="9" name="Retângulo Arredondado 18"/>
          <p:cNvSpPr/>
          <p:nvPr/>
        </p:nvSpPr>
        <p:spPr>
          <a:xfrm>
            <a:off x="1994467" y="3375658"/>
            <a:ext cx="2743200" cy="50958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r>
              <a:rPr lang="pt-BR" dirty="0" smtClean="0">
                <a:solidFill>
                  <a:schemeClr val="bg1">
                    <a:lumMod val="50000"/>
                  </a:schemeClr>
                </a:solidFill>
              </a:rPr>
              <a:t>PROPOSTA</a:t>
            </a:r>
            <a:endParaRPr lang="pt-BR" dirty="0">
              <a:solidFill>
                <a:schemeClr val="bg1">
                  <a:lumMod val="50000"/>
                </a:schemeClr>
              </a:solidFill>
            </a:endParaRPr>
          </a:p>
        </p:txBody>
      </p:sp>
      <p:sp>
        <p:nvSpPr>
          <p:cNvPr id="10" name="Retângulo Arredondado 19"/>
          <p:cNvSpPr/>
          <p:nvPr/>
        </p:nvSpPr>
        <p:spPr>
          <a:xfrm>
            <a:off x="1994467" y="4002721"/>
            <a:ext cx="2743200" cy="51117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pt-B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fontAlgn="auto">
              <a:spcBef>
                <a:spcPts val="0"/>
              </a:spcBef>
              <a:spcAft>
                <a:spcPts val="0"/>
              </a:spcAft>
              <a:defRPr/>
            </a:pPr>
            <a:r>
              <a:rPr lang="pt-BR" cap="all" dirty="0" smtClean="0">
                <a:solidFill>
                  <a:schemeClr val="bg1">
                    <a:lumMod val="50000"/>
                  </a:schemeClr>
                </a:solidFill>
              </a:rPr>
              <a:t>PRÓXIMOS PASSOS</a:t>
            </a:r>
            <a:endParaRPr lang="pt-BR" cap="all" dirty="0">
              <a:solidFill>
                <a:schemeClr val="bg1">
                  <a:lumMod val="50000"/>
                </a:schemeClr>
              </a:solidFill>
            </a:endParaRPr>
          </a:p>
        </p:txBody>
      </p:sp>
      <p:sp>
        <p:nvSpPr>
          <p:cNvPr id="3" name="Retângulo 2"/>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 name="Imagem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30" name="Retângulo 2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4" name="Retângulo 33"/>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7" name="Retângulo 36"/>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8" name="Retângulo 37"/>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0" name="Retângulo 39"/>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2911930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38427078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7192"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5" name="Título 2"/>
          <p:cNvSpPr>
            <a:spLocks noGrp="1"/>
          </p:cNvSpPr>
          <p:nvPr>
            <p:ph type="title"/>
          </p:nvPr>
        </p:nvSpPr>
        <p:spPr/>
        <p:txBody>
          <a:bodyPr vert="horz"/>
          <a:lstStyle/>
          <a:p>
            <a:r>
              <a:rPr lang="pt-BR"/>
              <a:t>TÍTULO DEVE CONTER APENAS 1 LINHA</a:t>
            </a:r>
            <a:endParaRPr lang="pt-BR" dirty="0"/>
          </a:p>
        </p:txBody>
      </p:sp>
      <p:sp>
        <p:nvSpPr>
          <p:cNvPr id="19458" name="Espaço Reservado para Texto 6"/>
          <p:cNvSpPr>
            <a:spLocks noGrp="1"/>
          </p:cNvSpPr>
          <p:nvPr>
            <p:ph type="body" sz="quarter" idx="10"/>
          </p:nvPr>
        </p:nvSpPr>
        <p:spPr>
          <a:xfrm>
            <a:off x="805543" y="2548889"/>
            <a:ext cx="3176523" cy="3461617"/>
          </a:xfrm>
        </p:spPr>
        <p:txBody>
          <a:bodyPr/>
          <a:lstStyle/>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pPr lvl="1"/>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endParaRPr lang="pt-BR" dirty="0"/>
          </a:p>
        </p:txBody>
      </p:sp>
      <p:sp>
        <p:nvSpPr>
          <p:cNvPr id="10" name="Espaço Reservado para Texto 9"/>
          <p:cNvSpPr>
            <a:spLocks noGrp="1"/>
          </p:cNvSpPr>
          <p:nvPr>
            <p:ph type="body" sz="quarter" idx="12"/>
          </p:nvPr>
        </p:nvSpPr>
        <p:spPr>
          <a:xfrm>
            <a:off x="4462272" y="2562141"/>
            <a:ext cx="3176523" cy="3461617"/>
          </a:xfrm>
        </p:spPr>
        <p:txBody>
          <a:bodyPr/>
          <a:lstStyle/>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pPr lvl="1"/>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endParaRPr lang="pt-BR" dirty="0"/>
          </a:p>
        </p:txBody>
      </p:sp>
      <p:sp>
        <p:nvSpPr>
          <p:cNvPr id="19460" name="Espaço Reservado para Texto 1"/>
          <p:cNvSpPr>
            <a:spLocks noGrp="1"/>
          </p:cNvSpPr>
          <p:nvPr>
            <p:ph type="body" sz="quarter" idx="13"/>
          </p:nvPr>
        </p:nvSpPr>
        <p:spPr/>
        <p:txBody>
          <a:bodyPr/>
          <a:lstStyle/>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pPr lvl="1"/>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a:p>
            <a:r>
              <a:rPr lang="pt-BR" dirty="0"/>
              <a:t>O conteúdo de texto da caixa deve ser de fonte tamanho 12, no máximo, e 10, no mínimo, em preto e fonte </a:t>
            </a:r>
            <a:r>
              <a:rPr lang="pt-BR" dirty="0" err="1"/>
              <a:t>Calibri</a:t>
            </a:r>
            <a:r>
              <a:rPr lang="pt-BR" dirty="0"/>
              <a:t>.</a:t>
            </a:r>
          </a:p>
        </p:txBody>
      </p:sp>
      <p:sp>
        <p:nvSpPr>
          <p:cNvPr id="19463" name="Espaço Reservado para Texto 4"/>
          <p:cNvSpPr>
            <a:spLocks noGrp="1"/>
          </p:cNvSpPr>
          <p:nvPr>
            <p:ph type="body" sz="quarter" idx="11"/>
          </p:nvPr>
        </p:nvSpPr>
        <p:spPr/>
        <p:txBody>
          <a:bodyPr/>
          <a:lstStyle/>
          <a:p>
            <a:r>
              <a:rPr lang="pt-BR" dirty="0"/>
              <a:t>Subtítulo alinhado à esquerda. Fonte </a:t>
            </a:r>
            <a:r>
              <a:rPr lang="pt-BR" dirty="0" err="1"/>
              <a:t>Calibri</a:t>
            </a:r>
            <a:r>
              <a:rPr lang="pt-BR" dirty="0"/>
              <a:t>, </a:t>
            </a:r>
            <a:r>
              <a:rPr lang="pt-BR" dirty="0" err="1"/>
              <a:t>bold</a:t>
            </a:r>
            <a:r>
              <a:rPr lang="pt-BR" dirty="0"/>
              <a:t>, tamanho 18pt. Subtítulo deve conter apenas 2 linhas. O subtítulo deve complementar o título.</a:t>
            </a:r>
          </a:p>
        </p:txBody>
      </p:sp>
      <p:sp>
        <p:nvSpPr>
          <p:cNvPr id="7" name="Retângulo 6"/>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8" name="Imagem 7"/>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Tree>
    <p:extLst>
      <p:ext uri="{BB962C8B-B14F-4D97-AF65-F5344CB8AC3E}">
        <p14:creationId xmlns:p14="http://schemas.microsoft.com/office/powerpoint/2010/main" val="14654871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35850069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8216"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1" name="Título 2"/>
          <p:cNvSpPr>
            <a:spLocks noGrp="1"/>
          </p:cNvSpPr>
          <p:nvPr>
            <p:ph type="title"/>
          </p:nvPr>
        </p:nvSpPr>
        <p:spPr/>
        <p:txBody>
          <a:bodyPr vert="horz"/>
          <a:lstStyle/>
          <a:p>
            <a:r>
              <a:rPr lang="pt-BR" dirty="0"/>
              <a:t>TÍTULO DEVE CONTER APENAS 1 LINHA</a:t>
            </a:r>
          </a:p>
        </p:txBody>
      </p:sp>
      <p:sp>
        <p:nvSpPr>
          <p:cNvPr id="11" name="Espaço Reservado para Texto 10"/>
          <p:cNvSpPr>
            <a:spLocks noGrp="1"/>
          </p:cNvSpPr>
          <p:nvPr>
            <p:ph type="body" sz="quarter" idx="10"/>
          </p:nvPr>
        </p:nvSpPr>
        <p:spPr/>
        <p:txBody>
          <a:bodyPr>
            <a:noAutofit/>
          </a:bodyPr>
          <a:lstStyle/>
          <a:p>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a:p>
            <a:pPr lvl="1"/>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p:txBody>
      </p:sp>
      <p:sp>
        <p:nvSpPr>
          <p:cNvPr id="15" name="Espaço Reservado para Texto 14"/>
          <p:cNvSpPr>
            <a:spLocks noGrp="1"/>
          </p:cNvSpPr>
          <p:nvPr>
            <p:ph type="body" sz="quarter" idx="15"/>
          </p:nvPr>
        </p:nvSpPr>
        <p:spPr/>
        <p:txBody>
          <a:bodyPr>
            <a:noAutofit/>
          </a:bodyPr>
          <a:lstStyle/>
          <a:p>
            <a:r>
              <a:rPr lang="pt-BR" dirty="0"/>
              <a:t>CALIBRI, NORMAL, AZUL, 16PT, ALINHADO À ESQUERDA</a:t>
            </a:r>
          </a:p>
        </p:txBody>
      </p:sp>
      <p:sp>
        <p:nvSpPr>
          <p:cNvPr id="20490" name="Espaço Reservado para Texto 4"/>
          <p:cNvSpPr>
            <a:spLocks noGrp="1"/>
          </p:cNvSpPr>
          <p:nvPr>
            <p:ph type="body" sz="quarter" idx="11"/>
          </p:nvPr>
        </p:nvSpPr>
        <p:spPr/>
        <p:txBody>
          <a:bodyPr/>
          <a:lstStyle/>
          <a:p>
            <a:r>
              <a:rPr lang="pt-BR" dirty="0"/>
              <a:t>Subtítulo alinhado à esquerda. Fonte </a:t>
            </a:r>
            <a:r>
              <a:rPr lang="pt-BR" dirty="0" err="1"/>
              <a:t>Calibri</a:t>
            </a:r>
            <a:r>
              <a:rPr lang="pt-BR" dirty="0"/>
              <a:t>, </a:t>
            </a:r>
            <a:r>
              <a:rPr lang="pt-BR" dirty="0" err="1"/>
              <a:t>bold</a:t>
            </a:r>
            <a:r>
              <a:rPr lang="pt-BR" dirty="0"/>
              <a:t>, tamanho 18pt. Subtítulo deve conter apenas 2 linhas. O subtítulo deve complementar o título.</a:t>
            </a:r>
          </a:p>
        </p:txBody>
      </p:sp>
      <p:sp>
        <p:nvSpPr>
          <p:cNvPr id="20484" name="Espaço Reservado para Texto 2"/>
          <p:cNvSpPr txBox="1">
            <a:spLocks/>
          </p:cNvSpPr>
          <p:nvPr/>
        </p:nvSpPr>
        <p:spPr bwMode="auto">
          <a:xfrm>
            <a:off x="9498187" y="1804657"/>
            <a:ext cx="1965931" cy="692150"/>
          </a:xfrm>
          <a:prstGeom prst="rect">
            <a:avLst/>
          </a:prstGeom>
          <a:noFill/>
          <a:ln w="9525">
            <a:noFill/>
            <a:miter lim="800000"/>
            <a:headEnd/>
            <a:tailEnd/>
          </a:ln>
        </p:spPr>
        <p:txBody>
          <a:bodyPr/>
          <a:lstStyle/>
          <a:p>
            <a:pPr>
              <a:spcBef>
                <a:spcPts val="300"/>
              </a:spcBef>
              <a:spcAft>
                <a:spcPts val="300"/>
              </a:spcAft>
              <a:buClr>
                <a:srgbClr val="6CC82A"/>
              </a:buClr>
              <a:buFont typeface="Arial" pitchFamily="34" charset="0"/>
              <a:buNone/>
            </a:pPr>
            <a:r>
              <a:rPr lang="pt-BR" sz="1100" dirty="0">
                <a:solidFill>
                  <a:srgbClr val="0054A4"/>
                </a:solidFill>
                <a:latin typeface="Calibri" pitchFamily="34" charset="0"/>
              </a:rPr>
              <a:t>CALIBRI, BOLD, AZUL, 10PT</a:t>
            </a:r>
          </a:p>
        </p:txBody>
      </p:sp>
      <p:sp>
        <p:nvSpPr>
          <p:cNvPr id="20485" name="Espaço Reservado para Texto 2"/>
          <p:cNvSpPr txBox="1">
            <a:spLocks/>
          </p:cNvSpPr>
          <p:nvPr/>
        </p:nvSpPr>
        <p:spPr bwMode="auto">
          <a:xfrm>
            <a:off x="9498187" y="4162094"/>
            <a:ext cx="2067147" cy="692150"/>
          </a:xfrm>
          <a:prstGeom prst="rect">
            <a:avLst/>
          </a:prstGeom>
          <a:noFill/>
          <a:ln w="9525">
            <a:noFill/>
            <a:miter lim="800000"/>
            <a:headEnd/>
            <a:tailEnd/>
          </a:ln>
        </p:spPr>
        <p:txBody>
          <a:bodyPr/>
          <a:lstStyle/>
          <a:p>
            <a:pPr>
              <a:spcBef>
                <a:spcPts val="300"/>
              </a:spcBef>
              <a:spcAft>
                <a:spcPts val="300"/>
              </a:spcAft>
              <a:buClr>
                <a:srgbClr val="6CC82A"/>
              </a:buClr>
              <a:buFont typeface="Arial" pitchFamily="34" charset="0"/>
              <a:buNone/>
            </a:pPr>
            <a:r>
              <a:rPr lang="pt-BR" sz="1100" dirty="0">
                <a:solidFill>
                  <a:srgbClr val="0054A4"/>
                </a:solidFill>
                <a:latin typeface="Calibri" pitchFamily="34" charset="0"/>
              </a:rPr>
              <a:t>CALIBRI, BOLD, AZUL, 10PT </a:t>
            </a:r>
          </a:p>
        </p:txBody>
      </p:sp>
      <p:pic>
        <p:nvPicPr>
          <p:cNvPr id="20486" name="Imagem 11"/>
          <p:cNvPicPr>
            <a:picLocks noChangeAspect="1"/>
          </p:cNvPicPr>
          <p:nvPr/>
        </p:nvPicPr>
        <p:blipFill>
          <a:blip r:embed="rId6"/>
          <a:srcRect/>
          <a:stretch>
            <a:fillRect/>
          </a:stretch>
        </p:blipFill>
        <p:spPr bwMode="auto">
          <a:xfrm>
            <a:off x="6271725" y="1763713"/>
            <a:ext cx="3219450" cy="2247900"/>
          </a:xfrm>
          <a:prstGeom prst="rect">
            <a:avLst/>
          </a:prstGeom>
          <a:noFill/>
          <a:ln w="9525">
            <a:noFill/>
            <a:miter lim="800000"/>
            <a:headEnd/>
            <a:tailEnd/>
          </a:ln>
        </p:spPr>
      </p:pic>
      <p:pic>
        <p:nvPicPr>
          <p:cNvPr id="20487" name="Imagem 2"/>
          <p:cNvPicPr>
            <a:picLocks noChangeAspect="1"/>
          </p:cNvPicPr>
          <p:nvPr/>
        </p:nvPicPr>
        <p:blipFill>
          <a:blip r:embed="rId7"/>
          <a:srcRect/>
          <a:stretch>
            <a:fillRect/>
          </a:stretch>
        </p:blipFill>
        <p:spPr bwMode="auto">
          <a:xfrm>
            <a:off x="6270137" y="4121150"/>
            <a:ext cx="3221038" cy="2084388"/>
          </a:xfrm>
          <a:prstGeom prst="rect">
            <a:avLst/>
          </a:prstGeom>
          <a:noFill/>
          <a:ln w="9525">
            <a:noFill/>
            <a:miter lim="800000"/>
            <a:headEnd/>
            <a:tailEnd/>
          </a:ln>
        </p:spPr>
      </p:pic>
      <p:sp>
        <p:nvSpPr>
          <p:cNvPr id="10" name="Retângulo 9"/>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2" name="Imagem 11"/>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6" name="Retângulo 15"/>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0" name="Retângulo 19"/>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3" name="Retângulo 22"/>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4" name="Retângulo 23"/>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5" name="Retângulo 24"/>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5263302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12640897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9240"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 name="Título 2"/>
          <p:cNvSpPr>
            <a:spLocks noGrp="1"/>
          </p:cNvSpPr>
          <p:nvPr>
            <p:ph type="title"/>
          </p:nvPr>
        </p:nvSpPr>
        <p:spPr/>
        <p:txBody>
          <a:bodyPr vert="horz"/>
          <a:lstStyle/>
          <a:p>
            <a:r>
              <a:rPr lang="pt-BR" dirty="0"/>
              <a:t>TÍTULO DEVE CONTER APENAS 1 LINHA</a:t>
            </a:r>
          </a:p>
        </p:txBody>
      </p:sp>
      <p:sp>
        <p:nvSpPr>
          <p:cNvPr id="17" name="Espaço Reservado para Texto 10"/>
          <p:cNvSpPr>
            <a:spLocks noGrp="1"/>
          </p:cNvSpPr>
          <p:nvPr>
            <p:ph type="body" sz="quarter" idx="12"/>
          </p:nvPr>
        </p:nvSpPr>
        <p:spPr/>
        <p:txBody>
          <a:bodyPr>
            <a:normAutofit/>
          </a:bodyPr>
          <a:lstStyle/>
          <a:p>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a:p>
            <a:pPr lvl="1"/>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a:p>
            <a:r>
              <a:rPr lang="pt-BR" dirty="0"/>
              <a:t>O conteúdo de texto da caixa deve ser de fonte tamanho 14, no máximo, e 11, no mínimo, em preto e fonte </a:t>
            </a:r>
            <a:r>
              <a:rPr lang="pt-BR" dirty="0" err="1"/>
              <a:t>Calibri</a:t>
            </a:r>
            <a:r>
              <a:rPr lang="pt-BR" dirty="0"/>
              <a:t>.</a:t>
            </a:r>
          </a:p>
          <a:p>
            <a:pPr lvl="1"/>
            <a:r>
              <a:rPr lang="pt-BR" dirty="0"/>
              <a:t>O conteúdo de texto da caixa deve ser de fonte tamanho 14, no máximo, e 11, no mínimo, em preto e fonte </a:t>
            </a:r>
            <a:r>
              <a:rPr lang="pt-BR" dirty="0" err="1"/>
              <a:t>Calibri</a:t>
            </a:r>
            <a:r>
              <a:rPr lang="pt-BR" dirty="0"/>
              <a:t>.</a:t>
            </a:r>
          </a:p>
        </p:txBody>
      </p:sp>
      <p:sp>
        <p:nvSpPr>
          <p:cNvPr id="9" name="Retângulo 15"/>
          <p:cNvSpPr>
            <a:spLocks noGrp="1" noChangeArrowheads="1"/>
          </p:cNvSpPr>
          <p:nvPr>
            <p:ph type="body" sz="quarter" idx="16"/>
          </p:nvPr>
        </p:nvSpPr>
        <p:spPr/>
        <p:txBody>
          <a:bodyPr>
            <a:normAutofit/>
          </a:bodyPr>
          <a:lstStyle/>
          <a:p>
            <a:r>
              <a:rPr lang="pt-BR" dirty="0"/>
              <a:t>CALIBRI, NORMAL, AZUL, 16PT, ALINHADO À ESQUERDA</a:t>
            </a:r>
          </a:p>
        </p:txBody>
      </p:sp>
      <p:sp>
        <p:nvSpPr>
          <p:cNvPr id="21511" name="Espaço Reservado para Texto 4"/>
          <p:cNvSpPr>
            <a:spLocks noGrp="1"/>
          </p:cNvSpPr>
          <p:nvPr>
            <p:ph type="body" sz="quarter" idx="11"/>
          </p:nvPr>
        </p:nvSpPr>
        <p:spPr/>
        <p:txBody>
          <a:bodyPr/>
          <a:lstStyle/>
          <a:p>
            <a:r>
              <a:rPr lang="pt-BR"/>
              <a:t>Subtítulo alinhado à esquerda. Fonte Calibri, bold, tamanho 18pt. Subtítulo deve conter apenas 2 linhas. O subtítulo deve complementar o título.</a:t>
            </a:r>
            <a:endParaRPr lang="pt-BR" dirty="0"/>
          </a:p>
        </p:txBody>
      </p:sp>
      <p:pic>
        <p:nvPicPr>
          <p:cNvPr id="21506" name="Espaço Reservado para Imagem 3"/>
          <p:cNvPicPr>
            <a:picLocks noGrp="1" noChangeAspect="1"/>
          </p:cNvPicPr>
          <p:nvPr>
            <p:ph type="pic" sz="quarter" idx="17"/>
          </p:nvPr>
        </p:nvPicPr>
        <p:blipFill>
          <a:blip r:embed="rId6"/>
          <a:srcRect l="1603" r="1603"/>
          <a:stretch>
            <a:fillRect/>
          </a:stretch>
        </p:blipFill>
        <p:spPr/>
      </p:pic>
      <p:sp>
        <p:nvSpPr>
          <p:cNvPr id="21507" name="Espaço Reservado para Texto 2"/>
          <p:cNvSpPr txBox="1">
            <a:spLocks/>
          </p:cNvSpPr>
          <p:nvPr/>
        </p:nvSpPr>
        <p:spPr bwMode="auto">
          <a:xfrm>
            <a:off x="982663" y="6010275"/>
            <a:ext cx="4933950" cy="271463"/>
          </a:xfrm>
          <a:prstGeom prst="rect">
            <a:avLst/>
          </a:prstGeom>
          <a:noFill/>
          <a:ln w="9525">
            <a:noFill/>
            <a:miter lim="800000"/>
            <a:headEnd/>
            <a:tailEnd/>
          </a:ln>
        </p:spPr>
        <p:txBody>
          <a:bodyPr lIns="0"/>
          <a:lstStyle/>
          <a:p>
            <a:pPr>
              <a:spcBef>
                <a:spcPts val="300"/>
              </a:spcBef>
              <a:spcAft>
                <a:spcPts val="300"/>
              </a:spcAft>
              <a:buClr>
                <a:srgbClr val="6CC82A"/>
              </a:buClr>
              <a:buFont typeface="Arial" pitchFamily="34" charset="0"/>
              <a:buNone/>
            </a:pPr>
            <a:r>
              <a:rPr lang="pt-BR" sz="1000" dirty="0">
                <a:solidFill>
                  <a:srgbClr val="0054A4"/>
                </a:solidFill>
                <a:latin typeface="Calibri" pitchFamily="34" charset="0"/>
              </a:rPr>
              <a:t>CALIBRI, BOLD, BLUE, 10PT, </a:t>
            </a:r>
          </a:p>
        </p:txBody>
      </p:sp>
      <p:sp>
        <p:nvSpPr>
          <p:cNvPr id="8" name="Retângulo 7"/>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0" name="Imagem 9"/>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3" name="Retângulo 12"/>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 name="Retângulo 13"/>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1" name="Retângulo 20"/>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2" name="Retângulo 21"/>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3" name="Retângulo 22"/>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41271321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7622289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0264"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ítulo 5"/>
          <p:cNvSpPr>
            <a:spLocks noGrp="1"/>
          </p:cNvSpPr>
          <p:nvPr>
            <p:ph type="title"/>
          </p:nvPr>
        </p:nvSpPr>
        <p:spPr/>
        <p:txBody>
          <a:bodyPr vert="horz"/>
          <a:lstStyle/>
          <a:p>
            <a:pPr eaLnBrk="1" fontAlgn="auto" hangingPunct="1">
              <a:spcAft>
                <a:spcPts val="0"/>
              </a:spcAft>
              <a:defRPr/>
            </a:pPr>
            <a:r>
              <a:rPr lang="pt-BR" dirty="0"/>
              <a:t>TÍTULO DEVE CONTER APENAS 1 LINHA</a:t>
            </a:r>
          </a:p>
        </p:txBody>
      </p:sp>
      <p:sp>
        <p:nvSpPr>
          <p:cNvPr id="7" name="Espaço Reservado para Texto 2"/>
          <p:cNvSpPr txBox="1">
            <a:spLocks/>
          </p:cNvSpPr>
          <p:nvPr/>
        </p:nvSpPr>
        <p:spPr>
          <a:xfrm>
            <a:off x="836613" y="4070350"/>
            <a:ext cx="3203575" cy="363538"/>
          </a:xfrm>
          <a:prstGeom prst="rect">
            <a:avLst/>
          </a:prstGeom>
          <a:solidFill>
            <a:srgbClr val="0054A4"/>
          </a:solidFill>
        </p:spPr>
        <p:txBody>
          <a:bodyPr anchor="ctr"/>
          <a:lstStyle>
            <a:lvl1pPr marL="2286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Font typeface="Arial" panose="020B0604020202020204" pitchFamily="34" charset="0"/>
              <a:buNone/>
              <a:defRPr/>
            </a:pPr>
            <a:r>
              <a:rPr lang="pt-BR" sz="1400" b="1" cap="all" dirty="0">
                <a:solidFill>
                  <a:schemeClr val="bg1"/>
                </a:solidFill>
              </a:rPr>
              <a:t>CALIBRI, BOLD, 14PT, CENTRALIZADO</a:t>
            </a:r>
          </a:p>
        </p:txBody>
      </p:sp>
      <p:sp>
        <p:nvSpPr>
          <p:cNvPr id="13" name="Espaço Reservado para Texto 2"/>
          <p:cNvSpPr txBox="1">
            <a:spLocks/>
          </p:cNvSpPr>
          <p:nvPr/>
        </p:nvSpPr>
        <p:spPr>
          <a:xfrm>
            <a:off x="8065859" y="4070350"/>
            <a:ext cx="3225800" cy="363538"/>
          </a:xfrm>
          <a:prstGeom prst="rect">
            <a:avLst/>
          </a:prstGeom>
          <a:solidFill>
            <a:srgbClr val="0054A4"/>
          </a:solidFill>
        </p:spPr>
        <p:txBody>
          <a:bodyPr anchor="ctr"/>
          <a:lstStyle>
            <a:lvl1pPr marL="2286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Font typeface="Arial" panose="020B0604020202020204" pitchFamily="34" charset="0"/>
              <a:buNone/>
              <a:defRPr/>
            </a:pPr>
            <a:r>
              <a:rPr lang="pt-BR" sz="1400" b="1" cap="all" dirty="0">
                <a:solidFill>
                  <a:schemeClr val="bg1"/>
                </a:solidFill>
              </a:rPr>
              <a:t>CALIBRI, BOLD, 14PT, CENTRALIZADO</a:t>
            </a:r>
          </a:p>
        </p:txBody>
      </p:sp>
      <p:sp>
        <p:nvSpPr>
          <p:cNvPr id="14" name="Espaço Reservado para Texto 2"/>
          <p:cNvSpPr txBox="1">
            <a:spLocks/>
          </p:cNvSpPr>
          <p:nvPr/>
        </p:nvSpPr>
        <p:spPr>
          <a:xfrm>
            <a:off x="4483100" y="4070350"/>
            <a:ext cx="3205163" cy="363538"/>
          </a:xfrm>
          <a:prstGeom prst="rect">
            <a:avLst/>
          </a:prstGeom>
          <a:solidFill>
            <a:srgbClr val="0054A4"/>
          </a:solidFill>
        </p:spPr>
        <p:txBody>
          <a:bodyPr anchor="ctr"/>
          <a:lstStyle>
            <a:lvl1pPr marL="2286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2pPr>
            <a:lvl3pPr marL="1143000" indent="-228600" algn="l" defTabSz="914400" rtl="0" eaLnBrk="1" latinLnBrk="0" hangingPunct="1">
              <a:lnSpc>
                <a:spcPct val="100000"/>
              </a:lnSpc>
              <a:spcBef>
                <a:spcPts val="300"/>
              </a:spcBef>
              <a:spcAft>
                <a:spcPts val="300"/>
              </a:spcAft>
              <a:buClr>
                <a:srgbClr val="6CC82A"/>
              </a:buClr>
              <a:buFont typeface="Wingdings" panose="05000000000000000000" pitchFamily="2" charset="2"/>
              <a:buChar char="§"/>
              <a:defRPr sz="1800" kern="1200">
                <a:solidFill>
                  <a:schemeClr val="tx1"/>
                </a:solidFill>
                <a:latin typeface="+mn-lt"/>
                <a:ea typeface="+mn-ea"/>
                <a:cs typeface="+mn-cs"/>
              </a:defRPr>
            </a:lvl3pPr>
            <a:lvl4pPr marL="1600200" indent="-228600" algn="l" defTabSz="914400" rtl="0" eaLnBrk="1" latinLnBrk="0" hangingPunct="1">
              <a:lnSpc>
                <a:spcPct val="100000"/>
              </a:lnSpc>
              <a:spcBef>
                <a:spcPts val="300"/>
              </a:spcBef>
              <a:spcAft>
                <a:spcPts val="300"/>
              </a:spcAft>
              <a:buClr>
                <a:srgbClr val="6CC82A"/>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300"/>
              </a:spcBef>
              <a:spcAft>
                <a:spcPts val="300"/>
              </a:spcAft>
              <a:buClr>
                <a:srgbClr val="6CC82A"/>
              </a:buClr>
              <a:buFont typeface="Calibri" panose="020F050202020403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fontAlgn="auto">
              <a:buFont typeface="Arial" panose="020B0604020202020204" pitchFamily="34" charset="0"/>
              <a:buNone/>
              <a:defRPr/>
            </a:pPr>
            <a:r>
              <a:rPr lang="pt-BR" sz="1400" b="1" cap="all" dirty="0">
                <a:solidFill>
                  <a:schemeClr val="bg1"/>
                </a:solidFill>
              </a:rPr>
              <a:t>CALIBRI, BOLD, 14PT, CENTRALIZADO</a:t>
            </a:r>
          </a:p>
        </p:txBody>
      </p:sp>
      <p:sp>
        <p:nvSpPr>
          <p:cNvPr id="23558" name="CaixaDeTexto 14"/>
          <p:cNvSpPr txBox="1">
            <a:spLocks noChangeArrowheads="1"/>
          </p:cNvSpPr>
          <p:nvPr/>
        </p:nvSpPr>
        <p:spPr bwMode="auto">
          <a:xfrm>
            <a:off x="796925" y="4571865"/>
            <a:ext cx="3232150" cy="1580936"/>
          </a:xfrm>
          <a:prstGeom prst="rect">
            <a:avLst/>
          </a:prstGeom>
          <a:noFill/>
          <a:ln w="9525">
            <a:noFill/>
            <a:miter lim="800000"/>
            <a:headEnd/>
            <a:tailEnd/>
          </a:ln>
        </p:spPr>
        <p:txBody>
          <a:bodyPr/>
          <a:lstStyle/>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p:txBody>
      </p:sp>
      <p:sp>
        <p:nvSpPr>
          <p:cNvPr id="23559" name="CaixaDeTexto 15"/>
          <p:cNvSpPr txBox="1">
            <a:spLocks noChangeArrowheads="1"/>
          </p:cNvSpPr>
          <p:nvPr/>
        </p:nvSpPr>
        <p:spPr bwMode="auto">
          <a:xfrm>
            <a:off x="4486275" y="4571865"/>
            <a:ext cx="3233738" cy="1580936"/>
          </a:xfrm>
          <a:prstGeom prst="rect">
            <a:avLst/>
          </a:prstGeom>
          <a:noFill/>
          <a:ln w="9525">
            <a:noFill/>
            <a:miter lim="800000"/>
            <a:headEnd/>
            <a:tailEnd/>
          </a:ln>
        </p:spPr>
        <p:txBody>
          <a:bodyPr/>
          <a:lstStyle/>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p:txBody>
      </p:sp>
      <p:sp>
        <p:nvSpPr>
          <p:cNvPr id="23560" name="CaixaDeTexto 16"/>
          <p:cNvSpPr txBox="1">
            <a:spLocks noChangeArrowheads="1"/>
          </p:cNvSpPr>
          <p:nvPr/>
        </p:nvSpPr>
        <p:spPr bwMode="auto">
          <a:xfrm>
            <a:off x="8057922" y="4571865"/>
            <a:ext cx="3232150" cy="1580936"/>
          </a:xfrm>
          <a:prstGeom prst="rect">
            <a:avLst/>
          </a:prstGeom>
          <a:noFill/>
          <a:ln w="9525">
            <a:noFill/>
            <a:miter lim="800000"/>
            <a:headEnd/>
            <a:tailEnd/>
          </a:ln>
        </p:spPr>
        <p:txBody>
          <a:bodyPr/>
          <a:lstStyle/>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marL="180975" indent="-180975">
              <a:spcBef>
                <a:spcPts val="300"/>
              </a:spcBef>
              <a:spcAft>
                <a:spcPts val="300"/>
              </a:spcAft>
              <a:buClr>
                <a:srgbClr val="6CC82A"/>
              </a:buClr>
              <a:buFont typeface="Arial" pitchFamily="34" charset="0"/>
              <a:buChar char="•"/>
            </a:pPr>
            <a:r>
              <a:rPr lang="pt-BR" sz="1200" dirty="0">
                <a:solidFill>
                  <a:schemeClr val="tx1">
                    <a:lumMod val="75000"/>
                  </a:schemeClr>
                </a:solidFill>
                <a:latin typeface="Calibri" pitchFamily="34" charset="0"/>
              </a:rPr>
              <a:t>O conteúdo de texto da caixa deve ser de fonte tamanho 12, no máximo, e 10, no mínimo, em preto e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p:txBody>
      </p:sp>
      <p:pic>
        <p:nvPicPr>
          <p:cNvPr id="23561" name="Imagem 17"/>
          <p:cNvPicPr>
            <a:picLocks noChangeAspect="1"/>
          </p:cNvPicPr>
          <p:nvPr/>
        </p:nvPicPr>
        <p:blipFill>
          <a:blip r:embed="rId6"/>
          <a:srcRect/>
          <a:stretch>
            <a:fillRect/>
          </a:stretch>
        </p:blipFill>
        <p:spPr bwMode="auto">
          <a:xfrm>
            <a:off x="818697" y="1504950"/>
            <a:ext cx="3243263" cy="2433638"/>
          </a:xfrm>
          <a:prstGeom prst="rect">
            <a:avLst/>
          </a:prstGeom>
          <a:noFill/>
          <a:ln w="9525">
            <a:noFill/>
            <a:miter lim="800000"/>
            <a:headEnd/>
            <a:tailEnd/>
          </a:ln>
        </p:spPr>
      </p:pic>
      <p:pic>
        <p:nvPicPr>
          <p:cNvPr id="23562" name="Imagem 18"/>
          <p:cNvPicPr>
            <a:picLocks noChangeAspect="1"/>
          </p:cNvPicPr>
          <p:nvPr/>
        </p:nvPicPr>
        <p:blipFill>
          <a:blip r:embed="rId7"/>
          <a:srcRect/>
          <a:stretch>
            <a:fillRect/>
          </a:stretch>
        </p:blipFill>
        <p:spPr bwMode="auto">
          <a:xfrm>
            <a:off x="4483100" y="1546225"/>
            <a:ext cx="3205163" cy="2405063"/>
          </a:xfrm>
          <a:prstGeom prst="rect">
            <a:avLst/>
          </a:prstGeom>
          <a:noFill/>
          <a:ln w="9525">
            <a:noFill/>
            <a:miter lim="800000"/>
            <a:headEnd/>
            <a:tailEnd/>
          </a:ln>
        </p:spPr>
      </p:pic>
      <p:pic>
        <p:nvPicPr>
          <p:cNvPr id="23563" name="Imagem 19"/>
          <p:cNvPicPr>
            <a:picLocks noChangeAspect="1"/>
          </p:cNvPicPr>
          <p:nvPr/>
        </p:nvPicPr>
        <p:blipFill>
          <a:blip r:embed="rId8"/>
          <a:srcRect/>
          <a:stretch>
            <a:fillRect/>
          </a:stretch>
        </p:blipFill>
        <p:spPr bwMode="auto">
          <a:xfrm>
            <a:off x="8065859" y="1546225"/>
            <a:ext cx="3224213" cy="2420938"/>
          </a:xfrm>
          <a:prstGeom prst="rect">
            <a:avLst/>
          </a:prstGeom>
          <a:noFill/>
          <a:ln w="9525">
            <a:noFill/>
            <a:miter lim="800000"/>
            <a:headEnd/>
            <a:tailEnd/>
          </a:ln>
        </p:spPr>
      </p:pic>
      <p:sp>
        <p:nvSpPr>
          <p:cNvPr id="12" name="Retângulo 11"/>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5" name="Imagem 14"/>
          <p:cNvPicPr>
            <a:picLocks noChangeAspect="1"/>
          </p:cNvPicPr>
          <p:nvPr/>
        </p:nvPicPr>
        <p:blipFill>
          <a:blip r:embed="rId9"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7" name="Retângulo 16"/>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8" name="Retângulo 17"/>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0" name="Retângulo 19"/>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1" name="Retângulo 20"/>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3" name="Retângulo 22"/>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4" name="Retângulo 23"/>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5" name="Retângulo 24"/>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933590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42032638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1288"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1" name="Título 2"/>
          <p:cNvSpPr>
            <a:spLocks noGrp="1"/>
          </p:cNvSpPr>
          <p:nvPr>
            <p:ph type="title"/>
          </p:nvPr>
        </p:nvSpPr>
        <p:spPr>
          <a:noFill/>
          <a:ln>
            <a:miter lim="800000"/>
            <a:headEnd/>
            <a:tailEnd/>
          </a:ln>
        </p:spPr>
        <p:txBody>
          <a:bodyPr vert="horz" wrap="square" lIns="91440" tIns="45720" rIns="91440" bIns="45720" numCol="1" anchor="b" anchorCtr="0" compatLnSpc="1">
            <a:prstTxWarp prst="textNoShape">
              <a:avLst/>
            </a:prstTxWarp>
          </a:bodyPr>
          <a:lstStyle/>
          <a:p>
            <a:r>
              <a:rPr lang="pt-BR" dirty="0"/>
              <a:t>TÍTULO DEVE CONTER APENAS 1 LINHA</a:t>
            </a:r>
          </a:p>
        </p:txBody>
      </p:sp>
      <p:sp>
        <p:nvSpPr>
          <p:cNvPr id="12" name="Espaço Reservado para Texto 4"/>
          <p:cNvSpPr>
            <a:spLocks noGrp="1"/>
          </p:cNvSpPr>
          <p:nvPr>
            <p:ph type="body" sz="quarter" idx="11"/>
          </p:nvPr>
        </p:nvSpPr>
        <p:spPr/>
        <p:txBody>
          <a:bodyPr/>
          <a:lstStyle/>
          <a:p>
            <a:pPr fontAlgn="base">
              <a:spcBef>
                <a:spcPct val="0"/>
              </a:spcBef>
              <a:spcAft>
                <a:spcPct val="0"/>
              </a:spcAft>
            </a:pPr>
            <a:r>
              <a:rPr lang="pt-BR" sz="1800" dirty="0"/>
              <a:t>Subtítulo alinhado à esquerda. Fonte </a:t>
            </a:r>
            <a:r>
              <a:rPr lang="pt-BR" sz="1800" dirty="0" err="1"/>
              <a:t>Calibri</a:t>
            </a:r>
            <a:r>
              <a:rPr lang="pt-BR" sz="1800" dirty="0"/>
              <a:t>, </a:t>
            </a:r>
            <a:r>
              <a:rPr lang="pt-BR" sz="1800" dirty="0" err="1"/>
              <a:t>bold</a:t>
            </a:r>
            <a:r>
              <a:rPr lang="pt-BR" sz="1800" dirty="0"/>
              <a:t>, tamanho 18pt. Subtítulo deve conter apenas 2 linhas. O subtítulo deve complementar o título.</a:t>
            </a:r>
          </a:p>
        </p:txBody>
      </p:sp>
      <p:graphicFrame>
        <p:nvGraphicFramePr>
          <p:cNvPr id="7" name="Gráfico 5"/>
          <p:cNvGraphicFramePr>
            <a:graphicFrameLocks noGrp="1"/>
          </p:cNvGraphicFramePr>
          <p:nvPr>
            <p:ph type="chart" sz="quarter" idx="12"/>
            <p:extLst>
              <p:ext uri="{D42A27DB-BD31-4B8C-83A1-F6EECF244321}">
                <p14:modId xmlns:p14="http://schemas.microsoft.com/office/powerpoint/2010/main" val="478556782"/>
              </p:ext>
            </p:extLst>
          </p:nvPr>
        </p:nvGraphicFramePr>
        <p:xfrm>
          <a:off x="804863" y="1970088"/>
          <a:ext cx="10932212" cy="4032250"/>
        </p:xfrm>
        <a:graphic>
          <a:graphicData uri="http://schemas.openxmlformats.org/drawingml/2006/chart">
            <c:chart xmlns:c="http://schemas.openxmlformats.org/drawingml/2006/chart" xmlns:r="http://schemas.openxmlformats.org/officeDocument/2006/relationships" r:id="rId6"/>
          </a:graphicData>
        </a:graphic>
      </p:graphicFrame>
      <p:sp>
        <p:nvSpPr>
          <p:cNvPr id="5" name="Retângulo 4"/>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6" name="Imagem 5"/>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28" name="Retângulo 27"/>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9" name="Retângulo 28"/>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2" name="Retângulo 31"/>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4" name="Retângulo 33"/>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5" name="Retângulo 34"/>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94582315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47552192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2312"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ítulo 2"/>
          <p:cNvSpPr>
            <a:spLocks noGrp="1"/>
          </p:cNvSpPr>
          <p:nvPr>
            <p:ph type="title"/>
          </p:nvPr>
        </p:nvSpPr>
        <p:spPr/>
        <p:txBody>
          <a:bodyPr vert="horz"/>
          <a:lstStyle/>
          <a:p>
            <a:r>
              <a:rPr lang="pt-BR"/>
              <a:t>TÍTULO DEVE CONTER APENAS 1 LINHA</a:t>
            </a:r>
            <a:endParaRPr lang="pt-BR" dirty="0"/>
          </a:p>
        </p:txBody>
      </p:sp>
      <p:sp>
        <p:nvSpPr>
          <p:cNvPr id="43010" name="Espaço Reservado para Texto 7"/>
          <p:cNvSpPr>
            <a:spLocks noGrp="1"/>
          </p:cNvSpPr>
          <p:nvPr>
            <p:ph type="body" sz="quarter" idx="12"/>
          </p:nvPr>
        </p:nvSpPr>
        <p:spPr/>
        <p:txBody>
          <a:bodyPr>
            <a:noAutofit/>
          </a:bodyPr>
          <a:lstStyle/>
          <a:p>
            <a:r>
              <a:rPr lang="pt-BR" sz="1400" dirty="0"/>
              <a:t>O conteúdo de texto da caixa deve ser de fonte tamanho 14, no máximo, e 11, no mínimo, a maior parte em preto e em  fonte </a:t>
            </a:r>
            <a:r>
              <a:rPr lang="pt-BR" sz="1400" dirty="0" err="1"/>
              <a:t>Calibri</a:t>
            </a:r>
            <a:r>
              <a:rPr lang="pt-BR" sz="1400" dirty="0"/>
              <a:t>. </a:t>
            </a:r>
          </a:p>
          <a:p>
            <a:r>
              <a:rPr lang="pt-BR" sz="1400" dirty="0"/>
              <a:t>O conteúdo de texto da caixa deve ser de fonte tamanho 14, no máximo, e 11, no mínimo, a maior parte em preto e em  fonte </a:t>
            </a:r>
            <a:r>
              <a:rPr lang="pt-BR" sz="1400" dirty="0" err="1"/>
              <a:t>Calibri</a:t>
            </a:r>
            <a:r>
              <a:rPr lang="pt-BR" sz="1400" dirty="0"/>
              <a:t>. </a:t>
            </a:r>
          </a:p>
          <a:p>
            <a:pPr lvl="1"/>
            <a:r>
              <a:rPr lang="pt-BR" sz="1400" dirty="0"/>
              <a:t>O conteúdo de texto da caixa deve ser de fonte tamanho 14, no máximo, e 11, no mínimo, a maior parte em preto e em  fonte </a:t>
            </a:r>
            <a:r>
              <a:rPr lang="pt-BR" sz="1400" dirty="0" err="1"/>
              <a:t>Calibri</a:t>
            </a:r>
            <a:r>
              <a:rPr lang="pt-BR" sz="1400" dirty="0"/>
              <a:t>. </a:t>
            </a:r>
          </a:p>
          <a:p>
            <a:r>
              <a:rPr lang="pt-BR" sz="1400" dirty="0"/>
              <a:t>O conteúdo de texto da caixa deve ser de fonte tamanho 14, no máximo, e 11, no mínimo, a maior parte em preto e em  fonte </a:t>
            </a:r>
            <a:r>
              <a:rPr lang="pt-BR" sz="1400" dirty="0" err="1"/>
              <a:t>Calibri</a:t>
            </a:r>
            <a:r>
              <a:rPr lang="pt-BR" sz="1400" dirty="0"/>
              <a:t>. </a:t>
            </a:r>
          </a:p>
        </p:txBody>
      </p:sp>
      <p:sp>
        <p:nvSpPr>
          <p:cNvPr id="14" name="Espaço Reservado para Texto 13"/>
          <p:cNvSpPr>
            <a:spLocks noGrp="1"/>
          </p:cNvSpPr>
          <p:nvPr>
            <p:ph type="body" sz="quarter" idx="15"/>
          </p:nvPr>
        </p:nvSpPr>
        <p:spPr/>
        <p:txBody>
          <a:bodyPr/>
          <a:lstStyle/>
          <a:p>
            <a:r>
              <a:rPr lang="pt-BR" dirty="0"/>
              <a:t>CALIBRI, NORMAL, AZUL, 16PT, CENTRALIZADO</a:t>
            </a:r>
          </a:p>
        </p:txBody>
      </p:sp>
      <p:sp>
        <p:nvSpPr>
          <p:cNvPr id="17" name="Espaço Reservado para Texto 16"/>
          <p:cNvSpPr>
            <a:spLocks noGrp="1"/>
          </p:cNvSpPr>
          <p:nvPr>
            <p:ph type="body" sz="quarter" idx="16"/>
          </p:nvPr>
        </p:nvSpPr>
        <p:spPr/>
        <p:txBody>
          <a:bodyPr/>
          <a:lstStyle/>
          <a:p>
            <a:r>
              <a:rPr lang="pt-BR" dirty="0"/>
              <a:t>CALIBRI, NORMAL, BLUE, 16PT, CENTER</a:t>
            </a:r>
          </a:p>
        </p:txBody>
      </p:sp>
      <p:sp>
        <p:nvSpPr>
          <p:cNvPr id="43016" name="Espaço Reservado para Texto 4"/>
          <p:cNvSpPr>
            <a:spLocks noGrp="1"/>
          </p:cNvSpPr>
          <p:nvPr>
            <p:ph type="body" sz="quarter" idx="11"/>
          </p:nvPr>
        </p:nvSpPr>
        <p:spPr/>
        <p:txBody>
          <a:bodyPr/>
          <a:lstStyle/>
          <a:p>
            <a:r>
              <a:rPr lang="pt-BR" dirty="0"/>
              <a:t>Subtítulo alinhado à esquerda. Fonte </a:t>
            </a:r>
            <a:r>
              <a:rPr lang="pt-BR" dirty="0" err="1"/>
              <a:t>Calibri</a:t>
            </a:r>
            <a:r>
              <a:rPr lang="pt-BR" dirty="0"/>
              <a:t>, </a:t>
            </a:r>
            <a:r>
              <a:rPr lang="pt-BR" dirty="0" err="1"/>
              <a:t>bold</a:t>
            </a:r>
            <a:r>
              <a:rPr lang="pt-BR" dirty="0"/>
              <a:t>, tamanho 18pt. Subtítulo deve conter apenas 2 linhas. O subtítulo deve complementar o título.</a:t>
            </a:r>
          </a:p>
        </p:txBody>
      </p:sp>
      <p:graphicFrame>
        <p:nvGraphicFramePr>
          <p:cNvPr id="13" name="Gráfico 10"/>
          <p:cNvGraphicFramePr>
            <a:graphicFrameLocks noGrp="1"/>
          </p:cNvGraphicFramePr>
          <p:nvPr>
            <p:ph type="chart" sz="quarter" idx="17"/>
            <p:extLst>
              <p:ext uri="{D42A27DB-BD31-4B8C-83A1-F6EECF244321}">
                <p14:modId xmlns:p14="http://schemas.microsoft.com/office/powerpoint/2010/main" val="1850966788"/>
              </p:ext>
            </p:extLst>
          </p:nvPr>
        </p:nvGraphicFramePr>
        <p:xfrm>
          <a:off x="804863" y="2549525"/>
          <a:ext cx="5146675" cy="3435350"/>
        </p:xfrm>
        <a:graphic>
          <a:graphicData uri="http://schemas.openxmlformats.org/drawingml/2006/chart">
            <c:chart xmlns:c="http://schemas.openxmlformats.org/drawingml/2006/chart" xmlns:r="http://schemas.openxmlformats.org/officeDocument/2006/relationships" r:id="rId6"/>
          </a:graphicData>
        </a:graphic>
      </p:graphicFrame>
      <p:sp>
        <p:nvSpPr>
          <p:cNvPr id="8" name="Retângulo 7"/>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32" name="Retângulo 31"/>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Retângulo 32"/>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Retângulo 34"/>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7" name="Retângulo 36"/>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8" name="Retângulo 37"/>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9" name="Retângulo 38"/>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40" name="Retângulo 39"/>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1" name="Retângulo 40"/>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Retângulo 41"/>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247496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206656797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3336" name="Slide do think-cell" r:id="rId23" imgW="359" imgH="360" progId="TCLayout.ActiveDocument.1">
                  <p:embed/>
                </p:oleObj>
              </mc:Choice>
              <mc:Fallback>
                <p:oleObj name="Slide do think-cell" r:id="rId23" imgW="359" imgH="360" progId="TCLayout.ActiveDocument.1">
                  <p:embed/>
                  <p:pic>
                    <p:nvPicPr>
                      <p:cNvPr id="0" name=""/>
                      <p:cNvPicPr/>
                      <p:nvPr/>
                    </p:nvPicPr>
                    <p:blipFill>
                      <a:blip r:embed="rId24"/>
                      <a:stretch>
                        <a:fillRect/>
                      </a:stretch>
                    </p:blipFill>
                    <p:spPr>
                      <a:xfrm>
                        <a:off x="1588" y="1588"/>
                        <a:ext cx="1588" cy="1588"/>
                      </a:xfrm>
                      <a:prstGeom prst="rect">
                        <a:avLst/>
                      </a:prstGeom>
                    </p:spPr>
                  </p:pic>
                </p:oleObj>
              </mc:Fallback>
            </mc:AlternateContent>
          </a:graphicData>
        </a:graphic>
      </p:graphicFrame>
      <p:sp>
        <p:nvSpPr>
          <p:cNvPr id="72" name="Título 71"/>
          <p:cNvSpPr>
            <a:spLocks noGrp="1"/>
          </p:cNvSpPr>
          <p:nvPr>
            <p:ph type="title"/>
          </p:nvPr>
        </p:nvSpPr>
        <p:spPr/>
        <p:txBody>
          <a:bodyPr vert="horz"/>
          <a:lstStyle/>
          <a:p>
            <a:r>
              <a:rPr lang="pt-BR" dirty="0"/>
              <a:t>TÍTULO DEVE CONTER APENAS 1 LINHA</a:t>
            </a:r>
          </a:p>
        </p:txBody>
      </p:sp>
      <p:sp>
        <p:nvSpPr>
          <p:cNvPr id="4" name="AutoShape 36"/>
          <p:cNvSpPr>
            <a:spLocks noChangeArrowheads="1"/>
          </p:cNvSpPr>
          <p:nvPr>
            <p:custDataLst>
              <p:tags r:id="rId3"/>
            </p:custDataLst>
          </p:nvPr>
        </p:nvSpPr>
        <p:spPr bwMode="auto">
          <a:xfrm>
            <a:off x="3852863" y="3543300"/>
            <a:ext cx="1947862"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err="1">
                <a:solidFill>
                  <a:schemeClr val="bg1"/>
                </a:solidFill>
                <a:latin typeface="Calibri" panose="020F0502020204030204" pitchFamily="34" charset="0"/>
              </a:rPr>
              <a:t>Calibri</a:t>
            </a:r>
            <a:r>
              <a:rPr lang="pt-BR" sz="1400" dirty="0">
                <a:solidFill>
                  <a:schemeClr val="bg1"/>
                </a:solidFill>
                <a:latin typeface="Calibri" panose="020F0502020204030204" pitchFamily="34" charset="0"/>
              </a:rPr>
              <a:t>, 14pt, normal</a:t>
            </a:r>
          </a:p>
        </p:txBody>
      </p:sp>
      <p:sp>
        <p:nvSpPr>
          <p:cNvPr id="51204" name="AutoShape 36"/>
          <p:cNvSpPr>
            <a:spLocks noChangeArrowheads="1"/>
          </p:cNvSpPr>
          <p:nvPr>
            <p:custDataLst>
              <p:tags r:id="rId4"/>
            </p:custDataLst>
          </p:nvPr>
        </p:nvSpPr>
        <p:spPr bwMode="auto">
          <a:xfrm>
            <a:off x="4935538" y="1562100"/>
            <a:ext cx="1947862" cy="446088"/>
          </a:xfrm>
          <a:prstGeom prst="roundRect">
            <a:avLst>
              <a:gd name="adj" fmla="val 16667"/>
            </a:avLst>
          </a:prstGeom>
          <a:solidFill>
            <a:srgbClr val="0054A4"/>
          </a:solidFill>
          <a:ln w="9525">
            <a:noFill/>
            <a:round/>
            <a:headEnd/>
            <a:tailEnd/>
          </a:ln>
        </p:spPr>
        <p:txBody>
          <a:bodyPr anchor="ctr"/>
          <a:lstStyle/>
          <a:p>
            <a:pPr algn="ctr" defTabSz="457200" eaLnBrk="0" hangingPunct="0">
              <a:lnSpc>
                <a:spcPct val="90000"/>
              </a:lnSpc>
            </a:pPr>
            <a:r>
              <a:rPr lang="pt-BR" sz="1600" b="1" dirty="0" err="1">
                <a:solidFill>
                  <a:srgbClr val="FFFFFF"/>
                </a:solidFill>
                <a:latin typeface="Calibri" pitchFamily="34" charset="0"/>
              </a:rPr>
              <a:t>Calibri</a:t>
            </a:r>
            <a:r>
              <a:rPr lang="pt-BR" sz="1600" b="1" dirty="0">
                <a:solidFill>
                  <a:srgbClr val="FFFFFF"/>
                </a:solidFill>
                <a:latin typeface="Calibri" pitchFamily="34" charset="0"/>
              </a:rPr>
              <a:t>, 16pt, </a:t>
            </a:r>
            <a:r>
              <a:rPr lang="pt-BR" sz="1600" b="1" dirty="0" err="1">
                <a:solidFill>
                  <a:srgbClr val="FFFFFF"/>
                </a:solidFill>
                <a:latin typeface="Calibri" pitchFamily="34" charset="0"/>
              </a:rPr>
              <a:t>bold</a:t>
            </a:r>
            <a:endParaRPr lang="pt-BR" sz="1600" b="1" dirty="0">
              <a:solidFill>
                <a:srgbClr val="FFFFFF"/>
              </a:solidFill>
              <a:latin typeface="Calibri" pitchFamily="34" charset="0"/>
            </a:endParaRPr>
          </a:p>
        </p:txBody>
      </p:sp>
      <p:sp>
        <p:nvSpPr>
          <p:cNvPr id="51205" name="AutoShape 36"/>
          <p:cNvSpPr>
            <a:spLocks noChangeArrowheads="1"/>
          </p:cNvSpPr>
          <p:nvPr>
            <p:custDataLst>
              <p:tags r:id="rId5"/>
            </p:custDataLst>
          </p:nvPr>
        </p:nvSpPr>
        <p:spPr bwMode="auto">
          <a:xfrm>
            <a:off x="4935538" y="2279650"/>
            <a:ext cx="1947862" cy="444500"/>
          </a:xfrm>
          <a:prstGeom prst="roundRect">
            <a:avLst>
              <a:gd name="adj" fmla="val 16667"/>
            </a:avLst>
          </a:prstGeom>
          <a:solidFill>
            <a:srgbClr val="A2BD30"/>
          </a:solidFill>
          <a:ln w="9525">
            <a:noFill/>
            <a:round/>
            <a:headEnd/>
            <a:tailEnd/>
          </a:ln>
        </p:spPr>
        <p:txBody>
          <a:bodyPr anchor="ctr"/>
          <a:lstStyle/>
          <a:p>
            <a:pPr algn="ctr" defTabSz="457200" eaLnBrk="0" hangingPunct="0">
              <a:lnSpc>
                <a:spcPct val="90000"/>
              </a:lnSpc>
            </a:pPr>
            <a:r>
              <a:rPr lang="pt-BR" sz="1600" b="1" dirty="0" err="1">
                <a:solidFill>
                  <a:srgbClr val="FFFFFF"/>
                </a:solidFill>
                <a:latin typeface="Calibri" pitchFamily="34" charset="0"/>
              </a:rPr>
              <a:t>Calibri</a:t>
            </a:r>
            <a:r>
              <a:rPr lang="pt-BR" sz="1600" b="1" dirty="0">
                <a:solidFill>
                  <a:srgbClr val="FFFFFF"/>
                </a:solidFill>
                <a:latin typeface="Calibri" pitchFamily="34" charset="0"/>
              </a:rPr>
              <a:t>, 16pt, </a:t>
            </a:r>
            <a:r>
              <a:rPr lang="pt-BR" sz="1600" b="1" dirty="0" err="1">
                <a:solidFill>
                  <a:srgbClr val="FFFFFF"/>
                </a:solidFill>
                <a:latin typeface="Calibri" pitchFamily="34" charset="0"/>
              </a:rPr>
              <a:t>bold</a:t>
            </a:r>
            <a:endParaRPr lang="pt-BR" sz="1600" b="1" dirty="0">
              <a:solidFill>
                <a:srgbClr val="FFFFFF"/>
              </a:solidFill>
              <a:latin typeface="Calibri" pitchFamily="34" charset="0"/>
            </a:endParaRPr>
          </a:p>
        </p:txBody>
      </p:sp>
      <p:cxnSp>
        <p:nvCxnSpPr>
          <p:cNvPr id="16" name="Conector angulado 11"/>
          <p:cNvCxnSpPr>
            <a:stCxn id="4" idx="2"/>
          </p:cNvCxnSpPr>
          <p:nvPr/>
        </p:nvCxnSpPr>
        <p:spPr>
          <a:xfrm rot="5400000">
            <a:off x="4321969" y="3820319"/>
            <a:ext cx="336550" cy="674688"/>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angulado 13"/>
          <p:cNvCxnSpPr>
            <a:stCxn id="4" idx="2"/>
          </p:cNvCxnSpPr>
          <p:nvPr/>
        </p:nvCxnSpPr>
        <p:spPr>
          <a:xfrm rot="5400000">
            <a:off x="4090988" y="4051300"/>
            <a:ext cx="798512" cy="674688"/>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 name="Conector angulado 17"/>
          <p:cNvCxnSpPr>
            <a:stCxn id="4" idx="2"/>
          </p:cNvCxnSpPr>
          <p:nvPr/>
        </p:nvCxnSpPr>
        <p:spPr>
          <a:xfrm rot="5400000">
            <a:off x="3859213" y="4283075"/>
            <a:ext cx="1262062" cy="674688"/>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 name="Conector angulado 21"/>
          <p:cNvCxnSpPr>
            <a:stCxn id="4" idx="2"/>
          </p:cNvCxnSpPr>
          <p:nvPr/>
        </p:nvCxnSpPr>
        <p:spPr>
          <a:xfrm rot="5400000">
            <a:off x="3629025" y="4513263"/>
            <a:ext cx="1722437" cy="674688"/>
          </a:xfrm>
          <a:prstGeom prst="bentConnector4">
            <a:avLst>
              <a:gd name="adj1" fmla="val 3642"/>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AutoShape 36"/>
          <p:cNvSpPr>
            <a:spLocks noChangeArrowheads="1"/>
          </p:cNvSpPr>
          <p:nvPr>
            <p:custDataLst>
              <p:tags r:id="rId6"/>
            </p:custDataLst>
          </p:nvPr>
        </p:nvSpPr>
        <p:spPr bwMode="auto">
          <a:xfrm>
            <a:off x="1292225" y="3543300"/>
            <a:ext cx="1947863"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err="1">
                <a:solidFill>
                  <a:schemeClr val="bg1"/>
                </a:solidFill>
                <a:latin typeface="Calibri" panose="020F0502020204030204" pitchFamily="34" charset="0"/>
                <a:cs typeface="+mn-cs"/>
              </a:rPr>
              <a:t>Calibri</a:t>
            </a:r>
            <a:r>
              <a:rPr lang="pt-BR" sz="1400" dirty="0">
                <a:solidFill>
                  <a:schemeClr val="bg1"/>
                </a:solidFill>
                <a:latin typeface="Calibri" panose="020F0502020204030204" pitchFamily="34" charset="0"/>
                <a:cs typeface="+mn-cs"/>
              </a:rPr>
              <a:t>, 14pt, normal</a:t>
            </a:r>
          </a:p>
        </p:txBody>
      </p:sp>
      <p:sp>
        <p:nvSpPr>
          <p:cNvPr id="21" name="AutoShape 36"/>
          <p:cNvSpPr>
            <a:spLocks noChangeArrowheads="1"/>
          </p:cNvSpPr>
          <p:nvPr>
            <p:custDataLst>
              <p:tags r:id="rId7"/>
            </p:custDataLst>
          </p:nvPr>
        </p:nvSpPr>
        <p:spPr bwMode="auto">
          <a:xfrm>
            <a:off x="1592263" y="4124325"/>
            <a:ext cx="1625600"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cs typeface="+mn-cs"/>
              </a:rPr>
              <a:t>Calibri</a:t>
            </a:r>
            <a:r>
              <a:rPr lang="pt-BR" sz="1200" dirty="0">
                <a:latin typeface="Calibri" panose="020F0502020204030204" pitchFamily="34" charset="0"/>
                <a:cs typeface="+mn-cs"/>
              </a:rPr>
              <a:t>, 12pt, normal</a:t>
            </a:r>
          </a:p>
        </p:txBody>
      </p:sp>
      <p:sp>
        <p:nvSpPr>
          <p:cNvPr id="22" name="AutoShape 36"/>
          <p:cNvSpPr>
            <a:spLocks noChangeArrowheads="1"/>
          </p:cNvSpPr>
          <p:nvPr>
            <p:custDataLst>
              <p:tags r:id="rId8"/>
            </p:custDataLst>
          </p:nvPr>
        </p:nvSpPr>
        <p:spPr bwMode="auto">
          <a:xfrm>
            <a:off x="1592263" y="5051425"/>
            <a:ext cx="1625600"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23" name="AutoShape 36"/>
          <p:cNvSpPr>
            <a:spLocks noChangeArrowheads="1"/>
          </p:cNvSpPr>
          <p:nvPr>
            <p:custDataLst>
              <p:tags r:id="rId9"/>
            </p:custDataLst>
          </p:nvPr>
        </p:nvSpPr>
        <p:spPr bwMode="auto">
          <a:xfrm>
            <a:off x="1592263" y="4587875"/>
            <a:ext cx="1625600"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24" name="AutoShape 36"/>
          <p:cNvSpPr>
            <a:spLocks noChangeArrowheads="1"/>
          </p:cNvSpPr>
          <p:nvPr>
            <p:custDataLst>
              <p:tags r:id="rId10"/>
            </p:custDataLst>
          </p:nvPr>
        </p:nvSpPr>
        <p:spPr bwMode="auto">
          <a:xfrm>
            <a:off x="1592263" y="5511800"/>
            <a:ext cx="1625600"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cxnSp>
        <p:nvCxnSpPr>
          <p:cNvPr id="26" name="Conector angulado 50"/>
          <p:cNvCxnSpPr>
            <a:stCxn id="20" idx="2"/>
            <a:endCxn id="21" idx="1"/>
          </p:cNvCxnSpPr>
          <p:nvPr/>
        </p:nvCxnSpPr>
        <p:spPr>
          <a:xfrm rot="5400000">
            <a:off x="1760538" y="3821113"/>
            <a:ext cx="336550" cy="673100"/>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7" name="Conector angulado 51"/>
          <p:cNvCxnSpPr>
            <a:stCxn id="20" idx="2"/>
            <a:endCxn id="23" idx="1"/>
          </p:cNvCxnSpPr>
          <p:nvPr/>
        </p:nvCxnSpPr>
        <p:spPr>
          <a:xfrm rot="5400000">
            <a:off x="1529557" y="4052094"/>
            <a:ext cx="798512" cy="673100"/>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8" name="Conector angulado 52"/>
          <p:cNvCxnSpPr>
            <a:stCxn id="20" idx="2"/>
            <a:endCxn id="22" idx="1"/>
          </p:cNvCxnSpPr>
          <p:nvPr/>
        </p:nvCxnSpPr>
        <p:spPr>
          <a:xfrm rot="5400000">
            <a:off x="1297782" y="4283869"/>
            <a:ext cx="1262062" cy="673100"/>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angulado 53"/>
          <p:cNvCxnSpPr>
            <a:stCxn id="20" idx="2"/>
            <a:endCxn id="24" idx="1"/>
          </p:cNvCxnSpPr>
          <p:nvPr/>
        </p:nvCxnSpPr>
        <p:spPr>
          <a:xfrm rot="5400000">
            <a:off x="1067594" y="4514057"/>
            <a:ext cx="1722437" cy="673100"/>
          </a:xfrm>
          <a:prstGeom prst="bentConnector4">
            <a:avLst>
              <a:gd name="adj1" fmla="val 3642"/>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1" name="AutoShape 36"/>
          <p:cNvSpPr>
            <a:spLocks noChangeArrowheads="1"/>
          </p:cNvSpPr>
          <p:nvPr>
            <p:custDataLst>
              <p:tags r:id="rId11"/>
            </p:custDataLst>
          </p:nvPr>
        </p:nvSpPr>
        <p:spPr bwMode="auto">
          <a:xfrm>
            <a:off x="6375400" y="3543300"/>
            <a:ext cx="1947863"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err="1">
                <a:solidFill>
                  <a:schemeClr val="bg1"/>
                </a:solidFill>
                <a:latin typeface="Calibri" panose="020F0502020204030204" pitchFamily="34" charset="0"/>
              </a:rPr>
              <a:t>Calibri</a:t>
            </a:r>
            <a:r>
              <a:rPr lang="pt-BR" sz="1400" dirty="0">
                <a:solidFill>
                  <a:schemeClr val="bg1"/>
                </a:solidFill>
                <a:latin typeface="Calibri" panose="020F0502020204030204" pitchFamily="34" charset="0"/>
              </a:rPr>
              <a:t>, 14pt, normal</a:t>
            </a:r>
          </a:p>
        </p:txBody>
      </p:sp>
      <p:cxnSp>
        <p:nvCxnSpPr>
          <p:cNvPr id="35" name="Conector angulado 61"/>
          <p:cNvCxnSpPr>
            <a:stCxn id="31" idx="2"/>
          </p:cNvCxnSpPr>
          <p:nvPr/>
        </p:nvCxnSpPr>
        <p:spPr>
          <a:xfrm rot="5400000">
            <a:off x="6844507" y="3820319"/>
            <a:ext cx="336550" cy="674687"/>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6" name="Conector angulado 62"/>
          <p:cNvCxnSpPr>
            <a:stCxn id="31" idx="2"/>
          </p:cNvCxnSpPr>
          <p:nvPr/>
        </p:nvCxnSpPr>
        <p:spPr>
          <a:xfrm rot="5400000">
            <a:off x="6613526" y="4051300"/>
            <a:ext cx="798512" cy="674687"/>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7" name="Conector angulado 63"/>
          <p:cNvCxnSpPr>
            <a:stCxn id="31" idx="2"/>
          </p:cNvCxnSpPr>
          <p:nvPr/>
        </p:nvCxnSpPr>
        <p:spPr>
          <a:xfrm rot="5400000">
            <a:off x="6381751" y="4283075"/>
            <a:ext cx="1262062" cy="674687"/>
          </a:xfrm>
          <a:prstGeom prst="bentConnector4">
            <a:avLst>
              <a:gd name="adj1" fmla="val 5156"/>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8" name="AutoShape 36"/>
          <p:cNvSpPr>
            <a:spLocks noChangeArrowheads="1"/>
          </p:cNvSpPr>
          <p:nvPr>
            <p:custDataLst>
              <p:tags r:id="rId12"/>
            </p:custDataLst>
          </p:nvPr>
        </p:nvSpPr>
        <p:spPr bwMode="auto">
          <a:xfrm>
            <a:off x="8951913" y="3543300"/>
            <a:ext cx="1947862"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err="1">
                <a:solidFill>
                  <a:schemeClr val="bg1"/>
                </a:solidFill>
                <a:latin typeface="Calibri" panose="020F0502020204030204" pitchFamily="34" charset="0"/>
              </a:rPr>
              <a:t>Calibri</a:t>
            </a:r>
            <a:r>
              <a:rPr lang="pt-BR" sz="1400" dirty="0">
                <a:solidFill>
                  <a:schemeClr val="bg1"/>
                </a:solidFill>
                <a:latin typeface="Calibri" panose="020F0502020204030204" pitchFamily="34" charset="0"/>
              </a:rPr>
              <a:t>, 14pt, normal</a:t>
            </a:r>
          </a:p>
        </p:txBody>
      </p:sp>
      <p:cxnSp>
        <p:nvCxnSpPr>
          <p:cNvPr id="41" name="Conector angulado 70"/>
          <p:cNvCxnSpPr>
            <a:stCxn id="38" idx="2"/>
          </p:cNvCxnSpPr>
          <p:nvPr/>
        </p:nvCxnSpPr>
        <p:spPr>
          <a:xfrm rot="5400000">
            <a:off x="9421019" y="3820319"/>
            <a:ext cx="336550" cy="674688"/>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2" name="Conector angulado 71"/>
          <p:cNvCxnSpPr>
            <a:stCxn id="38" idx="2"/>
          </p:cNvCxnSpPr>
          <p:nvPr/>
        </p:nvCxnSpPr>
        <p:spPr>
          <a:xfrm rot="5400000">
            <a:off x="9190038" y="4051300"/>
            <a:ext cx="798512" cy="674688"/>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Angulado 46"/>
          <p:cNvCxnSpPr>
            <a:stCxn id="20" idx="0"/>
            <a:endCxn id="51205" idx="2"/>
          </p:cNvCxnSpPr>
          <p:nvPr/>
        </p:nvCxnSpPr>
        <p:spPr>
          <a:xfrm rot="5400000" flipH="1" flipV="1">
            <a:off x="3677444" y="1312069"/>
            <a:ext cx="819150" cy="3643312"/>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Angulado 50"/>
          <p:cNvCxnSpPr>
            <a:stCxn id="4" idx="0"/>
            <a:endCxn id="51205" idx="2"/>
          </p:cNvCxnSpPr>
          <p:nvPr/>
        </p:nvCxnSpPr>
        <p:spPr>
          <a:xfrm rot="5400000" flipH="1" flipV="1">
            <a:off x="4958557" y="2593181"/>
            <a:ext cx="819150" cy="1081087"/>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Angulado 52"/>
          <p:cNvCxnSpPr>
            <a:stCxn id="31" idx="0"/>
            <a:endCxn id="51205" idx="2"/>
          </p:cNvCxnSpPr>
          <p:nvPr/>
        </p:nvCxnSpPr>
        <p:spPr>
          <a:xfrm rot="16200000" flipV="1">
            <a:off x="6219825" y="2413000"/>
            <a:ext cx="819150" cy="144145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5" name="Conector Angulado 54"/>
          <p:cNvCxnSpPr>
            <a:stCxn id="38" idx="0"/>
            <a:endCxn id="51205" idx="2"/>
          </p:cNvCxnSpPr>
          <p:nvPr/>
        </p:nvCxnSpPr>
        <p:spPr>
          <a:xfrm rot="16200000" flipV="1">
            <a:off x="7508082" y="1124743"/>
            <a:ext cx="819150" cy="4017963"/>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a:stCxn id="51204" idx="2"/>
            <a:endCxn id="51205" idx="0"/>
          </p:cNvCxnSpPr>
          <p:nvPr/>
        </p:nvCxnSpPr>
        <p:spPr>
          <a:xfrm>
            <a:off x="5908675" y="2008188"/>
            <a:ext cx="0" cy="2714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AutoShape 36"/>
          <p:cNvSpPr>
            <a:spLocks noChangeArrowheads="1"/>
          </p:cNvSpPr>
          <p:nvPr>
            <p:custDataLst>
              <p:tags r:id="rId13"/>
            </p:custDataLst>
          </p:nvPr>
        </p:nvSpPr>
        <p:spPr bwMode="auto">
          <a:xfrm>
            <a:off x="4041775" y="4124325"/>
            <a:ext cx="1627188"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3" name="AutoShape 36"/>
          <p:cNvSpPr>
            <a:spLocks noChangeArrowheads="1"/>
          </p:cNvSpPr>
          <p:nvPr>
            <p:custDataLst>
              <p:tags r:id="rId14"/>
            </p:custDataLst>
          </p:nvPr>
        </p:nvSpPr>
        <p:spPr bwMode="auto">
          <a:xfrm>
            <a:off x="4041775" y="5051425"/>
            <a:ext cx="1627188"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4" name="AutoShape 36"/>
          <p:cNvSpPr>
            <a:spLocks noChangeArrowheads="1"/>
          </p:cNvSpPr>
          <p:nvPr>
            <p:custDataLst>
              <p:tags r:id="rId15"/>
            </p:custDataLst>
          </p:nvPr>
        </p:nvSpPr>
        <p:spPr bwMode="auto">
          <a:xfrm>
            <a:off x="4041775" y="4587875"/>
            <a:ext cx="1627188"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5" name="AutoShape 36"/>
          <p:cNvSpPr>
            <a:spLocks noChangeArrowheads="1"/>
          </p:cNvSpPr>
          <p:nvPr>
            <p:custDataLst>
              <p:tags r:id="rId16"/>
            </p:custDataLst>
          </p:nvPr>
        </p:nvSpPr>
        <p:spPr bwMode="auto">
          <a:xfrm>
            <a:off x="4041775" y="5511800"/>
            <a:ext cx="1627188"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6" name="AutoShape 36"/>
          <p:cNvSpPr>
            <a:spLocks noChangeArrowheads="1"/>
          </p:cNvSpPr>
          <p:nvPr>
            <p:custDataLst>
              <p:tags r:id="rId17"/>
            </p:custDataLst>
          </p:nvPr>
        </p:nvSpPr>
        <p:spPr bwMode="auto">
          <a:xfrm>
            <a:off x="6557963" y="4124325"/>
            <a:ext cx="1627187"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7" name="AutoShape 36"/>
          <p:cNvSpPr>
            <a:spLocks noChangeArrowheads="1"/>
          </p:cNvSpPr>
          <p:nvPr>
            <p:custDataLst>
              <p:tags r:id="rId18"/>
            </p:custDataLst>
          </p:nvPr>
        </p:nvSpPr>
        <p:spPr bwMode="auto">
          <a:xfrm>
            <a:off x="6557963" y="5051425"/>
            <a:ext cx="1627187"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8" name="AutoShape 36"/>
          <p:cNvSpPr>
            <a:spLocks noChangeArrowheads="1"/>
          </p:cNvSpPr>
          <p:nvPr>
            <p:custDataLst>
              <p:tags r:id="rId19"/>
            </p:custDataLst>
          </p:nvPr>
        </p:nvSpPr>
        <p:spPr bwMode="auto">
          <a:xfrm>
            <a:off x="6557963" y="4587875"/>
            <a:ext cx="1627187"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70" name="AutoShape 36"/>
          <p:cNvSpPr>
            <a:spLocks noChangeArrowheads="1"/>
          </p:cNvSpPr>
          <p:nvPr>
            <p:custDataLst>
              <p:tags r:id="rId20"/>
            </p:custDataLst>
          </p:nvPr>
        </p:nvSpPr>
        <p:spPr bwMode="auto">
          <a:xfrm>
            <a:off x="9140825" y="4124325"/>
            <a:ext cx="1627188"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71" name="AutoShape 36"/>
          <p:cNvSpPr>
            <a:spLocks noChangeArrowheads="1"/>
          </p:cNvSpPr>
          <p:nvPr>
            <p:custDataLst>
              <p:tags r:id="rId21"/>
            </p:custDataLst>
          </p:nvPr>
        </p:nvSpPr>
        <p:spPr bwMode="auto">
          <a:xfrm>
            <a:off x="9140825" y="4587875"/>
            <a:ext cx="1627188"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40" name="Retângulo 39"/>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25"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50" name="Retângulo 4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8" name="Retângulo 5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0" name="Retângulo 59"/>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1" name="Retângulo 60"/>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9" name="Retângulo 6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40992198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286104772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4360"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a:t>EXEMPLO DE LINHA DO TEMPO</a:t>
            </a:r>
            <a:endParaRPr lang="pt-BR" dirty="0"/>
          </a:p>
        </p:txBody>
      </p:sp>
      <p:sp>
        <p:nvSpPr>
          <p:cNvPr id="124" name="Espaço Reservado para Texto 123"/>
          <p:cNvSpPr>
            <a:spLocks noGrp="1"/>
          </p:cNvSpPr>
          <p:nvPr>
            <p:ph type="body" sz="quarter" idx="11"/>
          </p:nvPr>
        </p:nvSpPr>
        <p:spPr/>
        <p:txBody>
          <a:bodyPr/>
          <a:lstStyle/>
          <a:p>
            <a:r>
              <a:rPr lang="pt-BR"/>
              <a:t>Subtítulo alinhado à esquerda. Fonte Calibri, bold, tamanho 18pt. Subtítulo deve conter apenas 2 linhas. O subtítulo deve complementar o título.</a:t>
            </a:r>
            <a:endParaRPr lang="pt-BR" dirty="0"/>
          </a:p>
        </p:txBody>
      </p:sp>
      <p:cxnSp>
        <p:nvCxnSpPr>
          <p:cNvPr id="8" name="Conector reto 7"/>
          <p:cNvCxnSpPr/>
          <p:nvPr/>
        </p:nvCxnSpPr>
        <p:spPr>
          <a:xfrm>
            <a:off x="671513" y="3830638"/>
            <a:ext cx="84169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1445" name="Agrupar 107"/>
          <p:cNvGrpSpPr>
            <a:grpSpLocks/>
          </p:cNvGrpSpPr>
          <p:nvPr/>
        </p:nvGrpSpPr>
        <p:grpSpPr bwMode="auto">
          <a:xfrm flipV="1">
            <a:off x="2432050" y="3976688"/>
            <a:ext cx="731838" cy="577850"/>
            <a:chOff x="635210" y="2660118"/>
            <a:chExt cx="776906" cy="578095"/>
          </a:xfrm>
        </p:grpSpPr>
        <p:cxnSp>
          <p:nvCxnSpPr>
            <p:cNvPr id="109" name="Conector reto 108"/>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a:off x="1024506"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46" name="CaixaDeTexto 5"/>
          <p:cNvSpPr txBox="1">
            <a:spLocks noChangeArrowheads="1"/>
          </p:cNvSpPr>
          <p:nvPr/>
        </p:nvSpPr>
        <p:spPr bwMode="auto">
          <a:xfrm>
            <a:off x="982663" y="2833688"/>
            <a:ext cx="823912" cy="277812"/>
          </a:xfrm>
          <a:prstGeom prst="rect">
            <a:avLst/>
          </a:prstGeom>
          <a:noFill/>
          <a:ln w="9525">
            <a:noFill/>
            <a:miter lim="800000"/>
            <a:headEnd/>
            <a:tailEnd/>
          </a:ln>
        </p:spPr>
        <p:txBody>
          <a:bodyPr wrap="none" anchor="b"/>
          <a:lstStyle/>
          <a:p>
            <a:pPr algn="ctr"/>
            <a:r>
              <a:rPr lang="pt-BR" sz="1400" dirty="0">
                <a:solidFill>
                  <a:srgbClr val="0054A4"/>
                </a:solidFill>
                <a:latin typeface="Calibri" pitchFamily="34" charset="0"/>
              </a:rPr>
              <a:t>Inserir texto</a:t>
            </a:r>
          </a:p>
        </p:txBody>
      </p:sp>
      <p:sp>
        <p:nvSpPr>
          <p:cNvPr id="61447" name="CaixaDeTexto 6"/>
          <p:cNvSpPr txBox="1">
            <a:spLocks noChangeArrowheads="1"/>
          </p:cNvSpPr>
          <p:nvPr/>
        </p:nvSpPr>
        <p:spPr bwMode="auto">
          <a:xfrm>
            <a:off x="1085850" y="3979863"/>
            <a:ext cx="601663" cy="339725"/>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sp>
        <p:nvSpPr>
          <p:cNvPr id="9" name="Elipse 8"/>
          <p:cNvSpPr/>
          <p:nvPr/>
        </p:nvSpPr>
        <p:spPr>
          <a:xfrm>
            <a:off x="1255713"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0" name="Elipse 9"/>
          <p:cNvSpPr/>
          <p:nvPr/>
        </p:nvSpPr>
        <p:spPr>
          <a:xfrm>
            <a:off x="2647950"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1" name="Elipse 10"/>
          <p:cNvSpPr/>
          <p:nvPr/>
        </p:nvSpPr>
        <p:spPr>
          <a:xfrm>
            <a:off x="4035425"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2" name="Elipse 11"/>
          <p:cNvSpPr/>
          <p:nvPr/>
        </p:nvSpPr>
        <p:spPr>
          <a:xfrm>
            <a:off x="5421313"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3" name="Elipse 12"/>
          <p:cNvSpPr/>
          <p:nvPr/>
        </p:nvSpPr>
        <p:spPr>
          <a:xfrm>
            <a:off x="8194675" y="3686175"/>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3" name="Agrupar 92"/>
          <p:cNvGrpSpPr>
            <a:grpSpLocks/>
          </p:cNvGrpSpPr>
          <p:nvPr/>
        </p:nvGrpSpPr>
        <p:grpSpPr bwMode="auto">
          <a:xfrm>
            <a:off x="1041400" y="3108325"/>
            <a:ext cx="733425" cy="579438"/>
            <a:chOff x="635210" y="2660118"/>
            <a:chExt cx="776906" cy="578095"/>
          </a:xfrm>
        </p:grpSpPr>
        <p:cxnSp>
          <p:nvCxnSpPr>
            <p:cNvPr id="24" name="Conector reto 23"/>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4" name="CaixaDeTexto 93"/>
          <p:cNvSpPr txBox="1">
            <a:spLocks noChangeArrowheads="1"/>
          </p:cNvSpPr>
          <p:nvPr/>
        </p:nvSpPr>
        <p:spPr bwMode="auto">
          <a:xfrm>
            <a:off x="2474913" y="3382963"/>
            <a:ext cx="601662" cy="338137"/>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sp>
        <p:nvSpPr>
          <p:cNvPr id="95" name="Elipse 94"/>
          <p:cNvSpPr/>
          <p:nvPr/>
        </p:nvSpPr>
        <p:spPr>
          <a:xfrm>
            <a:off x="6808788" y="3686175"/>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6" name="Agrupar 96"/>
          <p:cNvGrpSpPr>
            <a:grpSpLocks/>
          </p:cNvGrpSpPr>
          <p:nvPr/>
        </p:nvGrpSpPr>
        <p:grpSpPr bwMode="auto">
          <a:xfrm>
            <a:off x="3811588" y="3108325"/>
            <a:ext cx="733425" cy="579438"/>
            <a:chOff x="635210" y="2660118"/>
            <a:chExt cx="776906" cy="578095"/>
          </a:xfrm>
        </p:grpSpPr>
        <p:cxnSp>
          <p:nvCxnSpPr>
            <p:cNvPr id="98" name="Conector reto 97"/>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1023662"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57" name="Agrupar 100"/>
          <p:cNvGrpSpPr>
            <a:grpSpLocks/>
          </p:cNvGrpSpPr>
          <p:nvPr/>
        </p:nvGrpSpPr>
        <p:grpSpPr bwMode="auto">
          <a:xfrm>
            <a:off x="6575425" y="3108325"/>
            <a:ext cx="733425" cy="579438"/>
            <a:chOff x="635210" y="2660118"/>
            <a:chExt cx="776906" cy="578095"/>
          </a:xfrm>
        </p:grpSpPr>
        <p:cxnSp>
          <p:nvCxnSpPr>
            <p:cNvPr id="102" name="Conector reto 10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8" name="CaixaDeTexto 103"/>
          <p:cNvSpPr txBox="1">
            <a:spLocks noChangeArrowheads="1"/>
          </p:cNvSpPr>
          <p:nvPr/>
        </p:nvSpPr>
        <p:spPr bwMode="auto">
          <a:xfrm>
            <a:off x="3875088" y="3979863"/>
            <a:ext cx="601662" cy="339725"/>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sp>
        <p:nvSpPr>
          <p:cNvPr id="61459" name="CaixaDeTexto 104"/>
          <p:cNvSpPr txBox="1">
            <a:spLocks noChangeArrowheads="1"/>
          </p:cNvSpPr>
          <p:nvPr/>
        </p:nvSpPr>
        <p:spPr bwMode="auto">
          <a:xfrm>
            <a:off x="6642100" y="3979863"/>
            <a:ext cx="601663" cy="339725"/>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sp>
        <p:nvSpPr>
          <p:cNvPr id="61460" name="CaixaDeTexto 105"/>
          <p:cNvSpPr txBox="1">
            <a:spLocks noChangeArrowheads="1"/>
          </p:cNvSpPr>
          <p:nvPr/>
        </p:nvSpPr>
        <p:spPr bwMode="auto">
          <a:xfrm>
            <a:off x="5238750" y="3382963"/>
            <a:ext cx="601663" cy="338137"/>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sp>
        <p:nvSpPr>
          <p:cNvPr id="61461" name="CaixaDeTexto 106"/>
          <p:cNvSpPr txBox="1">
            <a:spLocks noChangeArrowheads="1"/>
          </p:cNvSpPr>
          <p:nvPr/>
        </p:nvSpPr>
        <p:spPr bwMode="auto">
          <a:xfrm>
            <a:off x="8037513" y="3382963"/>
            <a:ext cx="600075" cy="338137"/>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2000</a:t>
            </a:r>
          </a:p>
        </p:txBody>
      </p:sp>
      <p:grpSp>
        <p:nvGrpSpPr>
          <p:cNvPr id="61462" name="Agrupar 110"/>
          <p:cNvGrpSpPr>
            <a:grpSpLocks/>
          </p:cNvGrpSpPr>
          <p:nvPr/>
        </p:nvGrpSpPr>
        <p:grpSpPr bwMode="auto">
          <a:xfrm flipV="1">
            <a:off x="5202238" y="3976688"/>
            <a:ext cx="733425" cy="577850"/>
            <a:chOff x="635210" y="2660118"/>
            <a:chExt cx="776906" cy="578095"/>
          </a:xfrm>
        </p:grpSpPr>
        <p:cxnSp>
          <p:nvCxnSpPr>
            <p:cNvPr id="112" name="Conector reto 11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63" name="Agrupar 113"/>
          <p:cNvGrpSpPr>
            <a:grpSpLocks/>
          </p:cNvGrpSpPr>
          <p:nvPr/>
        </p:nvGrpSpPr>
        <p:grpSpPr bwMode="auto">
          <a:xfrm flipV="1">
            <a:off x="7986713" y="3976688"/>
            <a:ext cx="733425" cy="577850"/>
            <a:chOff x="635210" y="2660118"/>
            <a:chExt cx="776906" cy="578095"/>
          </a:xfrm>
        </p:grpSpPr>
        <p:cxnSp>
          <p:nvCxnSpPr>
            <p:cNvPr id="115" name="Conector reto 114"/>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6" name="Conector reto 115"/>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64" name="CaixaDeTexto 116"/>
          <p:cNvSpPr txBox="1">
            <a:spLocks noChangeArrowheads="1"/>
          </p:cNvSpPr>
          <p:nvPr/>
        </p:nvSpPr>
        <p:spPr bwMode="auto">
          <a:xfrm>
            <a:off x="3746500" y="2833688"/>
            <a:ext cx="823913" cy="277812"/>
          </a:xfrm>
          <a:prstGeom prst="rect">
            <a:avLst/>
          </a:prstGeom>
          <a:noFill/>
          <a:ln w="9525">
            <a:noFill/>
            <a:miter lim="800000"/>
            <a:headEnd/>
            <a:tailEnd/>
          </a:ln>
        </p:spPr>
        <p:txBody>
          <a:bodyPr wrap="none" anchor="b"/>
          <a:lstStyle/>
          <a:p>
            <a:pPr algn="ctr"/>
            <a:r>
              <a:rPr lang="pt-BR" sz="1400" dirty="0">
                <a:solidFill>
                  <a:srgbClr val="0054A4"/>
                </a:solidFill>
                <a:latin typeface="Calibri" pitchFamily="34" charset="0"/>
              </a:rPr>
              <a:t>Inserir texto</a:t>
            </a:r>
          </a:p>
        </p:txBody>
      </p:sp>
      <p:sp>
        <p:nvSpPr>
          <p:cNvPr id="61465" name="CaixaDeTexto 117"/>
          <p:cNvSpPr txBox="1">
            <a:spLocks noChangeArrowheads="1"/>
          </p:cNvSpPr>
          <p:nvPr/>
        </p:nvSpPr>
        <p:spPr bwMode="auto">
          <a:xfrm>
            <a:off x="6523038" y="2833688"/>
            <a:ext cx="823912" cy="277812"/>
          </a:xfrm>
          <a:prstGeom prst="rect">
            <a:avLst/>
          </a:prstGeom>
          <a:noFill/>
          <a:ln w="9525">
            <a:noFill/>
            <a:miter lim="800000"/>
            <a:headEnd/>
            <a:tailEnd/>
          </a:ln>
        </p:spPr>
        <p:txBody>
          <a:bodyPr wrap="none" anchor="b"/>
          <a:lstStyle/>
          <a:p>
            <a:pPr algn="ctr"/>
            <a:r>
              <a:rPr lang="pt-BR" sz="1400" dirty="0">
                <a:solidFill>
                  <a:srgbClr val="0054A4"/>
                </a:solidFill>
                <a:latin typeface="Calibri" pitchFamily="34" charset="0"/>
              </a:rPr>
              <a:t>Inserir texto</a:t>
            </a:r>
          </a:p>
        </p:txBody>
      </p:sp>
      <p:sp>
        <p:nvSpPr>
          <p:cNvPr id="61466" name="CaixaDeTexto 118"/>
          <p:cNvSpPr txBox="1">
            <a:spLocks noChangeArrowheads="1"/>
          </p:cNvSpPr>
          <p:nvPr/>
        </p:nvSpPr>
        <p:spPr bwMode="auto">
          <a:xfrm>
            <a:off x="2384425" y="4568825"/>
            <a:ext cx="823913" cy="276225"/>
          </a:xfrm>
          <a:prstGeom prst="rect">
            <a:avLst/>
          </a:prstGeom>
          <a:noFill/>
          <a:ln w="9525">
            <a:noFill/>
            <a:miter lim="800000"/>
            <a:headEnd/>
            <a:tailEnd/>
          </a:ln>
        </p:spPr>
        <p:txBody>
          <a:bodyPr wrap="none"/>
          <a:lstStyle/>
          <a:p>
            <a:pPr algn="ctr"/>
            <a:r>
              <a:rPr lang="pt-BR" sz="1400" dirty="0">
                <a:solidFill>
                  <a:srgbClr val="0054A4"/>
                </a:solidFill>
                <a:latin typeface="Calibri" pitchFamily="34" charset="0"/>
              </a:rPr>
              <a:t>Inserir texto</a:t>
            </a:r>
          </a:p>
        </p:txBody>
      </p:sp>
      <p:sp>
        <p:nvSpPr>
          <p:cNvPr id="61467" name="CaixaDeTexto 119"/>
          <p:cNvSpPr txBox="1">
            <a:spLocks noChangeArrowheads="1"/>
          </p:cNvSpPr>
          <p:nvPr/>
        </p:nvSpPr>
        <p:spPr bwMode="auto">
          <a:xfrm>
            <a:off x="5162550" y="4568825"/>
            <a:ext cx="823913" cy="276225"/>
          </a:xfrm>
          <a:prstGeom prst="rect">
            <a:avLst/>
          </a:prstGeom>
          <a:noFill/>
          <a:ln w="9525">
            <a:noFill/>
            <a:miter lim="800000"/>
            <a:headEnd/>
            <a:tailEnd/>
          </a:ln>
        </p:spPr>
        <p:txBody>
          <a:bodyPr wrap="none"/>
          <a:lstStyle/>
          <a:p>
            <a:pPr algn="ctr"/>
            <a:r>
              <a:rPr lang="pt-BR" sz="1400" dirty="0">
                <a:solidFill>
                  <a:srgbClr val="0054A4"/>
                </a:solidFill>
                <a:latin typeface="Calibri" pitchFamily="34" charset="0"/>
              </a:rPr>
              <a:t>Inserir texto</a:t>
            </a:r>
          </a:p>
        </p:txBody>
      </p:sp>
      <p:sp>
        <p:nvSpPr>
          <p:cNvPr id="61468" name="CaixaDeTexto 120"/>
          <p:cNvSpPr txBox="1">
            <a:spLocks noChangeArrowheads="1"/>
          </p:cNvSpPr>
          <p:nvPr/>
        </p:nvSpPr>
        <p:spPr bwMode="auto">
          <a:xfrm>
            <a:off x="7953375" y="4568825"/>
            <a:ext cx="823913" cy="276225"/>
          </a:xfrm>
          <a:prstGeom prst="rect">
            <a:avLst/>
          </a:prstGeom>
          <a:noFill/>
          <a:ln w="9525">
            <a:noFill/>
            <a:miter lim="800000"/>
            <a:headEnd/>
            <a:tailEnd/>
          </a:ln>
        </p:spPr>
        <p:txBody>
          <a:bodyPr wrap="none"/>
          <a:lstStyle/>
          <a:p>
            <a:pPr algn="ctr"/>
            <a:r>
              <a:rPr lang="pt-BR" sz="1400" dirty="0">
                <a:solidFill>
                  <a:srgbClr val="0054A4"/>
                </a:solidFill>
                <a:latin typeface="Calibri" pitchFamily="34" charset="0"/>
              </a:rPr>
              <a:t>Inserir texto</a:t>
            </a:r>
          </a:p>
        </p:txBody>
      </p:sp>
      <p:pic>
        <p:nvPicPr>
          <p:cNvPr id="61469" name="Imagem 2"/>
          <p:cNvPicPr>
            <a:picLocks noChangeAspect="1"/>
          </p:cNvPicPr>
          <p:nvPr/>
        </p:nvPicPr>
        <p:blipFill>
          <a:blip r:embed="rId6"/>
          <a:srcRect/>
          <a:stretch>
            <a:fillRect/>
          </a:stretch>
        </p:blipFill>
        <p:spPr bwMode="auto">
          <a:xfrm>
            <a:off x="8462963" y="1666875"/>
            <a:ext cx="3752850" cy="3409950"/>
          </a:xfrm>
          <a:prstGeom prst="rect">
            <a:avLst/>
          </a:prstGeom>
          <a:noFill/>
          <a:ln w="9525">
            <a:noFill/>
            <a:miter lim="800000"/>
            <a:headEnd/>
            <a:tailEnd/>
          </a:ln>
        </p:spPr>
      </p:pic>
      <p:sp>
        <p:nvSpPr>
          <p:cNvPr id="42" name="Retângulo 41"/>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47" name="Retângulo 46"/>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1" name="Retângulo 50"/>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3" name="Retângulo 52"/>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4" name="Retângulo 53"/>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5" name="Retângulo 54"/>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68381727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30679076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5384"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6" name="Título 5"/>
          <p:cNvSpPr>
            <a:spLocks noGrp="1"/>
          </p:cNvSpPr>
          <p:nvPr>
            <p:ph type="title"/>
          </p:nvPr>
        </p:nvSpPr>
        <p:spPr/>
        <p:txBody>
          <a:bodyPr vert="horz"/>
          <a:lstStyle/>
          <a:p>
            <a:r>
              <a:rPr lang="en-US" dirty="0"/>
              <a:t>EXEMPLO CONTEÚDO + IMAGEM</a:t>
            </a:r>
          </a:p>
        </p:txBody>
      </p:sp>
      <p:pic>
        <p:nvPicPr>
          <p:cNvPr id="22" name="Picture Placeholder 16"/>
          <p:cNvPicPr>
            <a:picLocks noGrp="1" noChangeAspect="1"/>
          </p:cNvPicPr>
          <p:nvPr>
            <p:ph type="pic" sz="quarter" idx="17"/>
          </p:nvPr>
        </p:nvPicPr>
        <p:blipFill>
          <a:blip r:embed="rId6">
            <a:extLst>
              <a:ext uri="{28A0092B-C50C-407E-A947-70E740481C1C}">
                <a14:useLocalDpi xmlns:a14="http://schemas.microsoft.com/office/drawing/2010/main" val="0"/>
              </a:ext>
            </a:extLst>
          </a:blip>
          <a:srcRect t="20824" b="20824"/>
          <a:stretch>
            <a:fillRect/>
          </a:stretch>
        </p:blipFill>
        <p:spPr/>
      </p:pic>
      <p:pic>
        <p:nvPicPr>
          <p:cNvPr id="23" name="Picture Placeholder 17"/>
          <p:cNvPicPr>
            <a:picLocks noGrp="1" noChangeAspect="1"/>
          </p:cNvPicPr>
          <p:nvPr>
            <p:ph type="pic" sz="quarter" idx="18"/>
          </p:nvPr>
        </p:nvPicPr>
        <p:blipFill>
          <a:blip r:embed="rId7">
            <a:extLst>
              <a:ext uri="{28A0092B-C50C-407E-A947-70E740481C1C}">
                <a14:useLocalDpi xmlns:a14="http://schemas.microsoft.com/office/drawing/2010/main" val="0"/>
              </a:ext>
            </a:extLst>
          </a:blip>
          <a:srcRect t="24151" b="24151"/>
          <a:stretch>
            <a:fillRect/>
          </a:stretch>
        </p:blipFill>
        <p:spPr/>
      </p:pic>
      <p:sp>
        <p:nvSpPr>
          <p:cNvPr id="3" name="Text Placeholder 2">
            <a:extLst>
              <a:ext uri="{FF2B5EF4-FFF2-40B4-BE49-F238E27FC236}">
                <a16:creationId xmlns:a16="http://schemas.microsoft.com/office/drawing/2014/main" id="{9FC955CA-F9E8-E54F-9AA7-A1E39134AAA7}"/>
              </a:ext>
            </a:extLst>
          </p:cNvPr>
          <p:cNvSpPr>
            <a:spLocks noGrp="1"/>
          </p:cNvSpPr>
          <p:nvPr>
            <p:ph type="body" sz="quarter" idx="12"/>
          </p:nvPr>
        </p:nvSpPr>
        <p:spPr/>
        <p:txBody>
          <a:bodyPr/>
          <a:lstStyle/>
          <a:p>
            <a:r>
              <a:rPr lang="pt-BR" sz="1400" dirty="0"/>
              <a:t>O conteúdo de texto da caixa deve ser de fonte tamanho 14, no máximo, e 12, no mínimo, em  fonte </a:t>
            </a:r>
            <a:r>
              <a:rPr lang="pt-BR" sz="1400" dirty="0" err="1"/>
              <a:t>Calibri</a:t>
            </a:r>
            <a:r>
              <a:rPr lang="pt-BR" sz="1400" dirty="0"/>
              <a:t>.</a:t>
            </a:r>
          </a:p>
          <a:p>
            <a:r>
              <a:rPr lang="pt-BR" sz="1400" dirty="0"/>
              <a:t>O conteúdo de texto da caixa deve ser de fonte tamanho 14, no máximo, e 12, no mínimo, em  fonte </a:t>
            </a:r>
            <a:r>
              <a:rPr lang="pt-BR" sz="1400" dirty="0" err="1"/>
              <a:t>Calibri</a:t>
            </a:r>
            <a:r>
              <a:rPr lang="pt-BR" sz="1400" dirty="0"/>
              <a:t>. </a:t>
            </a:r>
          </a:p>
        </p:txBody>
      </p:sp>
      <p:sp>
        <p:nvSpPr>
          <p:cNvPr id="8" name="Text Placeholder 7"/>
          <p:cNvSpPr>
            <a:spLocks noGrp="1"/>
          </p:cNvSpPr>
          <p:nvPr>
            <p:ph type="body" sz="quarter" idx="16"/>
          </p:nvPr>
        </p:nvSpPr>
        <p:spPr/>
        <p:txBody>
          <a:bodyPr>
            <a:normAutofit/>
          </a:bodyPr>
          <a:lstStyle/>
          <a:p>
            <a:r>
              <a:rPr lang="pt-BR" sz="1800" dirty="0"/>
              <a:t>Editar Subtítulo</a:t>
            </a:r>
          </a:p>
        </p:txBody>
      </p:sp>
      <p:sp>
        <p:nvSpPr>
          <p:cNvPr id="10" name="Text Placeholder 9">
            <a:extLst>
              <a:ext uri="{FF2B5EF4-FFF2-40B4-BE49-F238E27FC236}">
                <a16:creationId xmlns:a16="http://schemas.microsoft.com/office/drawing/2014/main" id="{28710D0D-A156-2E44-A258-BF23701CBA84}"/>
              </a:ext>
            </a:extLst>
          </p:cNvPr>
          <p:cNvSpPr>
            <a:spLocks noGrp="1"/>
          </p:cNvSpPr>
          <p:nvPr>
            <p:ph type="body" sz="quarter" idx="19"/>
          </p:nvPr>
        </p:nvSpPr>
        <p:spPr/>
        <p:txBody>
          <a:bodyPr/>
          <a:lstStyle/>
          <a:p>
            <a:r>
              <a:rPr lang="pt-BR" sz="1400" dirty="0"/>
              <a:t>O conteúdo de texto da caixa deve ser de fonte tamanho 14, no máximo, e 12, no mínimo, em  fonte </a:t>
            </a:r>
            <a:r>
              <a:rPr lang="pt-BR" sz="1400" dirty="0" err="1"/>
              <a:t>Calibri</a:t>
            </a:r>
            <a:r>
              <a:rPr lang="pt-BR" sz="1400" dirty="0"/>
              <a:t>.</a:t>
            </a:r>
          </a:p>
          <a:p>
            <a:r>
              <a:rPr lang="pt-BR" sz="1400" dirty="0"/>
              <a:t>O conteúdo de texto da caixa deve ser de fonte tamanho 14, no máximo, e 12, no mínimo, em  fonte </a:t>
            </a:r>
            <a:r>
              <a:rPr lang="pt-BR" sz="1400" dirty="0" err="1"/>
              <a:t>Calibri</a:t>
            </a:r>
            <a:r>
              <a:rPr lang="pt-BR" sz="1400" dirty="0"/>
              <a:t>. </a:t>
            </a:r>
          </a:p>
          <a:p>
            <a:pPr marL="0" indent="0">
              <a:buNone/>
            </a:pPr>
            <a:endParaRPr lang="pt-BR" sz="1400" dirty="0"/>
          </a:p>
        </p:txBody>
      </p:sp>
      <p:sp>
        <p:nvSpPr>
          <p:cNvPr id="5" name="Text Placeholder 4"/>
          <p:cNvSpPr>
            <a:spLocks noGrp="1"/>
          </p:cNvSpPr>
          <p:nvPr>
            <p:ph type="body" sz="quarter" idx="20"/>
          </p:nvPr>
        </p:nvSpPr>
        <p:spPr/>
        <p:txBody>
          <a:bodyPr>
            <a:normAutofit/>
          </a:bodyPr>
          <a:lstStyle/>
          <a:p>
            <a:r>
              <a:rPr lang="pt-BR" sz="1800" dirty="0"/>
              <a:t>Editar Subtítulo</a:t>
            </a:r>
          </a:p>
        </p:txBody>
      </p:sp>
      <p:sp>
        <p:nvSpPr>
          <p:cNvPr id="9" name="Retângulo 8"/>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1" name="Imagem 10"/>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14" name="Retângulo 13"/>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 name="Retângulo 14"/>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8" name="Retângulo 1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9" name="Retângulo 1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0" name="Retângulo 19"/>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1" name="Retângulo 20"/>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4" name="Retângulo 23"/>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5" name="Retângulo 24"/>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6" name="Retângulo 25"/>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9657463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16682988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6408" name="Slide do think-cell" r:id="rId5" imgW="359" imgH="360" progId="TCLayout.ActiveDocument.1">
                  <p:embed/>
                </p:oleObj>
              </mc:Choice>
              <mc:Fallback>
                <p:oleObj name="Slide do think-cell" r:id="rId5" imgW="359" imgH="360" progId="TCLayout.ActiveDocument.1">
                  <p:embed/>
                  <p:pic>
                    <p:nvPicPr>
                      <p:cNvPr id="0" name=""/>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a:noFill/>
          <a:ln>
            <a:miter lim="800000"/>
            <a:headEnd/>
            <a:tailEnd/>
          </a:ln>
        </p:spPr>
        <p:txBody>
          <a:bodyPr vert="horz" wrap="square" lIns="91440" tIns="45720" rIns="91440" bIns="45720" numCol="1" anchor="b" anchorCtr="0" compatLnSpc="1">
            <a:prstTxWarp prst="textNoShape">
              <a:avLst/>
            </a:prstTxWarp>
          </a:bodyPr>
          <a:lstStyle/>
          <a:p>
            <a:r>
              <a:rPr lang="en-US" dirty="0"/>
              <a:t>EXEMPLO CONTEÚDO + IMAGEM</a:t>
            </a:r>
            <a:endParaRPr dirty="0"/>
          </a:p>
        </p:txBody>
      </p:sp>
      <p:pic>
        <p:nvPicPr>
          <p:cNvPr id="5" name="Espaço Reservado para Imagem 4"/>
          <p:cNvPicPr>
            <a:picLocks noGrp="1" noChangeAspect="1"/>
          </p:cNvPicPr>
          <p:nvPr>
            <p:ph type="pic" sz="quarter" idx="15"/>
          </p:nvPr>
        </p:nvPicPr>
        <p:blipFill>
          <a:blip r:embed="rId7">
            <a:extLst/>
          </a:blip>
          <a:srcRect l="17148" r="17148"/>
          <a:stretch>
            <a:fillRect/>
          </a:stretch>
        </p:blipFill>
        <p:spPr/>
      </p:pic>
      <p:pic>
        <p:nvPicPr>
          <p:cNvPr id="20" name="Espaço Reservado para Imagem 19"/>
          <p:cNvPicPr>
            <a:picLocks noGrp="1" noChangeAspect="1"/>
          </p:cNvPicPr>
          <p:nvPr>
            <p:ph type="pic" sz="quarter" idx="16"/>
          </p:nvPr>
        </p:nvPicPr>
        <p:blipFill>
          <a:blip r:embed="rId8">
            <a:extLst/>
          </a:blip>
          <a:srcRect l="15552" r="15552"/>
          <a:stretch>
            <a:fillRect/>
          </a:stretch>
        </p:blipFill>
        <p:spPr/>
      </p:pic>
      <p:pic>
        <p:nvPicPr>
          <p:cNvPr id="15" name="Espaço Reservado para Imagem 14"/>
          <p:cNvPicPr>
            <a:picLocks noGrp="1" noChangeAspect="1"/>
          </p:cNvPicPr>
          <p:nvPr>
            <p:ph type="pic" sz="quarter" idx="17"/>
          </p:nvPr>
        </p:nvPicPr>
        <p:blipFill>
          <a:blip r:embed="rId9">
            <a:extLst/>
          </a:blip>
          <a:srcRect l="18029" r="18029"/>
          <a:stretch>
            <a:fillRect/>
          </a:stretch>
        </p:blipFill>
        <p:spPr/>
      </p:pic>
      <p:pic>
        <p:nvPicPr>
          <p:cNvPr id="25" name="Espaço Reservado para Imagem 24"/>
          <p:cNvPicPr>
            <a:picLocks noGrp="1" noChangeAspect="1"/>
          </p:cNvPicPr>
          <p:nvPr>
            <p:ph type="pic" sz="quarter" idx="18"/>
          </p:nvPr>
        </p:nvPicPr>
        <p:blipFill>
          <a:blip r:embed="rId10">
            <a:extLst/>
          </a:blip>
          <a:srcRect l="18055" r="18055"/>
          <a:stretch>
            <a:fillRect/>
          </a:stretch>
        </p:blipFill>
        <p:spPr/>
      </p:pic>
      <p:sp>
        <p:nvSpPr>
          <p:cNvPr id="81927" name="Espaço Reservado para Texto 12"/>
          <p:cNvSpPr txBox="1">
            <a:spLocks/>
          </p:cNvSpPr>
          <p:nvPr/>
        </p:nvSpPr>
        <p:spPr bwMode="auto">
          <a:xfrm>
            <a:off x="8343900" y="1852613"/>
            <a:ext cx="2184400" cy="379412"/>
          </a:xfrm>
          <a:prstGeom prst="rect">
            <a:avLst/>
          </a:prstGeom>
          <a:noFill/>
          <a:ln w="9525">
            <a:noFill/>
            <a:miter lim="800000"/>
            <a:headEnd/>
            <a:tailEnd/>
          </a:ln>
        </p:spPr>
        <p:txBody>
          <a:bodyPr/>
          <a:lstStyle/>
          <a:p>
            <a:r>
              <a:rPr lang="pt-BR" sz="2000" dirty="0">
                <a:solidFill>
                  <a:srgbClr val="0054A4"/>
                </a:solidFill>
                <a:latin typeface="Calibri" pitchFamily="34" charset="0"/>
              </a:rPr>
              <a:t>Editar Subtítulo</a:t>
            </a:r>
          </a:p>
        </p:txBody>
      </p:sp>
      <p:sp>
        <p:nvSpPr>
          <p:cNvPr id="81928" name="Espaço Reservado para Texto 13"/>
          <p:cNvSpPr txBox="1">
            <a:spLocks/>
          </p:cNvSpPr>
          <p:nvPr/>
        </p:nvSpPr>
        <p:spPr bwMode="auto">
          <a:xfrm>
            <a:off x="8351081" y="2168856"/>
            <a:ext cx="2914196" cy="1092934"/>
          </a:xfrm>
          <a:prstGeom prst="rect">
            <a:avLst/>
          </a:prstGeom>
          <a:noFill/>
          <a:ln w="9525">
            <a:noFill/>
            <a:miter lim="800000"/>
            <a:headEnd/>
            <a:tailEnd/>
          </a:ln>
        </p:spPr>
        <p:txBody>
          <a:bodyPr/>
          <a:lstStyle/>
          <a:p>
            <a:pP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nSpc>
                <a:spcPct val="90000"/>
              </a:lnSpc>
            </a:pPr>
            <a:r>
              <a:rPr lang="en-US" sz="1200" dirty="0">
                <a:solidFill>
                  <a:schemeClr val="tx1">
                    <a:lumMod val="75000"/>
                  </a:schemeClr>
                </a:solidFill>
                <a:latin typeface="Calibri" pitchFamily="34" charset="0"/>
              </a:rPr>
              <a:t> </a:t>
            </a:r>
          </a:p>
        </p:txBody>
      </p:sp>
      <p:sp>
        <p:nvSpPr>
          <p:cNvPr id="81929" name="Espaço Reservado para Texto 12"/>
          <p:cNvSpPr txBox="1">
            <a:spLocks/>
          </p:cNvSpPr>
          <p:nvPr/>
        </p:nvSpPr>
        <p:spPr bwMode="auto">
          <a:xfrm>
            <a:off x="8343900" y="4714875"/>
            <a:ext cx="2078038" cy="379413"/>
          </a:xfrm>
          <a:prstGeom prst="rect">
            <a:avLst/>
          </a:prstGeom>
          <a:noFill/>
          <a:ln w="9525">
            <a:noFill/>
            <a:miter lim="800000"/>
            <a:headEnd/>
            <a:tailEnd/>
          </a:ln>
        </p:spPr>
        <p:txBody>
          <a:bodyPr/>
          <a:lstStyle/>
          <a:p>
            <a:r>
              <a:rPr lang="pt-BR" sz="2000" dirty="0">
                <a:solidFill>
                  <a:srgbClr val="0054A4"/>
                </a:solidFill>
                <a:latin typeface="Calibri" pitchFamily="34" charset="0"/>
              </a:rPr>
              <a:t>Editar Subtítulo</a:t>
            </a:r>
          </a:p>
        </p:txBody>
      </p:sp>
      <p:sp>
        <p:nvSpPr>
          <p:cNvPr id="81931" name="Espaço Reservado para Texto 12"/>
          <p:cNvSpPr txBox="1">
            <a:spLocks/>
          </p:cNvSpPr>
          <p:nvPr/>
        </p:nvSpPr>
        <p:spPr bwMode="auto">
          <a:xfrm>
            <a:off x="1119188" y="4714875"/>
            <a:ext cx="2101850" cy="379413"/>
          </a:xfrm>
          <a:prstGeom prst="rect">
            <a:avLst/>
          </a:prstGeom>
          <a:noFill/>
          <a:ln w="9525">
            <a:noFill/>
            <a:miter lim="800000"/>
            <a:headEnd/>
            <a:tailEnd/>
          </a:ln>
        </p:spPr>
        <p:txBody>
          <a:bodyPr/>
          <a:lstStyle/>
          <a:p>
            <a:pPr algn="r"/>
            <a:r>
              <a:rPr lang="pt-BR" sz="2000" dirty="0">
                <a:solidFill>
                  <a:srgbClr val="0054A4"/>
                </a:solidFill>
                <a:latin typeface="Calibri" pitchFamily="34" charset="0"/>
              </a:rPr>
              <a:t>Editar Subtítulo</a:t>
            </a:r>
          </a:p>
        </p:txBody>
      </p:sp>
      <p:sp>
        <p:nvSpPr>
          <p:cNvPr id="81933" name="Espaço Reservado para Texto 12"/>
          <p:cNvSpPr txBox="1">
            <a:spLocks/>
          </p:cNvSpPr>
          <p:nvPr/>
        </p:nvSpPr>
        <p:spPr bwMode="auto">
          <a:xfrm>
            <a:off x="1035050" y="1852613"/>
            <a:ext cx="2185988" cy="379412"/>
          </a:xfrm>
          <a:prstGeom prst="rect">
            <a:avLst/>
          </a:prstGeom>
          <a:noFill/>
          <a:ln w="9525">
            <a:noFill/>
            <a:miter lim="800000"/>
            <a:headEnd/>
            <a:tailEnd/>
          </a:ln>
        </p:spPr>
        <p:txBody>
          <a:bodyPr/>
          <a:lstStyle/>
          <a:p>
            <a:pPr algn="r"/>
            <a:r>
              <a:rPr lang="pt-BR" sz="2000" dirty="0">
                <a:solidFill>
                  <a:srgbClr val="0054A4"/>
                </a:solidFill>
                <a:latin typeface="Calibri" pitchFamily="34" charset="0"/>
              </a:rPr>
              <a:t>Editar Subtítulo</a:t>
            </a:r>
          </a:p>
        </p:txBody>
      </p:sp>
      <p:sp>
        <p:nvSpPr>
          <p:cNvPr id="81934" name="Espaço Reservado para Texto 13"/>
          <p:cNvSpPr txBox="1">
            <a:spLocks/>
          </p:cNvSpPr>
          <p:nvPr/>
        </p:nvSpPr>
        <p:spPr bwMode="auto">
          <a:xfrm>
            <a:off x="520700" y="2168856"/>
            <a:ext cx="2700338" cy="1092934"/>
          </a:xfrm>
          <a:prstGeom prst="rect">
            <a:avLst/>
          </a:prstGeom>
          <a:noFill/>
          <a:ln w="9525">
            <a:noFill/>
            <a:miter lim="800000"/>
            <a:headEnd/>
            <a:tailEnd/>
          </a:ln>
        </p:spPr>
        <p:txBody>
          <a:bodyPr/>
          <a:lstStyle/>
          <a:p>
            <a:pPr algn="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gn="r">
              <a:lnSpc>
                <a:spcPct val="90000"/>
              </a:lnSpc>
            </a:pPr>
            <a:r>
              <a:rPr lang="en-US" sz="1200" dirty="0">
                <a:solidFill>
                  <a:schemeClr val="tx1">
                    <a:lumMod val="75000"/>
                  </a:schemeClr>
                </a:solidFill>
                <a:latin typeface="Calibri" pitchFamily="34" charset="0"/>
              </a:rPr>
              <a:t> </a:t>
            </a:r>
          </a:p>
        </p:txBody>
      </p:sp>
      <p:sp>
        <p:nvSpPr>
          <p:cNvPr id="16" name="Espaço Reservado para Texto 13">
            <a:extLst>
              <a:ext uri="{FF2B5EF4-FFF2-40B4-BE49-F238E27FC236}">
                <a16:creationId xmlns:a16="http://schemas.microsoft.com/office/drawing/2014/main" id="{31AAF5A7-2E11-A241-858F-B395B19EE587}"/>
              </a:ext>
            </a:extLst>
          </p:cNvPr>
          <p:cNvSpPr txBox="1">
            <a:spLocks/>
          </p:cNvSpPr>
          <p:nvPr/>
        </p:nvSpPr>
        <p:spPr bwMode="auto">
          <a:xfrm>
            <a:off x="520700" y="5067300"/>
            <a:ext cx="2700338" cy="1092934"/>
          </a:xfrm>
          <a:prstGeom prst="rect">
            <a:avLst/>
          </a:prstGeom>
          <a:noFill/>
          <a:ln w="9525">
            <a:noFill/>
            <a:miter lim="800000"/>
            <a:headEnd/>
            <a:tailEnd/>
          </a:ln>
        </p:spPr>
        <p:txBody>
          <a:bodyPr/>
          <a:lstStyle/>
          <a:p>
            <a:pPr algn="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gn="r">
              <a:lnSpc>
                <a:spcPct val="90000"/>
              </a:lnSpc>
            </a:pPr>
            <a:r>
              <a:rPr lang="en-US" sz="1200" dirty="0">
                <a:solidFill>
                  <a:schemeClr val="tx1">
                    <a:lumMod val="75000"/>
                  </a:schemeClr>
                </a:solidFill>
                <a:latin typeface="Calibri" pitchFamily="34" charset="0"/>
              </a:rPr>
              <a:t> </a:t>
            </a:r>
          </a:p>
        </p:txBody>
      </p:sp>
      <p:sp>
        <p:nvSpPr>
          <p:cNvPr id="17" name="Espaço Reservado para Texto 13">
            <a:extLst>
              <a:ext uri="{FF2B5EF4-FFF2-40B4-BE49-F238E27FC236}">
                <a16:creationId xmlns:a16="http://schemas.microsoft.com/office/drawing/2014/main" id="{26773DF2-B241-4A43-86D8-A202CFC04348}"/>
              </a:ext>
            </a:extLst>
          </p:cNvPr>
          <p:cNvSpPr txBox="1">
            <a:spLocks/>
          </p:cNvSpPr>
          <p:nvPr/>
        </p:nvSpPr>
        <p:spPr bwMode="auto">
          <a:xfrm>
            <a:off x="8351081" y="5067300"/>
            <a:ext cx="2914196" cy="1092934"/>
          </a:xfrm>
          <a:prstGeom prst="rect">
            <a:avLst/>
          </a:prstGeom>
          <a:noFill/>
          <a:ln w="9525">
            <a:noFill/>
            <a:miter lim="800000"/>
            <a:headEnd/>
            <a:tailEnd/>
          </a:ln>
        </p:spPr>
        <p:txBody>
          <a:bodyPr/>
          <a:lstStyle/>
          <a:p>
            <a:pPr>
              <a:lnSpc>
                <a:spcPct val="90000"/>
              </a:lnSpc>
            </a:pPr>
            <a:r>
              <a:rPr lang="pt-BR" sz="1200" dirty="0">
                <a:solidFill>
                  <a:schemeClr val="tx1">
                    <a:lumMod val="75000"/>
                  </a:schemeClr>
                </a:solidFill>
                <a:latin typeface="Calibri" pitchFamily="34" charset="0"/>
              </a:rPr>
              <a:t>O conteúdo de texto da caixa deve ser de fonte tamanho 12, no máximo, e 11, no mínimo, em  fonte </a:t>
            </a:r>
            <a:r>
              <a:rPr lang="pt-BR" sz="1200" dirty="0" err="1">
                <a:solidFill>
                  <a:schemeClr val="tx1">
                    <a:lumMod val="75000"/>
                  </a:schemeClr>
                </a:solidFill>
                <a:latin typeface="Calibri" pitchFamily="34" charset="0"/>
              </a:rPr>
              <a:t>Calibri</a:t>
            </a:r>
            <a:r>
              <a:rPr lang="pt-BR" sz="1200" dirty="0">
                <a:solidFill>
                  <a:schemeClr val="tx1">
                    <a:lumMod val="75000"/>
                  </a:schemeClr>
                </a:solidFill>
                <a:latin typeface="Calibri" pitchFamily="34" charset="0"/>
              </a:rPr>
              <a:t>.</a:t>
            </a:r>
          </a:p>
          <a:p>
            <a:pPr>
              <a:lnSpc>
                <a:spcPct val="90000"/>
              </a:lnSpc>
            </a:pPr>
            <a:r>
              <a:rPr lang="en-US" sz="1200" dirty="0">
                <a:solidFill>
                  <a:schemeClr val="tx1">
                    <a:lumMod val="75000"/>
                  </a:schemeClr>
                </a:solidFill>
                <a:latin typeface="Calibri" pitchFamily="34" charset="0"/>
              </a:rPr>
              <a:t> </a:t>
            </a:r>
          </a:p>
        </p:txBody>
      </p:sp>
      <p:sp>
        <p:nvSpPr>
          <p:cNvPr id="18" name="Retângulo 17"/>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19" name="Imagem 1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21" name="Retângulo 20"/>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2" name="Retângulo 2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3" name="Retângulo 22"/>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4" name="Retângulo 23"/>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6" name="Retângulo 25"/>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27" name="Retângulo 26"/>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8" name="Retângulo 27"/>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29" name="Retângulo 28"/>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0" name="Retângulo 29"/>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65577722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ext uri="{D42A27DB-BD31-4B8C-83A1-F6EECF244321}">
                <p14:modId xmlns:p14="http://schemas.microsoft.com/office/powerpoint/2010/main" val="172068737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2547" name="Slide do think-cell" r:id="rId12" imgW="359" imgH="360" progId="TCLayout.ActiveDocument.1">
                  <p:embed/>
                </p:oleObj>
              </mc:Choice>
              <mc:Fallback>
                <p:oleObj name="Slide do think-cell" r:id="rId12" imgW="359" imgH="360" progId="TCLayout.ActiveDocument.1">
                  <p:embed/>
                  <p:pic>
                    <p:nvPicPr>
                      <p:cNvPr id="3" name="Objeto 2" hidden="1"/>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72" name="Título 71"/>
          <p:cNvSpPr>
            <a:spLocks noGrp="1"/>
          </p:cNvSpPr>
          <p:nvPr>
            <p:ph type="title"/>
          </p:nvPr>
        </p:nvSpPr>
        <p:spPr/>
        <p:txBody>
          <a:bodyPr vert="horz"/>
          <a:lstStyle/>
          <a:p>
            <a:r>
              <a:rPr lang="pt-BR" dirty="0" smtClean="0"/>
              <a:t>Estrutura PCP</a:t>
            </a:r>
            <a:endParaRPr lang="pt-BR" dirty="0"/>
          </a:p>
        </p:txBody>
      </p:sp>
      <p:sp>
        <p:nvSpPr>
          <p:cNvPr id="4" name="AutoShape 36"/>
          <p:cNvSpPr>
            <a:spLocks noChangeArrowheads="1"/>
          </p:cNvSpPr>
          <p:nvPr>
            <p:custDataLst>
              <p:tags r:id="rId3"/>
            </p:custDataLst>
          </p:nvPr>
        </p:nvSpPr>
        <p:spPr bwMode="auto">
          <a:xfrm>
            <a:off x="8760143" y="3963280"/>
            <a:ext cx="1947862"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smtClean="0">
                <a:solidFill>
                  <a:schemeClr val="bg1"/>
                </a:solidFill>
                <a:latin typeface="Calibri" panose="020F0502020204030204" pitchFamily="34" charset="0"/>
              </a:rPr>
              <a:t>Op. Silvicultura</a:t>
            </a:r>
            <a:endParaRPr lang="pt-BR" sz="1400" dirty="0">
              <a:solidFill>
                <a:schemeClr val="bg1"/>
              </a:solidFill>
              <a:latin typeface="Calibri" panose="020F0502020204030204" pitchFamily="34" charset="0"/>
            </a:endParaRPr>
          </a:p>
        </p:txBody>
      </p:sp>
      <p:sp>
        <p:nvSpPr>
          <p:cNvPr id="51204" name="AutoShape 36"/>
          <p:cNvSpPr>
            <a:spLocks noChangeArrowheads="1"/>
          </p:cNvSpPr>
          <p:nvPr>
            <p:custDataLst>
              <p:tags r:id="rId4"/>
            </p:custDataLst>
          </p:nvPr>
        </p:nvSpPr>
        <p:spPr bwMode="auto">
          <a:xfrm>
            <a:off x="9842818" y="1982080"/>
            <a:ext cx="1947862" cy="446088"/>
          </a:xfrm>
          <a:prstGeom prst="roundRect">
            <a:avLst>
              <a:gd name="adj" fmla="val 16667"/>
            </a:avLst>
          </a:prstGeom>
          <a:solidFill>
            <a:srgbClr val="0054A4"/>
          </a:solidFill>
          <a:ln w="9525">
            <a:noFill/>
            <a:round/>
            <a:headEnd/>
            <a:tailEnd/>
          </a:ln>
        </p:spPr>
        <p:txBody>
          <a:bodyPr anchor="ctr"/>
          <a:lstStyle/>
          <a:p>
            <a:pPr algn="ctr" defTabSz="457200" eaLnBrk="0" hangingPunct="0">
              <a:lnSpc>
                <a:spcPct val="90000"/>
              </a:lnSpc>
            </a:pPr>
            <a:r>
              <a:rPr lang="pt-BR" sz="1600" b="1" dirty="0" smtClean="0">
                <a:solidFill>
                  <a:srgbClr val="FFFFFF"/>
                </a:solidFill>
                <a:latin typeface="Calibri" pitchFamily="34" charset="0"/>
              </a:rPr>
              <a:t>PE</a:t>
            </a:r>
            <a:endParaRPr lang="pt-BR" sz="1600" b="1" dirty="0">
              <a:solidFill>
                <a:srgbClr val="FFFFFF"/>
              </a:solidFill>
              <a:latin typeface="Calibri" pitchFamily="34" charset="0"/>
            </a:endParaRPr>
          </a:p>
        </p:txBody>
      </p:sp>
      <p:sp>
        <p:nvSpPr>
          <p:cNvPr id="51205" name="AutoShape 36"/>
          <p:cNvSpPr>
            <a:spLocks noChangeArrowheads="1"/>
          </p:cNvSpPr>
          <p:nvPr>
            <p:custDataLst>
              <p:tags r:id="rId5"/>
            </p:custDataLst>
          </p:nvPr>
        </p:nvSpPr>
        <p:spPr bwMode="auto">
          <a:xfrm>
            <a:off x="9842818" y="2699630"/>
            <a:ext cx="1947862" cy="444500"/>
          </a:xfrm>
          <a:prstGeom prst="roundRect">
            <a:avLst>
              <a:gd name="adj" fmla="val 16667"/>
            </a:avLst>
          </a:prstGeom>
          <a:solidFill>
            <a:srgbClr val="A2BD30"/>
          </a:solidFill>
          <a:ln w="9525">
            <a:noFill/>
            <a:round/>
            <a:headEnd/>
            <a:tailEnd/>
          </a:ln>
        </p:spPr>
        <p:txBody>
          <a:bodyPr anchor="ctr"/>
          <a:lstStyle/>
          <a:p>
            <a:pPr algn="ctr" defTabSz="457200" eaLnBrk="0" hangingPunct="0">
              <a:lnSpc>
                <a:spcPct val="90000"/>
              </a:lnSpc>
            </a:pPr>
            <a:r>
              <a:rPr lang="pt-BR" sz="1600" b="1" dirty="0" smtClean="0">
                <a:solidFill>
                  <a:srgbClr val="FFFFFF"/>
                </a:solidFill>
                <a:latin typeface="Calibri" pitchFamily="34" charset="0"/>
              </a:rPr>
              <a:t>Tático</a:t>
            </a:r>
            <a:endParaRPr lang="pt-BR" sz="1600" b="1" dirty="0">
              <a:solidFill>
                <a:srgbClr val="FFFFFF"/>
              </a:solidFill>
              <a:latin typeface="Calibri" pitchFamily="34" charset="0"/>
            </a:endParaRPr>
          </a:p>
        </p:txBody>
      </p:sp>
      <p:cxnSp>
        <p:nvCxnSpPr>
          <p:cNvPr id="16" name="Conector angulado 11"/>
          <p:cNvCxnSpPr>
            <a:stCxn id="4" idx="2"/>
          </p:cNvCxnSpPr>
          <p:nvPr/>
        </p:nvCxnSpPr>
        <p:spPr>
          <a:xfrm rot="5400000">
            <a:off x="9229249" y="4240299"/>
            <a:ext cx="336550" cy="674688"/>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Conector angulado 13"/>
          <p:cNvCxnSpPr>
            <a:stCxn id="4" idx="2"/>
          </p:cNvCxnSpPr>
          <p:nvPr/>
        </p:nvCxnSpPr>
        <p:spPr>
          <a:xfrm rot="5400000">
            <a:off x="8998268" y="4471280"/>
            <a:ext cx="798512" cy="674688"/>
          </a:xfrm>
          <a:prstGeom prst="bentConnector4">
            <a:avLst>
              <a:gd name="adj1" fmla="val 8644"/>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0" name="AutoShape 36"/>
          <p:cNvSpPr>
            <a:spLocks noChangeArrowheads="1"/>
          </p:cNvSpPr>
          <p:nvPr>
            <p:custDataLst>
              <p:tags r:id="rId6"/>
            </p:custDataLst>
          </p:nvPr>
        </p:nvSpPr>
        <p:spPr bwMode="auto">
          <a:xfrm>
            <a:off x="6199505" y="3963280"/>
            <a:ext cx="1947863" cy="446088"/>
          </a:xfrm>
          <a:prstGeom prst="roundRect">
            <a:avLst>
              <a:gd name="adj" fmla="val 16667"/>
            </a:avLst>
          </a:prstGeom>
          <a:solidFill>
            <a:schemeClr val="bg1">
              <a:lumMod val="50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400" dirty="0" smtClean="0">
                <a:solidFill>
                  <a:schemeClr val="bg1"/>
                </a:solidFill>
                <a:latin typeface="Calibri" panose="020F0502020204030204" pitchFamily="34" charset="0"/>
                <a:cs typeface="+mn-cs"/>
              </a:rPr>
              <a:t>Op. Abastecimento</a:t>
            </a:r>
            <a:endParaRPr lang="pt-BR" sz="1400" dirty="0">
              <a:solidFill>
                <a:schemeClr val="bg1"/>
              </a:solidFill>
              <a:latin typeface="Calibri" panose="020F0502020204030204" pitchFamily="34" charset="0"/>
              <a:cs typeface="+mn-cs"/>
            </a:endParaRPr>
          </a:p>
        </p:txBody>
      </p:sp>
      <p:sp>
        <p:nvSpPr>
          <p:cNvPr id="21" name="AutoShape 36"/>
          <p:cNvSpPr>
            <a:spLocks noChangeArrowheads="1"/>
          </p:cNvSpPr>
          <p:nvPr>
            <p:custDataLst>
              <p:tags r:id="rId7"/>
            </p:custDataLst>
          </p:nvPr>
        </p:nvSpPr>
        <p:spPr bwMode="auto">
          <a:xfrm>
            <a:off x="6499543" y="4544305"/>
            <a:ext cx="1625600"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smtClean="0">
                <a:latin typeface="Calibri" panose="020F0502020204030204" pitchFamily="34" charset="0"/>
                <a:cs typeface="+mn-cs"/>
              </a:rPr>
              <a:t>Micro - colheita</a:t>
            </a:r>
            <a:endParaRPr lang="pt-BR" sz="1200" dirty="0">
              <a:latin typeface="Calibri" panose="020F0502020204030204" pitchFamily="34" charset="0"/>
              <a:cs typeface="+mn-cs"/>
            </a:endParaRPr>
          </a:p>
        </p:txBody>
      </p:sp>
      <p:sp>
        <p:nvSpPr>
          <p:cNvPr id="24" name="AutoShape 36"/>
          <p:cNvSpPr>
            <a:spLocks noChangeArrowheads="1"/>
          </p:cNvSpPr>
          <p:nvPr>
            <p:custDataLst>
              <p:tags r:id="rId8"/>
            </p:custDataLst>
          </p:nvPr>
        </p:nvSpPr>
        <p:spPr bwMode="auto">
          <a:xfrm>
            <a:off x="6434455" y="5069412"/>
            <a:ext cx="1625600"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smtClean="0">
                <a:latin typeface="Calibri" panose="020F0502020204030204" pitchFamily="34" charset="0"/>
              </a:rPr>
              <a:t>Operação</a:t>
            </a:r>
            <a:endParaRPr lang="pt-BR" sz="1200" dirty="0">
              <a:latin typeface="Calibri" panose="020F0502020204030204" pitchFamily="34" charset="0"/>
            </a:endParaRPr>
          </a:p>
        </p:txBody>
      </p:sp>
      <p:cxnSp>
        <p:nvCxnSpPr>
          <p:cNvPr id="26" name="Conector angulado 50"/>
          <p:cNvCxnSpPr>
            <a:stCxn id="20" idx="2"/>
            <a:endCxn id="21" idx="1"/>
          </p:cNvCxnSpPr>
          <p:nvPr/>
        </p:nvCxnSpPr>
        <p:spPr>
          <a:xfrm rot="5400000">
            <a:off x="6667818" y="4241093"/>
            <a:ext cx="336550" cy="673100"/>
          </a:xfrm>
          <a:prstGeom prst="bentConnector4">
            <a:avLst>
              <a:gd name="adj1" fmla="val 20117"/>
              <a:gd name="adj2" fmla="val 146390"/>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Conector angulado 53"/>
          <p:cNvCxnSpPr>
            <a:stCxn id="20" idx="2"/>
            <a:endCxn id="24" idx="1"/>
          </p:cNvCxnSpPr>
          <p:nvPr/>
        </p:nvCxnSpPr>
        <p:spPr>
          <a:xfrm rot="5400000">
            <a:off x="6373912" y="4469911"/>
            <a:ext cx="860069" cy="738982"/>
          </a:xfrm>
          <a:prstGeom prst="bentConnector4">
            <a:avLst>
              <a:gd name="adj1" fmla="val 7363"/>
              <a:gd name="adj2" fmla="val 130934"/>
            </a:avLst>
          </a:prstGeom>
          <a:ln>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Conector Angulado 46"/>
          <p:cNvCxnSpPr>
            <a:stCxn id="20" idx="0"/>
            <a:endCxn id="51205" idx="2"/>
          </p:cNvCxnSpPr>
          <p:nvPr/>
        </p:nvCxnSpPr>
        <p:spPr>
          <a:xfrm rot="5400000" flipH="1" flipV="1">
            <a:off x="8584724" y="1732049"/>
            <a:ext cx="819150" cy="3643312"/>
          </a:xfrm>
          <a:prstGeom prst="bentConnector3">
            <a:avLst>
              <a:gd name="adj1" fmla="val 50000"/>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1" name="Conector Angulado 50"/>
          <p:cNvCxnSpPr>
            <a:stCxn id="4" idx="0"/>
            <a:endCxn id="51205" idx="2"/>
          </p:cNvCxnSpPr>
          <p:nvPr/>
        </p:nvCxnSpPr>
        <p:spPr>
          <a:xfrm rot="5400000" flipH="1" flipV="1">
            <a:off x="9865837" y="3013161"/>
            <a:ext cx="819150" cy="1081087"/>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3" name="Conector Angulado 52"/>
          <p:cNvCxnSpPr>
            <a:endCxn id="51205" idx="2"/>
          </p:cNvCxnSpPr>
          <p:nvPr/>
        </p:nvCxnSpPr>
        <p:spPr>
          <a:xfrm rot="16200000" flipV="1">
            <a:off x="11127105" y="2832980"/>
            <a:ext cx="819150" cy="1441450"/>
          </a:xfrm>
          <a:prstGeom prst="bentConnector3">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7" name="Conector reto 56"/>
          <p:cNvCxnSpPr>
            <a:stCxn id="51204" idx="2"/>
            <a:endCxn id="51205" idx="0"/>
          </p:cNvCxnSpPr>
          <p:nvPr/>
        </p:nvCxnSpPr>
        <p:spPr>
          <a:xfrm>
            <a:off x="10815955" y="2428168"/>
            <a:ext cx="0" cy="271462"/>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2" name="AutoShape 36"/>
          <p:cNvSpPr>
            <a:spLocks noChangeArrowheads="1"/>
          </p:cNvSpPr>
          <p:nvPr>
            <p:custDataLst>
              <p:tags r:id="rId9"/>
            </p:custDataLst>
          </p:nvPr>
        </p:nvSpPr>
        <p:spPr bwMode="auto">
          <a:xfrm>
            <a:off x="8949055" y="4544305"/>
            <a:ext cx="1627188" cy="403225"/>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64" name="AutoShape 36"/>
          <p:cNvSpPr>
            <a:spLocks noChangeArrowheads="1"/>
          </p:cNvSpPr>
          <p:nvPr>
            <p:custDataLst>
              <p:tags r:id="rId10"/>
            </p:custDataLst>
          </p:nvPr>
        </p:nvSpPr>
        <p:spPr bwMode="auto">
          <a:xfrm>
            <a:off x="8949055" y="5007855"/>
            <a:ext cx="1627188" cy="400050"/>
          </a:xfrm>
          <a:prstGeom prst="roundRect">
            <a:avLst>
              <a:gd name="adj" fmla="val 16667"/>
            </a:avLst>
          </a:prstGeom>
          <a:solidFill>
            <a:schemeClr val="bg1">
              <a:lumMod val="85000"/>
            </a:schemeClr>
          </a:solidFill>
          <a:ln>
            <a:noFill/>
          </a:ln>
          <a:extLst/>
        </p:spPr>
        <p:txBody>
          <a:bodyPr anchor="ctr"/>
          <a:lstStyle>
            <a:lvl1pPr defTabSz="457200" eaLnBrk="0" hangingPunct="0">
              <a:defRPr>
                <a:solidFill>
                  <a:schemeClr val="tx1"/>
                </a:solidFill>
                <a:latin typeface="Arial" panose="020B0604020202020204" pitchFamily="34" charset="0"/>
              </a:defRPr>
            </a:lvl1pPr>
            <a:lvl2pPr marL="742950" indent="-285750" defTabSz="457200" eaLnBrk="0" hangingPunct="0">
              <a:defRPr>
                <a:solidFill>
                  <a:schemeClr val="tx1"/>
                </a:solidFill>
                <a:latin typeface="Arial" panose="020B0604020202020204" pitchFamily="34" charset="0"/>
              </a:defRPr>
            </a:lvl2pPr>
            <a:lvl3pPr marL="1143000" indent="-228600" defTabSz="457200" eaLnBrk="0" hangingPunct="0">
              <a:defRPr>
                <a:solidFill>
                  <a:schemeClr val="tx1"/>
                </a:solidFill>
                <a:latin typeface="Arial" panose="020B0604020202020204" pitchFamily="34" charset="0"/>
              </a:defRPr>
            </a:lvl3pPr>
            <a:lvl4pPr marL="1600200" indent="-228600" defTabSz="457200" eaLnBrk="0" hangingPunct="0">
              <a:defRPr>
                <a:solidFill>
                  <a:schemeClr val="tx1"/>
                </a:solidFill>
                <a:latin typeface="Arial" panose="020B0604020202020204" pitchFamily="34" charset="0"/>
              </a:defRPr>
            </a:lvl4pPr>
            <a:lvl5pPr marL="2057400" indent="-228600" defTabSz="457200" eaLnBrk="0" hangingPunct="0">
              <a:defRPr>
                <a:solidFill>
                  <a:schemeClr val="tx1"/>
                </a:solidFill>
                <a:latin typeface="Arial" panose="020B0604020202020204" pitchFamily="34" charset="0"/>
              </a:defRPr>
            </a:lvl5pPr>
            <a:lvl6pPr marL="2514600" indent="-228600" defTabSz="457200" eaLnBrk="0" fontAlgn="base" hangingPunct="0">
              <a:spcBef>
                <a:spcPct val="0"/>
              </a:spcBef>
              <a:spcAft>
                <a:spcPct val="0"/>
              </a:spcAft>
              <a:defRPr>
                <a:solidFill>
                  <a:schemeClr val="tx1"/>
                </a:solidFill>
                <a:latin typeface="Arial" panose="020B0604020202020204" pitchFamily="34" charset="0"/>
              </a:defRPr>
            </a:lvl6pPr>
            <a:lvl7pPr marL="2971800" indent="-228600" defTabSz="457200" eaLnBrk="0" fontAlgn="base" hangingPunct="0">
              <a:spcBef>
                <a:spcPct val="0"/>
              </a:spcBef>
              <a:spcAft>
                <a:spcPct val="0"/>
              </a:spcAft>
              <a:defRPr>
                <a:solidFill>
                  <a:schemeClr val="tx1"/>
                </a:solidFill>
                <a:latin typeface="Arial" panose="020B0604020202020204" pitchFamily="34" charset="0"/>
              </a:defRPr>
            </a:lvl7pPr>
            <a:lvl8pPr marL="3429000" indent="-228600" defTabSz="457200" eaLnBrk="0" fontAlgn="base" hangingPunct="0">
              <a:spcBef>
                <a:spcPct val="0"/>
              </a:spcBef>
              <a:spcAft>
                <a:spcPct val="0"/>
              </a:spcAft>
              <a:defRPr>
                <a:solidFill>
                  <a:schemeClr val="tx1"/>
                </a:solidFill>
                <a:latin typeface="Arial" panose="020B0604020202020204" pitchFamily="34" charset="0"/>
              </a:defRPr>
            </a:lvl8pPr>
            <a:lvl9pPr marL="3886200" indent="-228600" defTabSz="457200" eaLnBrk="0" fontAlgn="base" hangingPunct="0">
              <a:spcBef>
                <a:spcPct val="0"/>
              </a:spcBef>
              <a:spcAft>
                <a:spcPct val="0"/>
              </a:spcAft>
              <a:defRPr>
                <a:solidFill>
                  <a:schemeClr val="tx1"/>
                </a:solidFill>
                <a:latin typeface="Arial" panose="020B0604020202020204" pitchFamily="34" charset="0"/>
              </a:defRPr>
            </a:lvl9pPr>
          </a:lstStyle>
          <a:p>
            <a:pPr algn="ctr" fontAlgn="auto">
              <a:lnSpc>
                <a:spcPct val="90000"/>
              </a:lnSpc>
              <a:spcBef>
                <a:spcPts val="0"/>
              </a:spcBef>
              <a:spcAft>
                <a:spcPts val="0"/>
              </a:spcAft>
              <a:defRPr/>
            </a:pPr>
            <a:r>
              <a:rPr lang="pt-BR" sz="1200" dirty="0" err="1">
                <a:latin typeface="Calibri" panose="020F0502020204030204" pitchFamily="34" charset="0"/>
              </a:rPr>
              <a:t>Calibri</a:t>
            </a:r>
            <a:r>
              <a:rPr lang="pt-BR" sz="1200" dirty="0">
                <a:latin typeface="Calibri" panose="020F0502020204030204" pitchFamily="34" charset="0"/>
              </a:rPr>
              <a:t>, 12pt, normal</a:t>
            </a:r>
          </a:p>
        </p:txBody>
      </p:sp>
      <p:sp>
        <p:nvSpPr>
          <p:cNvPr id="40" name="Retângulo 39"/>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50" name="Retângulo 4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8" name="Retângulo 5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0" name="Retângulo 59"/>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1" name="Retângulo 60"/>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9" name="Retângulo 6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9" name="Imagem 8"/>
          <p:cNvPicPr>
            <a:picLocks noChangeAspect="1"/>
          </p:cNvPicPr>
          <p:nvPr/>
        </p:nvPicPr>
        <p:blipFill>
          <a:blip r:embed="rId15"/>
          <a:stretch>
            <a:fillRect/>
          </a:stretch>
        </p:blipFill>
        <p:spPr>
          <a:xfrm>
            <a:off x="129946" y="1057493"/>
            <a:ext cx="6136590" cy="5219264"/>
          </a:xfrm>
          <a:prstGeom prst="rect">
            <a:avLst/>
          </a:prstGeom>
        </p:spPr>
      </p:pic>
    </p:spTree>
    <p:extLst>
      <p:ext uri="{BB962C8B-B14F-4D97-AF65-F5344CB8AC3E}">
        <p14:creationId xmlns:p14="http://schemas.microsoft.com/office/powerpoint/2010/main" val="375755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14477782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7432"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a:t>Exemplo Conteúdo + Imagem (Localização)</a:t>
            </a:r>
            <a:endParaRPr lang="pt-BR" dirty="0"/>
          </a:p>
        </p:txBody>
      </p:sp>
      <p:sp>
        <p:nvSpPr>
          <p:cNvPr id="4" name="Espaço Reservado para Texto 3"/>
          <p:cNvSpPr>
            <a:spLocks noGrp="1"/>
          </p:cNvSpPr>
          <p:nvPr>
            <p:ph type="body" sz="quarter" idx="11"/>
          </p:nvPr>
        </p:nvSpPr>
        <p:spPr/>
        <p:txBody>
          <a:bodyPr/>
          <a:lstStyle/>
          <a:p>
            <a:r>
              <a:rPr lang="pt-BR"/>
              <a:t>Subtítulo alinhado à esquerda. Fonte Calibri, bold, tamanho 18pt. Subtítulo deve conter apenas 2 linhas. O subtítulo deve complementar o título.</a:t>
            </a:r>
          </a:p>
          <a:p>
            <a:endParaRPr lang="pt-BR" dirty="0"/>
          </a:p>
        </p:txBody>
      </p:sp>
      <p:sp>
        <p:nvSpPr>
          <p:cNvPr id="83975" name="CaixaDeTexto 8"/>
          <p:cNvSpPr txBox="1">
            <a:spLocks noChangeArrowheads="1"/>
          </p:cNvSpPr>
          <p:nvPr/>
        </p:nvSpPr>
        <p:spPr bwMode="auto">
          <a:xfrm>
            <a:off x="865410" y="4749800"/>
            <a:ext cx="282665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83976" name="CaixaDeTexto 9"/>
          <p:cNvSpPr txBox="1">
            <a:spLocks noChangeArrowheads="1"/>
          </p:cNvSpPr>
          <p:nvPr/>
        </p:nvSpPr>
        <p:spPr bwMode="auto">
          <a:xfrm>
            <a:off x="4608513" y="4749800"/>
            <a:ext cx="282512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83977" name="CaixaDeTexto 10"/>
          <p:cNvSpPr txBox="1">
            <a:spLocks noChangeArrowheads="1"/>
          </p:cNvSpPr>
          <p:nvPr/>
        </p:nvSpPr>
        <p:spPr bwMode="auto">
          <a:xfrm>
            <a:off x="8326438" y="4749800"/>
            <a:ext cx="282665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83981" name="CaixaDeTexto 14"/>
          <p:cNvSpPr txBox="1">
            <a:spLocks noChangeArrowheads="1"/>
          </p:cNvSpPr>
          <p:nvPr/>
        </p:nvSpPr>
        <p:spPr bwMode="auto">
          <a:xfrm>
            <a:off x="710972" y="4370388"/>
            <a:ext cx="2932112"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chemeClr val="accent1"/>
                </a:solidFill>
                <a:latin typeface="Calibri" pitchFamily="34" charset="0"/>
              </a:rPr>
              <a:t>TÍTULO  DA FOTO</a:t>
            </a:r>
          </a:p>
        </p:txBody>
      </p:sp>
      <p:sp>
        <p:nvSpPr>
          <p:cNvPr id="83982" name="CaixaDeTexto 17"/>
          <p:cNvSpPr txBox="1">
            <a:spLocks noChangeArrowheads="1"/>
          </p:cNvSpPr>
          <p:nvPr/>
        </p:nvSpPr>
        <p:spPr bwMode="auto">
          <a:xfrm>
            <a:off x="4429125" y="4370388"/>
            <a:ext cx="2933700"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chemeClr val="accent1"/>
                </a:solidFill>
                <a:latin typeface="Calibri" pitchFamily="34" charset="0"/>
              </a:rPr>
              <a:t>TÍTULO DA FOTO</a:t>
            </a:r>
          </a:p>
        </p:txBody>
      </p:sp>
      <p:sp>
        <p:nvSpPr>
          <p:cNvPr id="83983" name="CaixaDeTexto 18"/>
          <p:cNvSpPr txBox="1">
            <a:spLocks noChangeArrowheads="1"/>
          </p:cNvSpPr>
          <p:nvPr/>
        </p:nvSpPr>
        <p:spPr bwMode="auto">
          <a:xfrm>
            <a:off x="8123238" y="4370388"/>
            <a:ext cx="2932112"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chemeClr val="accent1"/>
                </a:solidFill>
                <a:latin typeface="Calibri" pitchFamily="34" charset="0"/>
              </a:rPr>
              <a:t>TÍTULO DA FOTO</a:t>
            </a:r>
          </a:p>
        </p:txBody>
      </p:sp>
      <p:grpSp>
        <p:nvGrpSpPr>
          <p:cNvPr id="8" name="Agrupar 7"/>
          <p:cNvGrpSpPr/>
          <p:nvPr/>
        </p:nvGrpSpPr>
        <p:grpSpPr>
          <a:xfrm>
            <a:off x="721860" y="1793875"/>
            <a:ext cx="3497262" cy="2576513"/>
            <a:chOff x="721860" y="1793875"/>
            <a:chExt cx="3497262" cy="2576513"/>
          </a:xfrm>
        </p:grpSpPr>
        <p:pic>
          <p:nvPicPr>
            <p:cNvPr id="83970" name="Imagem 2"/>
            <p:cNvPicPr>
              <a:picLocks noChangeAspect="1"/>
            </p:cNvPicPr>
            <p:nvPr/>
          </p:nvPicPr>
          <p:blipFill>
            <a:blip r:embed="rId6"/>
            <a:srcRect l="11765" t="13060" r="18974" b="15604"/>
            <a:stretch>
              <a:fillRect/>
            </a:stretch>
          </p:blipFill>
          <p:spPr bwMode="auto">
            <a:xfrm>
              <a:off x="721860" y="1793875"/>
              <a:ext cx="3497262" cy="2576513"/>
            </a:xfrm>
            <a:prstGeom prst="rect">
              <a:avLst/>
            </a:prstGeom>
            <a:noFill/>
            <a:ln w="9525">
              <a:noFill/>
              <a:miter lim="800000"/>
              <a:headEnd/>
              <a:tailEnd/>
            </a:ln>
          </p:spPr>
        </p:pic>
        <p:pic>
          <p:nvPicPr>
            <p:cNvPr id="12" name="Picture 9"/>
            <p:cNvPicPr>
              <a:picLocks noChangeAspect="1"/>
            </p:cNvPicPr>
            <p:nvPr/>
          </p:nvPicPr>
          <p:blipFill>
            <a:blip r:embed="rId7" cstate="print"/>
            <a:srcRect/>
            <a:stretch>
              <a:fillRect/>
            </a:stretch>
          </p:blipFill>
          <p:spPr bwMode="auto">
            <a:xfrm>
              <a:off x="1026850" y="2104547"/>
              <a:ext cx="2834914" cy="1975526"/>
            </a:xfrm>
            <a:prstGeom prst="round2DiagRect">
              <a:avLst>
                <a:gd name="adj1" fmla="val 0"/>
                <a:gd name="adj2" fmla="val 0"/>
              </a:avLst>
            </a:prstGeom>
            <a:noFill/>
            <a:ln w="9525">
              <a:noFill/>
              <a:miter lim="800000"/>
              <a:headEnd/>
              <a:tailEnd/>
            </a:ln>
            <a:effectLst/>
          </p:spPr>
        </p:pic>
        <p:sp>
          <p:nvSpPr>
            <p:cNvPr id="83984" name="CaixaDeTexto 19"/>
            <p:cNvSpPr txBox="1">
              <a:spLocks noChangeArrowheads="1"/>
            </p:cNvSpPr>
            <p:nvPr/>
          </p:nvSpPr>
          <p:spPr bwMode="auto">
            <a:xfrm>
              <a:off x="2776085" y="2116138"/>
              <a:ext cx="1022075" cy="307777"/>
            </a:xfrm>
            <a:prstGeom prst="rect">
              <a:avLst/>
            </a:prstGeom>
            <a:noFill/>
            <a:ln w="9525">
              <a:noFill/>
              <a:miter lim="800000"/>
              <a:headEnd/>
              <a:tailEnd/>
            </a:ln>
          </p:spPr>
          <p:txBody>
            <a:bodyPr wrap="none">
              <a:spAutoFit/>
            </a:bodyPr>
            <a:lstStyle/>
            <a:p>
              <a:r>
                <a:rPr lang="pt-BR" sz="1400" dirty="0">
                  <a:solidFill>
                    <a:schemeClr val="bg1"/>
                  </a:solidFill>
                  <a:latin typeface="Calibri" pitchFamily="34" charset="0"/>
                </a:rPr>
                <a:t>[ilustrativo]</a:t>
              </a:r>
            </a:p>
          </p:txBody>
        </p:sp>
      </p:grpSp>
      <p:grpSp>
        <p:nvGrpSpPr>
          <p:cNvPr id="7" name="Agrupar 6"/>
          <p:cNvGrpSpPr/>
          <p:nvPr/>
        </p:nvGrpSpPr>
        <p:grpSpPr>
          <a:xfrm>
            <a:off x="4322878" y="1793875"/>
            <a:ext cx="3497262" cy="2576513"/>
            <a:chOff x="4164013" y="1793875"/>
            <a:chExt cx="3497262" cy="2576513"/>
          </a:xfrm>
        </p:grpSpPr>
        <p:pic>
          <p:nvPicPr>
            <p:cNvPr id="83971" name="Imagem 31"/>
            <p:cNvPicPr>
              <a:picLocks noChangeAspect="1"/>
            </p:cNvPicPr>
            <p:nvPr/>
          </p:nvPicPr>
          <p:blipFill>
            <a:blip r:embed="rId6"/>
            <a:srcRect l="11765" t="13060" r="18974" b="15604"/>
            <a:stretch>
              <a:fillRect/>
            </a:stretch>
          </p:blipFill>
          <p:spPr bwMode="auto">
            <a:xfrm>
              <a:off x="4164013" y="1793875"/>
              <a:ext cx="3497262" cy="2576513"/>
            </a:xfrm>
            <a:prstGeom prst="rect">
              <a:avLst/>
            </a:prstGeom>
            <a:noFill/>
            <a:ln w="9525">
              <a:noFill/>
              <a:miter lim="800000"/>
              <a:headEnd/>
              <a:tailEnd/>
            </a:ln>
          </p:spPr>
        </p:pic>
        <p:pic>
          <p:nvPicPr>
            <p:cNvPr id="13" name="Picture 10"/>
            <p:cNvPicPr>
              <a:picLocks noChangeAspect="1"/>
            </p:cNvPicPr>
            <p:nvPr/>
          </p:nvPicPr>
          <p:blipFill>
            <a:blip r:embed="rId8" cstate="print"/>
            <a:srcRect/>
            <a:stretch>
              <a:fillRect/>
            </a:stretch>
          </p:blipFill>
          <p:spPr bwMode="auto">
            <a:xfrm>
              <a:off x="4449293" y="2102112"/>
              <a:ext cx="2900626" cy="1976400"/>
            </a:xfrm>
            <a:prstGeom prst="round2DiagRect">
              <a:avLst>
                <a:gd name="adj1" fmla="val 0"/>
                <a:gd name="adj2" fmla="val 0"/>
              </a:avLst>
            </a:prstGeom>
            <a:noFill/>
            <a:ln w="9525">
              <a:noFill/>
              <a:miter lim="800000"/>
              <a:headEnd/>
              <a:tailEnd/>
            </a:ln>
            <a:effectLst/>
          </p:spPr>
        </p:pic>
        <p:sp>
          <p:nvSpPr>
            <p:cNvPr id="83985" name="CaixaDeTexto 29"/>
            <p:cNvSpPr txBox="1">
              <a:spLocks noChangeArrowheads="1"/>
            </p:cNvSpPr>
            <p:nvPr/>
          </p:nvSpPr>
          <p:spPr bwMode="auto">
            <a:xfrm>
              <a:off x="6270625" y="2116138"/>
              <a:ext cx="1022075" cy="307777"/>
            </a:xfrm>
            <a:prstGeom prst="rect">
              <a:avLst/>
            </a:prstGeom>
            <a:noFill/>
            <a:ln w="9525">
              <a:noFill/>
              <a:miter lim="800000"/>
              <a:headEnd/>
              <a:tailEnd/>
            </a:ln>
          </p:spPr>
          <p:txBody>
            <a:bodyPr wrap="none">
              <a:spAutoFit/>
            </a:bodyPr>
            <a:lstStyle/>
            <a:p>
              <a:r>
                <a:rPr lang="pt-BR" sz="1400" dirty="0">
                  <a:solidFill>
                    <a:schemeClr val="bg1"/>
                  </a:solidFill>
                  <a:latin typeface="Calibri" pitchFamily="34" charset="0"/>
                </a:rPr>
                <a:t>[ilustrativo]</a:t>
              </a:r>
            </a:p>
          </p:txBody>
        </p:sp>
      </p:grpSp>
      <p:cxnSp>
        <p:nvCxnSpPr>
          <p:cNvPr id="21" name="Conector reto 20"/>
          <p:cNvCxnSpPr/>
          <p:nvPr/>
        </p:nvCxnSpPr>
        <p:spPr>
          <a:xfrm>
            <a:off x="865865"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2" name="Conector reto 21"/>
          <p:cNvCxnSpPr/>
          <p:nvPr/>
        </p:nvCxnSpPr>
        <p:spPr>
          <a:xfrm>
            <a:off x="4579938"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Conector reto 22"/>
          <p:cNvCxnSpPr/>
          <p:nvPr/>
        </p:nvCxnSpPr>
        <p:spPr>
          <a:xfrm>
            <a:off x="8269288"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5" name="Imagem 32"/>
          <p:cNvPicPr>
            <a:picLocks noChangeAspect="1"/>
          </p:cNvPicPr>
          <p:nvPr/>
        </p:nvPicPr>
        <p:blipFill>
          <a:blip r:embed="rId6">
            <a:extLst>
              <a:ext uri="{28A0092B-C50C-407E-A947-70E740481C1C}">
                <a14:useLocalDpi xmlns:a14="http://schemas.microsoft.com/office/drawing/2010/main" val="0"/>
              </a:ext>
            </a:extLst>
          </a:blip>
          <a:srcRect l="11765" t="13060" r="18974" b="15604"/>
          <a:stretch>
            <a:fillRect/>
          </a:stretch>
        </p:blipFill>
        <p:spPr bwMode="auto">
          <a:xfrm>
            <a:off x="7941310" y="1793875"/>
            <a:ext cx="3497263" cy="2576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Picture 25"/>
          <p:cNvPicPr>
            <a:picLocks noChangeAspect="1"/>
          </p:cNvPicPr>
          <p:nvPr/>
        </p:nvPicPr>
        <p:blipFill rotWithShape="1">
          <a:blip r:embed="rId9">
            <a:extLst>
              <a:ext uri="{28A0092B-C50C-407E-A947-70E740481C1C}">
                <a14:useLocalDpi xmlns:a14="http://schemas.microsoft.com/office/drawing/2010/main" val="0"/>
              </a:ext>
            </a:extLst>
          </a:blip>
          <a:srcRect t="15762" r="7501"/>
          <a:stretch/>
        </p:blipFill>
        <p:spPr>
          <a:xfrm>
            <a:off x="8247018" y="2131136"/>
            <a:ext cx="2821667" cy="1924524"/>
          </a:xfrm>
          <a:prstGeom prst="rect">
            <a:avLst/>
          </a:prstGeom>
        </p:spPr>
      </p:pic>
      <p:sp>
        <p:nvSpPr>
          <p:cNvPr id="27" name="CaixaDeTexto 30"/>
          <p:cNvSpPr txBox="1">
            <a:spLocks noChangeArrowheads="1"/>
          </p:cNvSpPr>
          <p:nvPr/>
        </p:nvSpPr>
        <p:spPr bwMode="auto">
          <a:xfrm>
            <a:off x="10009823" y="2116138"/>
            <a:ext cx="106375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sz="1400" dirty="0">
                <a:solidFill>
                  <a:schemeClr val="bg1"/>
                </a:solidFill>
                <a:latin typeface="Calibri" charset="0"/>
              </a:rPr>
              <a:t>[</a:t>
            </a:r>
            <a:r>
              <a:rPr lang="en-US" altLang="en-US" sz="1400">
                <a:solidFill>
                  <a:schemeClr val="bg1"/>
                </a:solidFill>
                <a:latin typeface="Calibri" charset="0"/>
              </a:rPr>
              <a:t>illustrativo]</a:t>
            </a:r>
          </a:p>
        </p:txBody>
      </p:sp>
      <p:sp>
        <p:nvSpPr>
          <p:cNvPr id="24" name="Retângulo 23"/>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8" name="Imagem 27"/>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29" name="Retângulo 28"/>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Retângulo 29"/>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tângulo 30"/>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tângulo 31"/>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3" name="Retângulo 32"/>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Retângulo 33"/>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5" name="Retângulo 34"/>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6" name="Retângulo 35"/>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37" name="Retângulo 36"/>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8" name="Retângulo 37"/>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9" name="Retângulo 38"/>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720770947"/>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Objeto 4" hidden="1"/>
          <p:cNvGraphicFramePr>
            <a:graphicFrameLocks noChangeAspect="1"/>
          </p:cNvGraphicFramePr>
          <p:nvPr>
            <p:custDataLst>
              <p:tags r:id="rId2"/>
            </p:custDataLst>
            <p:extLst>
              <p:ext uri="{D42A27DB-BD31-4B8C-83A1-F6EECF244321}">
                <p14:modId xmlns:p14="http://schemas.microsoft.com/office/powerpoint/2010/main" val="3290695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8456"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a:t>EXEMPLO CONTEÚDO + IMAGEM (LOCALIZAÇÃO)</a:t>
            </a:r>
            <a:endParaRPr lang="pt-BR" dirty="0"/>
          </a:p>
        </p:txBody>
      </p:sp>
      <p:sp>
        <p:nvSpPr>
          <p:cNvPr id="4" name="Espaço Reservado para Texto 3"/>
          <p:cNvSpPr>
            <a:spLocks noGrp="1"/>
          </p:cNvSpPr>
          <p:nvPr>
            <p:ph type="body" sz="quarter" idx="11"/>
          </p:nvPr>
        </p:nvSpPr>
        <p:spPr/>
        <p:txBody>
          <a:bodyPr/>
          <a:lstStyle/>
          <a:p>
            <a:r>
              <a:rPr lang="pt-BR"/>
              <a:t>Subtítulo alinhado à esquerda. Fonte Calibri, bold, tamanho 18pt. Subtítulo deve conter apenas 2 linhas. O subtítulo deve complementar o título.</a:t>
            </a:r>
          </a:p>
          <a:p>
            <a:endParaRPr lang="pt-BR" dirty="0"/>
          </a:p>
        </p:txBody>
      </p:sp>
      <p:pic>
        <p:nvPicPr>
          <p:cNvPr id="25" name="Imagem 27"/>
          <p:cNvPicPr>
            <a:picLocks noChangeAspect="1"/>
          </p:cNvPicPr>
          <p:nvPr/>
        </p:nvPicPr>
        <p:blipFill>
          <a:blip r:embed="rId6">
            <a:extLst>
              <a:ext uri="{28A0092B-C50C-407E-A947-70E740481C1C}">
                <a14:useLocalDpi xmlns:a14="http://schemas.microsoft.com/office/drawing/2010/main" val="0"/>
              </a:ext>
            </a:extLst>
          </a:blip>
          <a:srcRect t="34225"/>
          <a:stretch>
            <a:fillRect/>
          </a:stretch>
        </p:blipFill>
        <p:spPr bwMode="auto">
          <a:xfrm>
            <a:off x="4244975" y="1939925"/>
            <a:ext cx="3605213"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 name="Imagem 25"/>
          <p:cNvPicPr>
            <a:picLocks noChangeAspect="1"/>
          </p:cNvPicPr>
          <p:nvPr/>
        </p:nvPicPr>
        <p:blipFill>
          <a:blip r:embed="rId6">
            <a:extLst>
              <a:ext uri="{28A0092B-C50C-407E-A947-70E740481C1C}">
                <a14:useLocalDpi xmlns:a14="http://schemas.microsoft.com/office/drawing/2010/main" val="0"/>
              </a:ext>
            </a:extLst>
          </a:blip>
          <a:srcRect t="34225"/>
          <a:stretch>
            <a:fillRect/>
          </a:stretch>
        </p:blipFill>
        <p:spPr bwMode="auto">
          <a:xfrm>
            <a:off x="605473" y="1939925"/>
            <a:ext cx="3603625"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 name="Imagem 28"/>
          <p:cNvPicPr>
            <a:picLocks noChangeAspect="1"/>
          </p:cNvPicPr>
          <p:nvPr/>
        </p:nvPicPr>
        <p:blipFill>
          <a:blip r:embed="rId6">
            <a:extLst>
              <a:ext uri="{28A0092B-C50C-407E-A947-70E740481C1C}">
                <a14:useLocalDpi xmlns:a14="http://schemas.microsoft.com/office/drawing/2010/main" val="0"/>
              </a:ext>
            </a:extLst>
          </a:blip>
          <a:srcRect t="34225"/>
          <a:stretch>
            <a:fillRect/>
          </a:stretch>
        </p:blipFill>
        <p:spPr bwMode="auto">
          <a:xfrm>
            <a:off x="7866698" y="1939925"/>
            <a:ext cx="3603625" cy="2436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8" name="Picture 27"/>
          <p:cNvPicPr>
            <a:picLocks noChangeAspect="1"/>
          </p:cNvPicPr>
          <p:nvPr/>
        </p:nvPicPr>
        <p:blipFill rotWithShape="1">
          <a:blip r:embed="rId7">
            <a:extLst>
              <a:ext uri="{28A0092B-C50C-407E-A947-70E740481C1C}">
                <a14:useLocalDpi xmlns:a14="http://schemas.microsoft.com/office/drawing/2010/main" val="0"/>
              </a:ext>
            </a:extLst>
          </a:blip>
          <a:srcRect t="15762" r="7501"/>
          <a:stretch/>
        </p:blipFill>
        <p:spPr>
          <a:xfrm>
            <a:off x="8247018" y="2131136"/>
            <a:ext cx="2821667" cy="1924524"/>
          </a:xfrm>
          <a:prstGeom prst="rect">
            <a:avLst/>
          </a:prstGeom>
        </p:spPr>
      </p:pic>
      <p:pic>
        <p:nvPicPr>
          <p:cNvPr id="29" name="Picture 9"/>
          <p:cNvPicPr>
            <a:picLocks noChangeAspect="1"/>
          </p:cNvPicPr>
          <p:nvPr/>
        </p:nvPicPr>
        <p:blipFill>
          <a:blip r:embed="rId8" cstate="print"/>
          <a:srcRect/>
          <a:stretch>
            <a:fillRect/>
          </a:stretch>
        </p:blipFill>
        <p:spPr bwMode="auto">
          <a:xfrm>
            <a:off x="1020318" y="2104547"/>
            <a:ext cx="2834914" cy="1975526"/>
          </a:xfrm>
          <a:prstGeom prst="round2DiagRect">
            <a:avLst>
              <a:gd name="adj1" fmla="val 0"/>
              <a:gd name="adj2" fmla="val 0"/>
            </a:avLst>
          </a:prstGeom>
          <a:noFill/>
          <a:ln w="9525">
            <a:noFill/>
            <a:miter lim="800000"/>
            <a:headEnd/>
            <a:tailEnd/>
          </a:ln>
          <a:effectLst/>
        </p:spPr>
      </p:pic>
      <p:pic>
        <p:nvPicPr>
          <p:cNvPr id="30" name="Picture 10"/>
          <p:cNvPicPr>
            <a:picLocks noChangeAspect="1"/>
          </p:cNvPicPr>
          <p:nvPr/>
        </p:nvPicPr>
        <p:blipFill>
          <a:blip r:embed="rId9" cstate="print"/>
          <a:srcRect/>
          <a:stretch>
            <a:fillRect/>
          </a:stretch>
        </p:blipFill>
        <p:spPr bwMode="auto">
          <a:xfrm>
            <a:off x="4540733" y="2102112"/>
            <a:ext cx="2900626" cy="1976400"/>
          </a:xfrm>
          <a:prstGeom prst="round2DiagRect">
            <a:avLst>
              <a:gd name="adj1" fmla="val 0"/>
              <a:gd name="adj2" fmla="val 0"/>
            </a:avLst>
          </a:prstGeom>
          <a:noFill/>
          <a:ln w="9525">
            <a:noFill/>
            <a:miter lim="800000"/>
            <a:headEnd/>
            <a:tailEnd/>
          </a:ln>
          <a:effectLst/>
        </p:spPr>
      </p:pic>
      <p:sp>
        <p:nvSpPr>
          <p:cNvPr id="31" name="CaixaDeTexto 19"/>
          <p:cNvSpPr txBox="1">
            <a:spLocks noChangeArrowheads="1"/>
          </p:cNvSpPr>
          <p:nvPr/>
        </p:nvSpPr>
        <p:spPr bwMode="auto">
          <a:xfrm>
            <a:off x="2739073" y="2116138"/>
            <a:ext cx="101720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sz="1400" dirty="0">
                <a:solidFill>
                  <a:schemeClr val="bg1"/>
                </a:solidFill>
                <a:latin typeface="Calibri" charset="0"/>
              </a:rPr>
              <a:t>[</a:t>
            </a:r>
            <a:r>
              <a:rPr lang="en-US" altLang="en-US" sz="1400" dirty="0" err="1" smtClean="0">
                <a:solidFill>
                  <a:schemeClr val="bg1"/>
                </a:solidFill>
                <a:latin typeface="Calibri" charset="0"/>
              </a:rPr>
              <a:t>ilustrative</a:t>
            </a:r>
            <a:r>
              <a:rPr lang="en-US" altLang="en-US" sz="1400" dirty="0">
                <a:solidFill>
                  <a:schemeClr val="bg1"/>
                </a:solidFill>
                <a:latin typeface="Calibri" charset="0"/>
              </a:rPr>
              <a:t>]</a:t>
            </a:r>
          </a:p>
        </p:txBody>
      </p:sp>
      <p:sp>
        <p:nvSpPr>
          <p:cNvPr id="32" name="CaixaDeTexto 29"/>
          <p:cNvSpPr txBox="1">
            <a:spLocks noChangeArrowheads="1"/>
          </p:cNvSpPr>
          <p:nvPr/>
        </p:nvSpPr>
        <p:spPr bwMode="auto">
          <a:xfrm>
            <a:off x="6423025" y="2116138"/>
            <a:ext cx="1058863"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sz="1400">
                <a:solidFill>
                  <a:schemeClr val="bg1"/>
                </a:solidFill>
                <a:latin typeface="Calibri" charset="0"/>
              </a:rPr>
              <a:t>[illustrative]</a:t>
            </a:r>
          </a:p>
        </p:txBody>
      </p:sp>
      <p:sp>
        <p:nvSpPr>
          <p:cNvPr id="33" name="CaixaDeTexto 30"/>
          <p:cNvSpPr txBox="1">
            <a:spLocks noChangeArrowheads="1"/>
          </p:cNvSpPr>
          <p:nvPr/>
        </p:nvSpPr>
        <p:spPr bwMode="auto">
          <a:xfrm>
            <a:off x="10009823" y="2116138"/>
            <a:ext cx="1058862"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ea typeface="Arial" charset="0"/>
                <a:cs typeface="Arial" charset="0"/>
              </a:defRPr>
            </a:lvl1pPr>
            <a:lvl2pPr marL="742950" indent="-285750" eaLnBrk="0" hangingPunct="0">
              <a:defRPr>
                <a:solidFill>
                  <a:schemeClr val="tx1"/>
                </a:solidFill>
                <a:latin typeface="Arial" charset="0"/>
                <a:ea typeface="Arial" charset="0"/>
                <a:cs typeface="Arial" charset="0"/>
              </a:defRPr>
            </a:lvl2pPr>
            <a:lvl3pPr marL="1143000" indent="-228600" eaLnBrk="0" hangingPunct="0">
              <a:defRPr>
                <a:solidFill>
                  <a:schemeClr val="tx1"/>
                </a:solidFill>
                <a:latin typeface="Arial" charset="0"/>
                <a:ea typeface="Arial" charset="0"/>
                <a:cs typeface="Arial" charset="0"/>
              </a:defRPr>
            </a:lvl3pPr>
            <a:lvl4pPr marL="1600200" indent="-228600" eaLnBrk="0" hangingPunct="0">
              <a:defRPr>
                <a:solidFill>
                  <a:schemeClr val="tx1"/>
                </a:solidFill>
                <a:latin typeface="Arial" charset="0"/>
                <a:ea typeface="Arial" charset="0"/>
                <a:cs typeface="Arial" charset="0"/>
              </a:defRPr>
            </a:lvl4pPr>
            <a:lvl5pPr marL="2057400" indent="-228600" eaLnBrk="0" hangingPunct="0">
              <a:defRPr>
                <a:solidFill>
                  <a:schemeClr val="tx1"/>
                </a:solidFill>
                <a:latin typeface="Arial" charset="0"/>
                <a:ea typeface="Arial" charset="0"/>
                <a:cs typeface="Arial" charset="0"/>
              </a:defRPr>
            </a:lvl5pPr>
            <a:lvl6pPr marL="2514600" indent="-228600" eaLnBrk="0" fontAlgn="base" hangingPunct="0">
              <a:spcBef>
                <a:spcPct val="0"/>
              </a:spcBef>
              <a:spcAft>
                <a:spcPct val="0"/>
              </a:spcAft>
              <a:defRPr>
                <a:solidFill>
                  <a:schemeClr val="tx1"/>
                </a:solidFill>
                <a:latin typeface="Arial" charset="0"/>
                <a:ea typeface="Arial" charset="0"/>
                <a:cs typeface="Arial" charset="0"/>
              </a:defRPr>
            </a:lvl6pPr>
            <a:lvl7pPr marL="2971800" indent="-228600" eaLnBrk="0" fontAlgn="base" hangingPunct="0">
              <a:spcBef>
                <a:spcPct val="0"/>
              </a:spcBef>
              <a:spcAft>
                <a:spcPct val="0"/>
              </a:spcAft>
              <a:defRPr>
                <a:solidFill>
                  <a:schemeClr val="tx1"/>
                </a:solidFill>
                <a:latin typeface="Arial" charset="0"/>
                <a:ea typeface="Arial" charset="0"/>
                <a:cs typeface="Arial" charset="0"/>
              </a:defRPr>
            </a:lvl7pPr>
            <a:lvl8pPr marL="3429000" indent="-228600" eaLnBrk="0" fontAlgn="base" hangingPunct="0">
              <a:spcBef>
                <a:spcPct val="0"/>
              </a:spcBef>
              <a:spcAft>
                <a:spcPct val="0"/>
              </a:spcAft>
              <a:defRPr>
                <a:solidFill>
                  <a:schemeClr val="tx1"/>
                </a:solidFill>
                <a:latin typeface="Arial" charset="0"/>
                <a:ea typeface="Arial" charset="0"/>
                <a:cs typeface="Arial" charset="0"/>
              </a:defRPr>
            </a:lvl8pPr>
            <a:lvl9pPr marL="3886200" indent="-228600" eaLnBrk="0" fontAlgn="base" hangingPunct="0">
              <a:spcBef>
                <a:spcPct val="0"/>
              </a:spcBef>
              <a:spcAft>
                <a:spcPct val="0"/>
              </a:spcAft>
              <a:defRPr>
                <a:solidFill>
                  <a:schemeClr val="tx1"/>
                </a:solidFill>
                <a:latin typeface="Arial" charset="0"/>
                <a:ea typeface="Arial" charset="0"/>
                <a:cs typeface="Arial" charset="0"/>
              </a:defRPr>
            </a:lvl9pPr>
          </a:lstStyle>
          <a:p>
            <a:pPr eaLnBrk="1" hangingPunct="1"/>
            <a:r>
              <a:rPr lang="en-US" altLang="en-US" sz="1400">
                <a:solidFill>
                  <a:schemeClr val="bg1"/>
                </a:solidFill>
                <a:latin typeface="Calibri" charset="0"/>
              </a:rPr>
              <a:t>[illustrative]</a:t>
            </a:r>
          </a:p>
        </p:txBody>
      </p:sp>
      <p:sp>
        <p:nvSpPr>
          <p:cNvPr id="24" name="CaixaDeTexto 8">
            <a:extLst>
              <a:ext uri="{FF2B5EF4-FFF2-40B4-BE49-F238E27FC236}">
                <a16:creationId xmlns:a16="http://schemas.microsoft.com/office/drawing/2014/main" id="{B2CE8012-9CD7-5E4E-8585-67234A117843}"/>
              </a:ext>
            </a:extLst>
          </p:cNvPr>
          <p:cNvSpPr txBox="1">
            <a:spLocks noChangeArrowheads="1"/>
          </p:cNvSpPr>
          <p:nvPr/>
        </p:nvSpPr>
        <p:spPr bwMode="auto">
          <a:xfrm>
            <a:off x="865410" y="4749800"/>
            <a:ext cx="282665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34" name="CaixaDeTexto 9">
            <a:extLst>
              <a:ext uri="{FF2B5EF4-FFF2-40B4-BE49-F238E27FC236}">
                <a16:creationId xmlns:a16="http://schemas.microsoft.com/office/drawing/2014/main" id="{8588E04D-B916-2A4B-9ABB-680B0A4CC872}"/>
              </a:ext>
            </a:extLst>
          </p:cNvPr>
          <p:cNvSpPr txBox="1">
            <a:spLocks noChangeArrowheads="1"/>
          </p:cNvSpPr>
          <p:nvPr/>
        </p:nvSpPr>
        <p:spPr bwMode="auto">
          <a:xfrm>
            <a:off x="4608513" y="4749800"/>
            <a:ext cx="282512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35" name="CaixaDeTexto 10">
            <a:extLst>
              <a:ext uri="{FF2B5EF4-FFF2-40B4-BE49-F238E27FC236}">
                <a16:creationId xmlns:a16="http://schemas.microsoft.com/office/drawing/2014/main" id="{38C96A23-2E88-0D4F-981D-494DDC904AC7}"/>
              </a:ext>
            </a:extLst>
          </p:cNvPr>
          <p:cNvSpPr txBox="1">
            <a:spLocks noChangeArrowheads="1"/>
          </p:cNvSpPr>
          <p:nvPr/>
        </p:nvSpPr>
        <p:spPr bwMode="auto">
          <a:xfrm>
            <a:off x="8326438" y="4749800"/>
            <a:ext cx="2826659" cy="1319213"/>
          </a:xfrm>
          <a:prstGeom prst="rect">
            <a:avLst/>
          </a:prstGeom>
          <a:noFill/>
          <a:ln w="9525">
            <a:noFill/>
            <a:miter lim="800000"/>
            <a:headEnd/>
            <a:tailEnd/>
          </a:ln>
        </p:spPr>
        <p:txBody>
          <a:bodyPr/>
          <a:lstStyle/>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a:p>
            <a:pPr marL="228600" indent="-228600">
              <a:lnSpc>
                <a:spcPct val="90000"/>
              </a:lnSpc>
              <a:spcBef>
                <a:spcPts val="1000"/>
              </a:spcBef>
              <a:buClr>
                <a:srgbClr val="6CC82A"/>
              </a:buClr>
              <a:buFont typeface="Arial" pitchFamily="34" charset="0"/>
              <a:buChar char="•"/>
            </a:pP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no nono </a:t>
            </a:r>
            <a:r>
              <a:rPr lang="pt-BR" sz="1400" dirty="0" err="1">
                <a:solidFill>
                  <a:schemeClr val="tx1">
                    <a:lumMod val="75000"/>
                  </a:schemeClr>
                </a:solidFill>
                <a:latin typeface="Calibri" pitchFamily="34" charset="0"/>
              </a:rPr>
              <a:t>nono</a:t>
            </a:r>
            <a:r>
              <a:rPr lang="pt-BR" sz="1400" dirty="0">
                <a:solidFill>
                  <a:schemeClr val="tx1">
                    <a:lumMod val="75000"/>
                  </a:schemeClr>
                </a:solidFill>
                <a:latin typeface="Calibri" pitchFamily="34" charset="0"/>
              </a:rPr>
              <a:t> </a:t>
            </a:r>
            <a:r>
              <a:rPr lang="pt-BR" sz="1400" dirty="0" err="1">
                <a:solidFill>
                  <a:schemeClr val="tx1">
                    <a:lumMod val="75000"/>
                  </a:schemeClr>
                </a:solidFill>
                <a:latin typeface="Calibri" pitchFamily="34" charset="0"/>
              </a:rPr>
              <a:t>nonono</a:t>
            </a:r>
            <a:r>
              <a:rPr lang="pt-BR" sz="1400" dirty="0">
                <a:solidFill>
                  <a:schemeClr val="tx1">
                    <a:lumMod val="75000"/>
                  </a:schemeClr>
                </a:solidFill>
                <a:latin typeface="Calibri" pitchFamily="34" charset="0"/>
              </a:rPr>
              <a:t> nono no nono</a:t>
            </a:r>
          </a:p>
        </p:txBody>
      </p:sp>
      <p:sp>
        <p:nvSpPr>
          <p:cNvPr id="36" name="CaixaDeTexto 14">
            <a:extLst>
              <a:ext uri="{FF2B5EF4-FFF2-40B4-BE49-F238E27FC236}">
                <a16:creationId xmlns:a16="http://schemas.microsoft.com/office/drawing/2014/main" id="{8D147B06-D957-3A4C-9DBE-063DEB87EA79}"/>
              </a:ext>
            </a:extLst>
          </p:cNvPr>
          <p:cNvSpPr txBox="1">
            <a:spLocks noChangeArrowheads="1"/>
          </p:cNvSpPr>
          <p:nvPr/>
        </p:nvSpPr>
        <p:spPr bwMode="auto">
          <a:xfrm>
            <a:off x="710972" y="4370388"/>
            <a:ext cx="2932112"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rgbClr val="0054A4"/>
                </a:solidFill>
                <a:latin typeface="Calibri" pitchFamily="34" charset="0"/>
              </a:rPr>
              <a:t>TÍTULO  DA FOTO</a:t>
            </a:r>
          </a:p>
        </p:txBody>
      </p:sp>
      <p:sp>
        <p:nvSpPr>
          <p:cNvPr id="37" name="CaixaDeTexto 17">
            <a:extLst>
              <a:ext uri="{FF2B5EF4-FFF2-40B4-BE49-F238E27FC236}">
                <a16:creationId xmlns:a16="http://schemas.microsoft.com/office/drawing/2014/main" id="{F020EBFF-6DF5-3C49-A497-53500A643511}"/>
              </a:ext>
            </a:extLst>
          </p:cNvPr>
          <p:cNvSpPr txBox="1">
            <a:spLocks noChangeArrowheads="1"/>
          </p:cNvSpPr>
          <p:nvPr/>
        </p:nvSpPr>
        <p:spPr bwMode="auto">
          <a:xfrm>
            <a:off x="4429125" y="4370388"/>
            <a:ext cx="2933700"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rgbClr val="0054A4"/>
                </a:solidFill>
                <a:latin typeface="Calibri" pitchFamily="34" charset="0"/>
              </a:rPr>
              <a:t>TÍTULO DA FOTO</a:t>
            </a:r>
          </a:p>
        </p:txBody>
      </p:sp>
      <p:sp>
        <p:nvSpPr>
          <p:cNvPr id="38" name="CaixaDeTexto 18">
            <a:extLst>
              <a:ext uri="{FF2B5EF4-FFF2-40B4-BE49-F238E27FC236}">
                <a16:creationId xmlns:a16="http://schemas.microsoft.com/office/drawing/2014/main" id="{75783B8F-BFE2-2940-B8EE-08EA64D79218}"/>
              </a:ext>
            </a:extLst>
          </p:cNvPr>
          <p:cNvSpPr txBox="1">
            <a:spLocks noChangeArrowheads="1"/>
          </p:cNvSpPr>
          <p:nvPr/>
        </p:nvSpPr>
        <p:spPr bwMode="auto">
          <a:xfrm>
            <a:off x="8123238" y="4370388"/>
            <a:ext cx="2932112" cy="415925"/>
          </a:xfrm>
          <a:prstGeom prst="rect">
            <a:avLst/>
          </a:prstGeom>
          <a:noFill/>
          <a:ln w="9525">
            <a:noFill/>
            <a:miter lim="800000"/>
            <a:headEnd/>
            <a:tailEnd/>
          </a:ln>
        </p:spPr>
        <p:txBody>
          <a:bodyPr/>
          <a:lstStyle/>
          <a:p>
            <a:pPr>
              <a:lnSpc>
                <a:spcPct val="90000"/>
              </a:lnSpc>
              <a:spcBef>
                <a:spcPts val="1000"/>
              </a:spcBef>
              <a:buClr>
                <a:srgbClr val="6CC82A"/>
              </a:buClr>
              <a:buFont typeface="Arial" pitchFamily="34" charset="0"/>
              <a:buNone/>
            </a:pPr>
            <a:r>
              <a:rPr lang="pt-BR" b="1" dirty="0">
                <a:solidFill>
                  <a:srgbClr val="0054A4"/>
                </a:solidFill>
                <a:latin typeface="Calibri" pitchFamily="34" charset="0"/>
              </a:rPr>
              <a:t>TÍTULO DA FOTO</a:t>
            </a:r>
          </a:p>
        </p:txBody>
      </p:sp>
      <p:cxnSp>
        <p:nvCxnSpPr>
          <p:cNvPr id="39" name="Conector reto 20">
            <a:extLst>
              <a:ext uri="{FF2B5EF4-FFF2-40B4-BE49-F238E27FC236}">
                <a16:creationId xmlns:a16="http://schemas.microsoft.com/office/drawing/2014/main" id="{6CAD093B-D11E-1A49-9375-9551A0869C29}"/>
              </a:ext>
            </a:extLst>
          </p:cNvPr>
          <p:cNvCxnSpPr/>
          <p:nvPr/>
        </p:nvCxnSpPr>
        <p:spPr>
          <a:xfrm>
            <a:off x="865865"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Conector reto 21">
            <a:extLst>
              <a:ext uri="{FF2B5EF4-FFF2-40B4-BE49-F238E27FC236}">
                <a16:creationId xmlns:a16="http://schemas.microsoft.com/office/drawing/2014/main" id="{CA37CFB3-91D2-C94E-9F95-ACA91D94EA98}"/>
              </a:ext>
            </a:extLst>
          </p:cNvPr>
          <p:cNvCxnSpPr/>
          <p:nvPr/>
        </p:nvCxnSpPr>
        <p:spPr>
          <a:xfrm>
            <a:off x="4579938"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Conector reto 22">
            <a:extLst>
              <a:ext uri="{FF2B5EF4-FFF2-40B4-BE49-F238E27FC236}">
                <a16:creationId xmlns:a16="http://schemas.microsoft.com/office/drawing/2014/main" id="{C85DEB09-DE22-1A4B-9271-F747527A2B8F}"/>
              </a:ext>
            </a:extLst>
          </p:cNvPr>
          <p:cNvCxnSpPr/>
          <p:nvPr/>
        </p:nvCxnSpPr>
        <p:spPr>
          <a:xfrm>
            <a:off x="8269288" y="4740275"/>
            <a:ext cx="0" cy="950913"/>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2" name="Retângulo 21"/>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23" name="Imagem 22"/>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42" name="Retângulo 41"/>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Retângulo 42"/>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Retângulo 4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Retângulo 44"/>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46" name="Retângulo 45"/>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Retângulo 46"/>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48" name="Retângulo 47"/>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49" name="Retângulo 48"/>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0" name="Retângulo 49"/>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1" name="Retângulo 50"/>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35032080"/>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to 5" hidden="1"/>
          <p:cNvGraphicFramePr>
            <a:graphicFrameLocks noChangeAspect="1"/>
          </p:cNvGraphicFramePr>
          <p:nvPr>
            <p:custDataLst>
              <p:tags r:id="rId2"/>
            </p:custDataLst>
            <p:extLst>
              <p:ext uri="{D42A27DB-BD31-4B8C-83A1-F6EECF244321}">
                <p14:modId xmlns:p14="http://schemas.microsoft.com/office/powerpoint/2010/main" val="24890415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19479" name="Slide do think-cell" r:id="rId4" imgW="359" imgH="360" progId="TCLayout.ActiveDocument.1">
                  <p:embed/>
                </p:oleObj>
              </mc:Choice>
              <mc:Fallback>
                <p:oleObj name="Slide do think-cell" r:id="rId4" imgW="359" imgH="36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Título 2"/>
          <p:cNvSpPr>
            <a:spLocks noGrp="1"/>
          </p:cNvSpPr>
          <p:nvPr>
            <p:ph type="title" idx="4294967295"/>
          </p:nvPr>
        </p:nvSpPr>
        <p:spPr>
          <a:xfrm>
            <a:off x="6626225" y="2566988"/>
            <a:ext cx="5565775" cy="1130300"/>
          </a:xfrm>
        </p:spPr>
        <p:txBody>
          <a:bodyPr vert="horz">
            <a:normAutofit/>
          </a:bodyPr>
          <a:lstStyle/>
          <a:p>
            <a:pPr algn="r"/>
            <a:r>
              <a:rPr lang="en-US" sz="3600" dirty="0" smtClean="0">
                <a:solidFill>
                  <a:schemeClr val="bg1"/>
                </a:solidFill>
              </a:rPr>
              <a:t>OBRIGADO</a:t>
            </a:r>
            <a:endParaRPr lang="en-US" sz="3600" dirty="0">
              <a:solidFill>
                <a:schemeClr val="bg1"/>
              </a:solidFill>
            </a:endParaRPr>
          </a:p>
        </p:txBody>
      </p:sp>
      <p:cxnSp>
        <p:nvCxnSpPr>
          <p:cNvPr id="4" name="Conector reto 3"/>
          <p:cNvCxnSpPr/>
          <p:nvPr/>
        </p:nvCxnSpPr>
        <p:spPr>
          <a:xfrm>
            <a:off x="6477000" y="2918750"/>
            <a:ext cx="4798766"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
        <p:nvSpPr>
          <p:cNvPr id="2" name="Retângulo 1"/>
          <p:cNvSpPr/>
          <p:nvPr/>
        </p:nvSpPr>
        <p:spPr>
          <a:xfrm>
            <a:off x="407963" y="126609"/>
            <a:ext cx="3685735" cy="1927274"/>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5" name="Imagem 4"/>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12526" y="460169"/>
            <a:ext cx="3581172" cy="1117822"/>
          </a:xfrm>
          <a:prstGeom prst="rect">
            <a:avLst/>
          </a:prstGeom>
        </p:spPr>
      </p:pic>
      <p:sp>
        <p:nvSpPr>
          <p:cNvPr id="7" name="Retângulo 6"/>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Retângulo 7"/>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Retângulo 8"/>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Retângulo 9"/>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1" name="Retângulo 10"/>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2" name="Retângulo 11"/>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3" name="Retângulo 12"/>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4" name="Retângulo 13"/>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15" name="Retângulo 14"/>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6" name="Retângulo 15"/>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Retângulo 16"/>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33256776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0730" name="Slide do think-cell" r:id="rId4" imgW="359" imgH="360" progId="TCLayout.ActiveDocument.1">
                  <p:embed/>
                </p:oleObj>
              </mc:Choice>
              <mc:Fallback>
                <p:oleObj name="Slide do think-cell" r:id="rId4" imgW="359" imgH="360" progId="TCLayout.ActiveDocument.1">
                  <p:embed/>
                  <p:pic>
                    <p:nvPicPr>
                      <p:cNvPr id="3" name="Objeto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2" name="Título 71"/>
          <p:cNvSpPr>
            <a:spLocks noGrp="1"/>
          </p:cNvSpPr>
          <p:nvPr>
            <p:ph type="title"/>
          </p:nvPr>
        </p:nvSpPr>
        <p:spPr/>
        <p:txBody>
          <a:bodyPr vert="horz"/>
          <a:lstStyle/>
          <a:p>
            <a:r>
              <a:rPr lang="pt-BR" dirty="0" smtClean="0"/>
              <a:t>Estrutura PCP</a:t>
            </a:r>
            <a:endParaRPr lang="pt-BR" dirty="0"/>
          </a:p>
        </p:txBody>
      </p:sp>
      <p:sp>
        <p:nvSpPr>
          <p:cNvPr id="40" name="Retângulo 39"/>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50" name="Retângulo 4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8" name="Retângulo 5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0" name="Retângulo 59"/>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1" name="Retângulo 60"/>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9" name="Retângulo 6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11389957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to 2" hidden="1"/>
          <p:cNvGraphicFramePr>
            <a:graphicFrameLocks noChangeAspect="1"/>
          </p:cNvGraphicFramePr>
          <p:nvPr>
            <p:custDataLst>
              <p:tags r:id="rId2"/>
            </p:custDataLs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4818" name="Slide do think-cell" r:id="rId4" imgW="359" imgH="360" progId="TCLayout.ActiveDocument.1">
                  <p:embed/>
                </p:oleObj>
              </mc:Choice>
              <mc:Fallback>
                <p:oleObj name="Slide do think-cell" r:id="rId4" imgW="359" imgH="360" progId="TCLayout.ActiveDocument.1">
                  <p:embed/>
                  <p:pic>
                    <p:nvPicPr>
                      <p:cNvPr id="3" name="Objeto 2"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72" name="Título 71"/>
          <p:cNvSpPr>
            <a:spLocks noGrp="1"/>
          </p:cNvSpPr>
          <p:nvPr>
            <p:ph type="title"/>
          </p:nvPr>
        </p:nvSpPr>
        <p:spPr/>
        <p:txBody>
          <a:bodyPr vert="horz"/>
          <a:lstStyle/>
          <a:p>
            <a:r>
              <a:rPr lang="pt-BR" dirty="0" smtClean="0"/>
              <a:t>Diferença de aderência e acurácia</a:t>
            </a:r>
            <a:endParaRPr lang="pt-BR" dirty="0"/>
          </a:p>
        </p:txBody>
      </p:sp>
      <p:sp>
        <p:nvSpPr>
          <p:cNvPr id="40" name="Retângulo 39"/>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50" name="Retângulo 49"/>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tângulo 53"/>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8" name="Retângulo 57"/>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9" name="Retângulo 58"/>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0" name="Retângulo 59"/>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1" name="Retângulo 60"/>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69" name="Retângulo 68"/>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3" name="Retângulo 72"/>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4" name="Retângulo 73"/>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7" name="Espaço Reservado para Texto 6"/>
          <p:cNvSpPr txBox="1">
            <a:spLocks/>
          </p:cNvSpPr>
          <p:nvPr/>
        </p:nvSpPr>
        <p:spPr>
          <a:xfrm>
            <a:off x="815749" y="1375780"/>
            <a:ext cx="5568286" cy="4032000"/>
          </a:xfrm>
          <a:prstGeom prst="rect">
            <a:avLst/>
          </a:prstGeom>
        </p:spPr>
        <p:txBody>
          <a:bodyPr rtlCol="0">
            <a:noAutofit/>
          </a:bodyPr>
          <a:lstStyle>
            <a:lvl1pPr marL="2286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1pPr>
            <a:lvl2pPr marL="685800" indent="-228600" algn="l" rtl="0" eaLnBrk="1" fontAlgn="base" hangingPunct="1">
              <a:spcBef>
                <a:spcPts val="300"/>
              </a:spcBef>
              <a:spcAft>
                <a:spcPts val="300"/>
              </a:spcAft>
              <a:buClr>
                <a:srgbClr val="A2BD30"/>
              </a:buClr>
              <a:buFont typeface="Calibri" pitchFamily="34" charset="0"/>
              <a:buChar char="‒"/>
              <a:defRPr sz="1800" kern="1200">
                <a:solidFill>
                  <a:schemeClr val="tx1">
                    <a:lumMod val="75000"/>
                  </a:schemeClr>
                </a:solidFill>
                <a:latin typeface="+mn-lt"/>
                <a:ea typeface="+mn-ea"/>
                <a:cs typeface="+mn-cs"/>
              </a:defRPr>
            </a:lvl2pPr>
            <a:lvl3pPr marL="1143000" indent="-228600" algn="l" rtl="0" eaLnBrk="1" fontAlgn="base" hangingPunct="1">
              <a:spcBef>
                <a:spcPts val="300"/>
              </a:spcBef>
              <a:spcAft>
                <a:spcPts val="300"/>
              </a:spcAft>
              <a:buClr>
                <a:srgbClr val="A2BD30"/>
              </a:buClr>
              <a:buFont typeface="Wingdings" pitchFamily="2" charset="2"/>
              <a:buChar char="§"/>
              <a:defRPr sz="1800" kern="1200">
                <a:solidFill>
                  <a:schemeClr val="tx1">
                    <a:lumMod val="75000"/>
                  </a:schemeClr>
                </a:solidFill>
                <a:latin typeface="+mn-lt"/>
                <a:ea typeface="+mn-ea"/>
                <a:cs typeface="+mn-cs"/>
              </a:defRPr>
            </a:lvl3pPr>
            <a:lvl4pPr marL="1600200" indent="-228600" algn="l" rtl="0" eaLnBrk="1" fontAlgn="base" hangingPunct="1">
              <a:spcBef>
                <a:spcPts val="300"/>
              </a:spcBef>
              <a:spcAft>
                <a:spcPts val="300"/>
              </a:spcAft>
              <a:buClr>
                <a:srgbClr val="A2BD30"/>
              </a:buClr>
              <a:buFont typeface="Arial" pitchFamily="34" charset="0"/>
              <a:buChar char="•"/>
              <a:defRPr sz="1800" kern="1200" baseline="0">
                <a:solidFill>
                  <a:schemeClr val="tx1">
                    <a:lumMod val="75000"/>
                  </a:schemeClr>
                </a:solidFill>
                <a:latin typeface="+mn-lt"/>
                <a:ea typeface="+mn-ea"/>
                <a:cs typeface="+mn-cs"/>
              </a:defRPr>
            </a:lvl4pPr>
            <a:lvl5pPr marL="2057400" indent="-228600" algn="l" rtl="0" eaLnBrk="1" fontAlgn="base" hangingPunct="1">
              <a:spcBef>
                <a:spcPts val="300"/>
              </a:spcBef>
              <a:spcAft>
                <a:spcPts val="300"/>
              </a:spcAft>
              <a:buClr>
                <a:srgbClr val="A2BD30"/>
              </a:buClr>
              <a:buFont typeface="Calibri" pitchFamily="34" charset="0"/>
              <a:buChar char="‒"/>
              <a:defRPr sz="1800" kern="1200" baseline="0">
                <a:solidFill>
                  <a:schemeClr val="tx1">
                    <a:lumMod val="7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fontAlgn="auto">
              <a:buFont typeface="Arial" pitchFamily="34" charset="0"/>
              <a:buNone/>
              <a:defRPr/>
            </a:pPr>
            <a:r>
              <a:rPr lang="pt-BR" sz="1400" dirty="0" smtClean="0"/>
              <a:t>Conceito</a:t>
            </a:r>
          </a:p>
          <a:p>
            <a:pPr marL="0" indent="0" fontAlgn="auto">
              <a:buFont typeface="Arial" pitchFamily="34" charset="0"/>
              <a:buNone/>
              <a:defRPr/>
            </a:pPr>
            <a:endParaRPr lang="pt-BR" sz="1400" dirty="0" smtClean="0"/>
          </a:p>
          <a:p>
            <a:pPr marL="342900" indent="-342900" fontAlgn="auto">
              <a:buFont typeface="+mj-lt"/>
              <a:buAutoNum type="arabicPeriod"/>
              <a:defRPr/>
            </a:pPr>
            <a:r>
              <a:rPr lang="pt-BR" sz="1400" dirty="0" smtClean="0"/>
              <a:t>Aderência -&gt; eficácia</a:t>
            </a:r>
          </a:p>
          <a:p>
            <a:pPr marL="0" indent="0" fontAlgn="auto">
              <a:buFont typeface="Arial" pitchFamily="34" charset="0"/>
              <a:buNone/>
              <a:defRPr/>
            </a:pPr>
            <a:endParaRPr lang="pt-BR" sz="1400" dirty="0" smtClean="0"/>
          </a:p>
          <a:p>
            <a:pPr marL="342900" indent="-342900" fontAlgn="auto">
              <a:buFont typeface="+mj-lt"/>
              <a:buAutoNum type="arabicPeriod" startAt="2"/>
              <a:defRPr/>
            </a:pPr>
            <a:r>
              <a:rPr lang="pt-BR" sz="1400" dirty="0" smtClean="0"/>
              <a:t>Acurácia -&gt; acurácia</a:t>
            </a:r>
          </a:p>
          <a:p>
            <a:pPr marL="0" indent="0" fontAlgn="auto">
              <a:buFont typeface="Arial" pitchFamily="34" charset="0"/>
              <a:buNone/>
              <a:defRPr/>
            </a:pPr>
            <a:endParaRPr lang="pt-BR" sz="1400" dirty="0"/>
          </a:p>
        </p:txBody>
      </p:sp>
    </p:spTree>
    <p:extLst>
      <p:ext uri="{BB962C8B-B14F-4D97-AF65-F5344CB8AC3E}">
        <p14:creationId xmlns:p14="http://schemas.microsoft.com/office/powerpoint/2010/main" val="146044288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23055117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5616" name="Slide do think-cell" r:id="rId4" imgW="364" imgH="367" progId="TCLayout.ActiveDocument.1">
                  <p:embed/>
                </p:oleObj>
              </mc:Choice>
              <mc:Fallback>
                <p:oleObj name="Slide do think-cell" r:id="rId4" imgW="364" imgH="367" progId="TCLayout.ActiveDocument.1">
                  <p:embed/>
                  <p:pic>
                    <p:nvPicPr>
                      <p:cNvPr id="7" name="Objeto 6"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Canibalização de indicadores</a:t>
            </a:r>
            <a:endParaRPr lang="pt-BR" dirty="0"/>
          </a:p>
        </p:txBody>
      </p:sp>
      <p:sp>
        <p:nvSpPr>
          <p:cNvPr id="6" name="Espaço Reservado para Texto 5"/>
          <p:cNvSpPr>
            <a:spLocks noGrp="1"/>
          </p:cNvSpPr>
          <p:nvPr>
            <p:ph type="body" sz="quarter" idx="11"/>
          </p:nvPr>
        </p:nvSpPr>
        <p:spPr/>
        <p:txBody>
          <a:bodyPr/>
          <a:lstStyle/>
          <a:p>
            <a:r>
              <a:rPr lang="pt-BR" dirty="0" smtClean="0"/>
              <a:t>O lançamento de um indicador novo pode impactar no resultado de indicadores já existentes, assim como novos planos.</a:t>
            </a:r>
            <a:endParaRPr lang="pt-BR" dirty="0"/>
          </a:p>
        </p:txBody>
      </p:sp>
      <p:sp>
        <p:nvSpPr>
          <p:cNvPr id="4" name="Elipse 3"/>
          <p:cNvSpPr/>
          <p:nvPr/>
        </p:nvSpPr>
        <p:spPr>
          <a:xfrm>
            <a:off x="1676400" y="1973580"/>
            <a:ext cx="321564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accent6"/>
                  </a:solidFill>
                </a:ln>
                <a:solidFill>
                  <a:schemeClr val="accent6"/>
                </a:solidFill>
              </a:rPr>
              <a:t>Indicador </a:t>
            </a:r>
            <a:br>
              <a:rPr lang="pt-BR" dirty="0" smtClean="0">
                <a:ln>
                  <a:solidFill>
                    <a:schemeClr val="accent6"/>
                  </a:solidFill>
                </a:ln>
                <a:solidFill>
                  <a:schemeClr val="accent6"/>
                </a:solidFill>
              </a:rPr>
            </a:br>
            <a:r>
              <a:rPr lang="pt-BR" dirty="0" smtClean="0">
                <a:ln>
                  <a:solidFill>
                    <a:schemeClr val="accent6"/>
                  </a:solidFill>
                </a:ln>
                <a:solidFill>
                  <a:schemeClr val="accent6"/>
                </a:solidFill>
              </a:rPr>
              <a:t>Outra área</a:t>
            </a:r>
            <a:endParaRPr lang="pt-BR" dirty="0">
              <a:ln>
                <a:solidFill>
                  <a:schemeClr val="accent6"/>
                </a:solidFill>
              </a:ln>
              <a:solidFill>
                <a:schemeClr val="accent6"/>
              </a:solidFill>
            </a:endParaRPr>
          </a:p>
        </p:txBody>
      </p:sp>
      <p:sp>
        <p:nvSpPr>
          <p:cNvPr id="8" name="Elipse 7"/>
          <p:cNvSpPr/>
          <p:nvPr/>
        </p:nvSpPr>
        <p:spPr>
          <a:xfrm>
            <a:off x="4099560" y="1965288"/>
            <a:ext cx="3215640" cy="29718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accent6"/>
                  </a:solidFill>
                </a:ln>
                <a:solidFill>
                  <a:schemeClr val="accent6"/>
                </a:solidFill>
              </a:rPr>
              <a:t>Indicador </a:t>
            </a:r>
            <a:br>
              <a:rPr lang="pt-BR" dirty="0" smtClean="0">
                <a:ln>
                  <a:solidFill>
                    <a:schemeClr val="accent6"/>
                  </a:solidFill>
                </a:ln>
                <a:solidFill>
                  <a:schemeClr val="accent6"/>
                </a:solidFill>
              </a:rPr>
            </a:br>
            <a:r>
              <a:rPr lang="pt-BR" dirty="0" smtClean="0">
                <a:ln>
                  <a:solidFill>
                    <a:schemeClr val="accent6"/>
                  </a:solidFill>
                </a:ln>
                <a:solidFill>
                  <a:schemeClr val="accent6"/>
                </a:solidFill>
              </a:rPr>
              <a:t>PCP</a:t>
            </a:r>
            <a:endParaRPr lang="pt-BR" dirty="0">
              <a:ln>
                <a:solidFill>
                  <a:schemeClr val="accent6"/>
                </a:solidFill>
              </a:ln>
              <a:solidFill>
                <a:schemeClr val="accent6"/>
              </a:solidFill>
            </a:endParaRPr>
          </a:p>
        </p:txBody>
      </p:sp>
      <p:sp>
        <p:nvSpPr>
          <p:cNvPr id="9" name="Elipse 8"/>
          <p:cNvSpPr/>
          <p:nvPr/>
        </p:nvSpPr>
        <p:spPr>
          <a:xfrm>
            <a:off x="3825240" y="4175088"/>
            <a:ext cx="1554480" cy="12427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accent6"/>
                  </a:solidFill>
                </a:ln>
                <a:solidFill>
                  <a:schemeClr val="accent6"/>
                </a:solidFill>
              </a:rPr>
              <a:t>Novo Indicador</a:t>
            </a:r>
            <a:endParaRPr lang="pt-BR" dirty="0">
              <a:ln>
                <a:solidFill>
                  <a:schemeClr val="accent6"/>
                </a:solidFill>
              </a:ln>
              <a:solidFill>
                <a:schemeClr val="accent6"/>
              </a:solidFill>
            </a:endParaRPr>
          </a:p>
        </p:txBody>
      </p:sp>
      <p:sp>
        <p:nvSpPr>
          <p:cNvPr id="10" name="Elipse 9"/>
          <p:cNvSpPr/>
          <p:nvPr/>
        </p:nvSpPr>
        <p:spPr>
          <a:xfrm>
            <a:off x="5539740" y="3934722"/>
            <a:ext cx="1554480" cy="124273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smtClean="0">
                <a:ln>
                  <a:solidFill>
                    <a:schemeClr val="accent6"/>
                  </a:solidFill>
                </a:ln>
                <a:solidFill>
                  <a:schemeClr val="accent6"/>
                </a:solidFill>
              </a:rPr>
              <a:t>Novo Indicador</a:t>
            </a:r>
            <a:endParaRPr lang="pt-BR" dirty="0">
              <a:ln>
                <a:solidFill>
                  <a:schemeClr val="accent6"/>
                </a:solidFill>
              </a:ln>
              <a:solidFill>
                <a:schemeClr val="accent6"/>
              </a:solidFill>
            </a:endParaRPr>
          </a:p>
        </p:txBody>
      </p:sp>
      <p:sp>
        <p:nvSpPr>
          <p:cNvPr id="12" name="Elipse 11"/>
          <p:cNvSpPr/>
          <p:nvPr/>
        </p:nvSpPr>
        <p:spPr>
          <a:xfrm>
            <a:off x="5234940" y="2033252"/>
            <a:ext cx="1135380" cy="64355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smtClean="0">
                <a:ln>
                  <a:solidFill>
                    <a:schemeClr val="accent6"/>
                  </a:solidFill>
                </a:ln>
                <a:solidFill>
                  <a:schemeClr val="accent6"/>
                </a:solidFill>
              </a:rPr>
              <a:t>Novo Indicador</a:t>
            </a:r>
            <a:endParaRPr lang="pt-BR" sz="1200" dirty="0">
              <a:ln>
                <a:solidFill>
                  <a:schemeClr val="accent6"/>
                </a:solidFill>
              </a:ln>
              <a:solidFill>
                <a:schemeClr val="accent6"/>
              </a:solidFill>
            </a:endParaRPr>
          </a:p>
        </p:txBody>
      </p:sp>
    </p:spTree>
    <p:extLst>
      <p:ext uri="{BB962C8B-B14F-4D97-AF65-F5344CB8AC3E}">
        <p14:creationId xmlns:p14="http://schemas.microsoft.com/office/powerpoint/2010/main" val="2096039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to 3" hidden="1"/>
          <p:cNvGraphicFramePr>
            <a:graphicFrameLocks noChangeAspect="1"/>
          </p:cNvGraphicFramePr>
          <p:nvPr>
            <p:custDataLst>
              <p:tags r:id="rId2"/>
            </p:custDataLst>
            <p:extLst>
              <p:ext uri="{D42A27DB-BD31-4B8C-83A1-F6EECF244321}">
                <p14:modId xmlns:p14="http://schemas.microsoft.com/office/powerpoint/2010/main" val="33489131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6642" name="Slide do think-cell" r:id="rId4" imgW="359" imgH="360" progId="TCLayout.ActiveDocument.1">
                  <p:embed/>
                </p:oleObj>
              </mc:Choice>
              <mc:Fallback>
                <p:oleObj name="Slide do think-cell" r:id="rId4" imgW="359" imgH="360" progId="TCLayout.ActiveDocument.1">
                  <p:embed/>
                  <p:pic>
                    <p:nvPicPr>
                      <p:cNvPr id="4" name="Objeto 3" hidden="1"/>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Ritos de planejamento</a:t>
            </a:r>
            <a:endParaRPr lang="pt-BR" dirty="0"/>
          </a:p>
        </p:txBody>
      </p:sp>
      <p:sp>
        <p:nvSpPr>
          <p:cNvPr id="124" name="Espaço Reservado para Texto 123"/>
          <p:cNvSpPr>
            <a:spLocks noGrp="1"/>
          </p:cNvSpPr>
          <p:nvPr>
            <p:ph type="body" sz="quarter" idx="11"/>
          </p:nvPr>
        </p:nvSpPr>
        <p:spPr/>
        <p:txBody>
          <a:bodyPr/>
          <a:lstStyle/>
          <a:p>
            <a:r>
              <a:rPr lang="pt-BR" dirty="0" smtClean="0"/>
              <a:t>Para estruturar os indicadores, precisamos entender o momento certo de usá-los.</a:t>
            </a:r>
            <a:endParaRPr lang="pt-BR" dirty="0"/>
          </a:p>
        </p:txBody>
      </p:sp>
      <p:cxnSp>
        <p:nvCxnSpPr>
          <p:cNvPr id="8" name="Conector reto 7"/>
          <p:cNvCxnSpPr/>
          <p:nvPr/>
        </p:nvCxnSpPr>
        <p:spPr>
          <a:xfrm>
            <a:off x="494393" y="3139619"/>
            <a:ext cx="8416925"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grpSp>
        <p:nvGrpSpPr>
          <p:cNvPr id="61445" name="Agrupar 107"/>
          <p:cNvGrpSpPr>
            <a:grpSpLocks/>
          </p:cNvGrpSpPr>
          <p:nvPr/>
        </p:nvGrpSpPr>
        <p:grpSpPr bwMode="auto">
          <a:xfrm flipV="1">
            <a:off x="2254930" y="3285669"/>
            <a:ext cx="731838" cy="577850"/>
            <a:chOff x="635210" y="2660118"/>
            <a:chExt cx="776906" cy="578095"/>
          </a:xfrm>
        </p:grpSpPr>
        <p:cxnSp>
          <p:nvCxnSpPr>
            <p:cNvPr id="109" name="Conector reto 108"/>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0" name="Conector reto 109"/>
            <p:cNvCxnSpPr/>
            <p:nvPr/>
          </p:nvCxnSpPr>
          <p:spPr>
            <a:xfrm>
              <a:off x="1024506"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46" name="CaixaDeTexto 5"/>
          <p:cNvSpPr txBox="1">
            <a:spLocks noChangeArrowheads="1"/>
          </p:cNvSpPr>
          <p:nvPr/>
        </p:nvSpPr>
        <p:spPr bwMode="auto">
          <a:xfrm>
            <a:off x="805543" y="2142669"/>
            <a:ext cx="823912" cy="277812"/>
          </a:xfrm>
          <a:prstGeom prst="rect">
            <a:avLst/>
          </a:prstGeom>
          <a:noFill/>
          <a:ln w="9525">
            <a:noFill/>
            <a:miter lim="800000"/>
            <a:headEnd/>
            <a:tailEnd/>
          </a:ln>
        </p:spPr>
        <p:txBody>
          <a:bodyPr wrap="none" anchor="b"/>
          <a:lstStyle/>
          <a:p>
            <a:pPr algn="ctr"/>
            <a:r>
              <a:rPr lang="pt-BR" sz="1400" dirty="0" smtClean="0">
                <a:solidFill>
                  <a:srgbClr val="0054A4"/>
                </a:solidFill>
                <a:latin typeface="Calibri" pitchFamily="34" charset="0"/>
              </a:rPr>
              <a:t>Confirmar demanda</a:t>
            </a:r>
            <a:endParaRPr lang="pt-BR" sz="1400" dirty="0">
              <a:solidFill>
                <a:srgbClr val="0054A4"/>
              </a:solidFill>
              <a:latin typeface="Calibri" pitchFamily="34" charset="0"/>
            </a:endParaRPr>
          </a:p>
        </p:txBody>
      </p:sp>
      <p:sp>
        <p:nvSpPr>
          <p:cNvPr id="61447" name="CaixaDeTexto 6"/>
          <p:cNvSpPr txBox="1">
            <a:spLocks noChangeArrowheads="1"/>
          </p:cNvSpPr>
          <p:nvPr/>
        </p:nvSpPr>
        <p:spPr bwMode="auto">
          <a:xfrm>
            <a:off x="908730" y="3288844"/>
            <a:ext cx="601663" cy="339725"/>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S2 - Fev’22</a:t>
            </a:r>
            <a:endParaRPr lang="pt-BR" sz="1400" b="1" dirty="0">
              <a:solidFill>
                <a:schemeClr val="accent1"/>
              </a:solidFill>
              <a:latin typeface="Calibri" pitchFamily="34" charset="0"/>
            </a:endParaRPr>
          </a:p>
        </p:txBody>
      </p:sp>
      <p:sp>
        <p:nvSpPr>
          <p:cNvPr id="9" name="Elipse 8"/>
          <p:cNvSpPr/>
          <p:nvPr/>
        </p:nvSpPr>
        <p:spPr>
          <a:xfrm>
            <a:off x="1078593" y="2995156"/>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0" name="Elipse 9"/>
          <p:cNvSpPr/>
          <p:nvPr/>
        </p:nvSpPr>
        <p:spPr>
          <a:xfrm>
            <a:off x="2470830" y="2995156"/>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1" name="Elipse 10"/>
          <p:cNvSpPr/>
          <p:nvPr/>
        </p:nvSpPr>
        <p:spPr>
          <a:xfrm>
            <a:off x="3858305" y="2995156"/>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2" name="Elipse 11"/>
          <p:cNvSpPr/>
          <p:nvPr/>
        </p:nvSpPr>
        <p:spPr>
          <a:xfrm>
            <a:off x="5244193" y="2995156"/>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13" name="Elipse 12"/>
          <p:cNvSpPr/>
          <p:nvPr/>
        </p:nvSpPr>
        <p:spPr>
          <a:xfrm>
            <a:off x="8017555" y="2995156"/>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3" name="Agrupar 92"/>
          <p:cNvGrpSpPr>
            <a:grpSpLocks/>
          </p:cNvGrpSpPr>
          <p:nvPr/>
        </p:nvGrpSpPr>
        <p:grpSpPr bwMode="auto">
          <a:xfrm>
            <a:off x="864280" y="2417306"/>
            <a:ext cx="733425" cy="579438"/>
            <a:chOff x="635210" y="2660118"/>
            <a:chExt cx="776906" cy="578095"/>
          </a:xfrm>
        </p:grpSpPr>
        <p:cxnSp>
          <p:nvCxnSpPr>
            <p:cNvPr id="24" name="Conector reto 23"/>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2" name="Conector reto 91"/>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4" name="CaixaDeTexto 93"/>
          <p:cNvSpPr txBox="1">
            <a:spLocks noChangeArrowheads="1"/>
          </p:cNvSpPr>
          <p:nvPr/>
        </p:nvSpPr>
        <p:spPr bwMode="auto">
          <a:xfrm>
            <a:off x="2297793" y="2691944"/>
            <a:ext cx="601662" cy="338137"/>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S2 -Fev’22</a:t>
            </a:r>
            <a:endParaRPr lang="pt-BR" sz="1400" b="1" dirty="0">
              <a:solidFill>
                <a:schemeClr val="accent1"/>
              </a:solidFill>
              <a:latin typeface="Calibri" pitchFamily="34" charset="0"/>
            </a:endParaRPr>
          </a:p>
        </p:txBody>
      </p:sp>
      <p:sp>
        <p:nvSpPr>
          <p:cNvPr id="95" name="Elipse 94"/>
          <p:cNvSpPr/>
          <p:nvPr/>
        </p:nvSpPr>
        <p:spPr>
          <a:xfrm>
            <a:off x="6631668" y="2995156"/>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61456" name="Agrupar 96"/>
          <p:cNvGrpSpPr>
            <a:grpSpLocks/>
          </p:cNvGrpSpPr>
          <p:nvPr/>
        </p:nvGrpSpPr>
        <p:grpSpPr bwMode="auto">
          <a:xfrm>
            <a:off x="3634468" y="2417306"/>
            <a:ext cx="733425" cy="579438"/>
            <a:chOff x="635210" y="2660118"/>
            <a:chExt cx="776906" cy="578095"/>
          </a:xfrm>
        </p:grpSpPr>
        <p:cxnSp>
          <p:nvCxnSpPr>
            <p:cNvPr id="98" name="Conector reto 97"/>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99" name="Conector reto 98"/>
            <p:cNvCxnSpPr/>
            <p:nvPr/>
          </p:nvCxnSpPr>
          <p:spPr>
            <a:xfrm>
              <a:off x="1023662"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57" name="Agrupar 100"/>
          <p:cNvGrpSpPr>
            <a:grpSpLocks/>
          </p:cNvGrpSpPr>
          <p:nvPr/>
        </p:nvGrpSpPr>
        <p:grpSpPr bwMode="auto">
          <a:xfrm>
            <a:off x="6398305" y="2417306"/>
            <a:ext cx="733425" cy="579438"/>
            <a:chOff x="635210" y="2660118"/>
            <a:chExt cx="776906" cy="578095"/>
          </a:xfrm>
        </p:grpSpPr>
        <p:cxnSp>
          <p:nvCxnSpPr>
            <p:cNvPr id="102" name="Conector reto 10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03" name="Conector reto 102"/>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58" name="CaixaDeTexto 103"/>
          <p:cNvSpPr txBox="1">
            <a:spLocks noChangeArrowheads="1"/>
          </p:cNvSpPr>
          <p:nvPr/>
        </p:nvSpPr>
        <p:spPr bwMode="auto">
          <a:xfrm>
            <a:off x="3697968" y="3288844"/>
            <a:ext cx="601662" cy="339725"/>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S2 -Fev’22</a:t>
            </a:r>
            <a:endParaRPr lang="pt-BR" sz="1400" b="1" dirty="0">
              <a:solidFill>
                <a:schemeClr val="accent1"/>
              </a:solidFill>
              <a:latin typeface="Calibri" pitchFamily="34" charset="0"/>
            </a:endParaRPr>
          </a:p>
        </p:txBody>
      </p:sp>
      <p:sp>
        <p:nvSpPr>
          <p:cNvPr id="61459" name="CaixaDeTexto 104"/>
          <p:cNvSpPr txBox="1">
            <a:spLocks noChangeArrowheads="1"/>
          </p:cNvSpPr>
          <p:nvPr/>
        </p:nvSpPr>
        <p:spPr bwMode="auto">
          <a:xfrm>
            <a:off x="6464980" y="3288844"/>
            <a:ext cx="601663" cy="339725"/>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S4- Fev’22</a:t>
            </a:r>
            <a:endParaRPr lang="pt-BR" sz="1400" b="1" dirty="0">
              <a:solidFill>
                <a:schemeClr val="accent1"/>
              </a:solidFill>
              <a:latin typeface="Calibri" pitchFamily="34" charset="0"/>
            </a:endParaRPr>
          </a:p>
        </p:txBody>
      </p:sp>
      <p:sp>
        <p:nvSpPr>
          <p:cNvPr id="61460" name="CaixaDeTexto 105"/>
          <p:cNvSpPr txBox="1">
            <a:spLocks noChangeArrowheads="1"/>
          </p:cNvSpPr>
          <p:nvPr/>
        </p:nvSpPr>
        <p:spPr bwMode="auto">
          <a:xfrm>
            <a:off x="5061630" y="2691944"/>
            <a:ext cx="601663" cy="338137"/>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S3 - Fev’22</a:t>
            </a:r>
            <a:endParaRPr lang="pt-BR" sz="1400" b="1" dirty="0">
              <a:solidFill>
                <a:schemeClr val="accent1"/>
              </a:solidFill>
              <a:latin typeface="Calibri" pitchFamily="34" charset="0"/>
            </a:endParaRPr>
          </a:p>
        </p:txBody>
      </p:sp>
      <p:sp>
        <p:nvSpPr>
          <p:cNvPr id="61461" name="CaixaDeTexto 106"/>
          <p:cNvSpPr txBox="1">
            <a:spLocks noChangeArrowheads="1"/>
          </p:cNvSpPr>
          <p:nvPr/>
        </p:nvSpPr>
        <p:spPr bwMode="auto">
          <a:xfrm>
            <a:off x="7860393" y="2691944"/>
            <a:ext cx="600075" cy="338137"/>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S1- Mar’22</a:t>
            </a:r>
            <a:endParaRPr lang="pt-BR" sz="1400" b="1" dirty="0">
              <a:solidFill>
                <a:schemeClr val="accent1"/>
              </a:solidFill>
              <a:latin typeface="Calibri" pitchFamily="34" charset="0"/>
            </a:endParaRPr>
          </a:p>
        </p:txBody>
      </p:sp>
      <p:grpSp>
        <p:nvGrpSpPr>
          <p:cNvPr id="61462" name="Agrupar 110"/>
          <p:cNvGrpSpPr>
            <a:grpSpLocks/>
          </p:cNvGrpSpPr>
          <p:nvPr/>
        </p:nvGrpSpPr>
        <p:grpSpPr bwMode="auto">
          <a:xfrm flipV="1">
            <a:off x="5025118" y="3285669"/>
            <a:ext cx="733425" cy="577850"/>
            <a:chOff x="635210" y="2660118"/>
            <a:chExt cx="776906" cy="578095"/>
          </a:xfrm>
        </p:grpSpPr>
        <p:cxnSp>
          <p:nvCxnSpPr>
            <p:cNvPr id="112" name="Conector reto 111"/>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3" name="Conector reto 112"/>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61463" name="Agrupar 113"/>
          <p:cNvGrpSpPr>
            <a:grpSpLocks/>
          </p:cNvGrpSpPr>
          <p:nvPr/>
        </p:nvGrpSpPr>
        <p:grpSpPr bwMode="auto">
          <a:xfrm flipV="1">
            <a:off x="7809593" y="3285669"/>
            <a:ext cx="733425" cy="577850"/>
            <a:chOff x="635210" y="2660118"/>
            <a:chExt cx="776906" cy="578095"/>
          </a:xfrm>
        </p:grpSpPr>
        <p:cxnSp>
          <p:nvCxnSpPr>
            <p:cNvPr id="115" name="Conector reto 114"/>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116" name="Conector reto 115"/>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61464" name="CaixaDeTexto 116"/>
          <p:cNvSpPr txBox="1">
            <a:spLocks noChangeArrowheads="1"/>
          </p:cNvSpPr>
          <p:nvPr/>
        </p:nvSpPr>
        <p:spPr bwMode="auto">
          <a:xfrm>
            <a:off x="3569380" y="2142669"/>
            <a:ext cx="823913" cy="277812"/>
          </a:xfrm>
          <a:prstGeom prst="rect">
            <a:avLst/>
          </a:prstGeom>
          <a:noFill/>
          <a:ln w="9525">
            <a:noFill/>
            <a:miter lim="800000"/>
            <a:headEnd/>
            <a:tailEnd/>
          </a:ln>
        </p:spPr>
        <p:txBody>
          <a:bodyPr wrap="none" anchor="b"/>
          <a:lstStyle/>
          <a:p>
            <a:pPr algn="ctr"/>
            <a:r>
              <a:rPr lang="pt-BR" sz="1400" dirty="0" smtClean="0">
                <a:solidFill>
                  <a:srgbClr val="0054A4"/>
                </a:solidFill>
                <a:latin typeface="Calibri" pitchFamily="34" charset="0"/>
              </a:rPr>
              <a:t>Atualizar bases</a:t>
            </a:r>
            <a:endParaRPr lang="pt-BR" sz="1400" dirty="0">
              <a:solidFill>
                <a:srgbClr val="0054A4"/>
              </a:solidFill>
              <a:latin typeface="Calibri" pitchFamily="34" charset="0"/>
            </a:endParaRPr>
          </a:p>
        </p:txBody>
      </p:sp>
      <p:sp>
        <p:nvSpPr>
          <p:cNvPr id="61465" name="CaixaDeTexto 117"/>
          <p:cNvSpPr txBox="1">
            <a:spLocks noChangeArrowheads="1"/>
          </p:cNvSpPr>
          <p:nvPr/>
        </p:nvSpPr>
        <p:spPr bwMode="auto">
          <a:xfrm>
            <a:off x="6345918" y="2142669"/>
            <a:ext cx="823912" cy="277812"/>
          </a:xfrm>
          <a:prstGeom prst="rect">
            <a:avLst/>
          </a:prstGeom>
          <a:noFill/>
          <a:ln w="9525">
            <a:noFill/>
            <a:miter lim="800000"/>
            <a:headEnd/>
            <a:tailEnd/>
          </a:ln>
        </p:spPr>
        <p:txBody>
          <a:bodyPr wrap="none" anchor="b"/>
          <a:lstStyle/>
          <a:p>
            <a:pPr algn="ctr"/>
            <a:r>
              <a:rPr lang="pt-BR" sz="1400" dirty="0" smtClean="0">
                <a:solidFill>
                  <a:srgbClr val="0054A4"/>
                </a:solidFill>
                <a:latin typeface="Calibri" pitchFamily="34" charset="0"/>
              </a:rPr>
              <a:t>Comunicação e formalização</a:t>
            </a:r>
            <a:endParaRPr lang="pt-BR" sz="1400" dirty="0">
              <a:solidFill>
                <a:srgbClr val="0054A4"/>
              </a:solidFill>
              <a:latin typeface="Calibri" pitchFamily="34" charset="0"/>
            </a:endParaRPr>
          </a:p>
        </p:txBody>
      </p:sp>
      <p:sp>
        <p:nvSpPr>
          <p:cNvPr id="61466" name="CaixaDeTexto 118"/>
          <p:cNvSpPr txBox="1">
            <a:spLocks noChangeArrowheads="1"/>
          </p:cNvSpPr>
          <p:nvPr/>
        </p:nvSpPr>
        <p:spPr bwMode="auto">
          <a:xfrm>
            <a:off x="2207305" y="3877806"/>
            <a:ext cx="823913" cy="276225"/>
          </a:xfrm>
          <a:prstGeom prst="rect">
            <a:avLst/>
          </a:prstGeom>
          <a:noFill/>
          <a:ln w="9525">
            <a:noFill/>
            <a:miter lim="800000"/>
            <a:headEnd/>
            <a:tailEnd/>
          </a:ln>
        </p:spPr>
        <p:txBody>
          <a:bodyPr wrap="none"/>
          <a:lstStyle/>
          <a:p>
            <a:pPr algn="ctr"/>
            <a:r>
              <a:rPr lang="pt-BR" sz="1400" dirty="0" smtClean="0">
                <a:solidFill>
                  <a:srgbClr val="0054A4"/>
                </a:solidFill>
                <a:latin typeface="Calibri" pitchFamily="34" charset="0"/>
              </a:rPr>
              <a:t>Confirmar premissas</a:t>
            </a:r>
            <a:endParaRPr lang="pt-BR" sz="1400" dirty="0">
              <a:solidFill>
                <a:srgbClr val="0054A4"/>
              </a:solidFill>
              <a:latin typeface="Calibri" pitchFamily="34" charset="0"/>
            </a:endParaRPr>
          </a:p>
        </p:txBody>
      </p:sp>
      <p:sp>
        <p:nvSpPr>
          <p:cNvPr id="61467" name="CaixaDeTexto 119"/>
          <p:cNvSpPr txBox="1">
            <a:spLocks noChangeArrowheads="1"/>
          </p:cNvSpPr>
          <p:nvPr/>
        </p:nvSpPr>
        <p:spPr bwMode="auto">
          <a:xfrm>
            <a:off x="4985430" y="3877806"/>
            <a:ext cx="823913" cy="276225"/>
          </a:xfrm>
          <a:prstGeom prst="rect">
            <a:avLst/>
          </a:prstGeom>
          <a:noFill/>
          <a:ln w="9525">
            <a:noFill/>
            <a:miter lim="800000"/>
            <a:headEnd/>
            <a:tailEnd/>
          </a:ln>
        </p:spPr>
        <p:txBody>
          <a:bodyPr wrap="none"/>
          <a:lstStyle/>
          <a:p>
            <a:pPr algn="ctr"/>
            <a:r>
              <a:rPr lang="pt-BR" sz="1400" dirty="0" smtClean="0">
                <a:solidFill>
                  <a:srgbClr val="0054A4"/>
                </a:solidFill>
                <a:latin typeface="Calibri" pitchFamily="34" charset="0"/>
              </a:rPr>
              <a:t>Cenários</a:t>
            </a:r>
            <a:endParaRPr lang="pt-BR" sz="1400" dirty="0">
              <a:solidFill>
                <a:srgbClr val="0054A4"/>
              </a:solidFill>
              <a:latin typeface="Calibri" pitchFamily="34" charset="0"/>
            </a:endParaRPr>
          </a:p>
        </p:txBody>
      </p:sp>
      <p:sp>
        <p:nvSpPr>
          <p:cNvPr id="61468" name="CaixaDeTexto 120"/>
          <p:cNvSpPr txBox="1">
            <a:spLocks noChangeArrowheads="1"/>
          </p:cNvSpPr>
          <p:nvPr/>
        </p:nvSpPr>
        <p:spPr bwMode="auto">
          <a:xfrm>
            <a:off x="7776255" y="3877806"/>
            <a:ext cx="823913" cy="276225"/>
          </a:xfrm>
          <a:prstGeom prst="rect">
            <a:avLst/>
          </a:prstGeom>
          <a:noFill/>
          <a:ln w="9525">
            <a:noFill/>
            <a:miter lim="800000"/>
            <a:headEnd/>
            <a:tailEnd/>
          </a:ln>
        </p:spPr>
        <p:txBody>
          <a:bodyPr wrap="none"/>
          <a:lstStyle/>
          <a:p>
            <a:pPr algn="ctr"/>
            <a:r>
              <a:rPr lang="pt-BR" sz="1400" i="1" dirty="0" smtClean="0">
                <a:solidFill>
                  <a:srgbClr val="7F7F7F"/>
                </a:solidFill>
                <a:latin typeface="Calibri" pitchFamily="34" charset="0"/>
              </a:rPr>
              <a:t>Financeiro</a:t>
            </a:r>
            <a:endParaRPr lang="pt-BR" sz="1400" i="1" dirty="0">
              <a:solidFill>
                <a:srgbClr val="7F7F7F"/>
              </a:solidFill>
              <a:latin typeface="Calibri" pitchFamily="34" charset="0"/>
            </a:endParaRPr>
          </a:p>
        </p:txBody>
      </p:sp>
      <p:pic>
        <p:nvPicPr>
          <p:cNvPr id="61469" name="Imagem 2"/>
          <p:cNvPicPr>
            <a:picLocks noChangeAspect="1"/>
          </p:cNvPicPr>
          <p:nvPr/>
        </p:nvPicPr>
        <p:blipFill>
          <a:blip r:embed="rId6"/>
          <a:srcRect/>
          <a:stretch>
            <a:fillRect/>
          </a:stretch>
        </p:blipFill>
        <p:spPr bwMode="auto">
          <a:xfrm>
            <a:off x="8462963" y="1666875"/>
            <a:ext cx="3752850" cy="3409950"/>
          </a:xfrm>
          <a:prstGeom prst="rect">
            <a:avLst/>
          </a:prstGeom>
          <a:noFill/>
          <a:ln w="9525">
            <a:noFill/>
            <a:miter lim="800000"/>
            <a:headEnd/>
            <a:tailEnd/>
          </a:ln>
        </p:spPr>
      </p:pic>
      <p:sp>
        <p:nvSpPr>
          <p:cNvPr id="42" name="Retângulo 41"/>
          <p:cNvSpPr/>
          <p:nvPr/>
        </p:nvSpPr>
        <p:spPr>
          <a:xfrm>
            <a:off x="11029071" y="6288258"/>
            <a:ext cx="984738" cy="4360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pic>
        <p:nvPicPr>
          <p:cNvPr id="43" name="Imagem 4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11029071" y="6359767"/>
            <a:ext cx="938941" cy="293080"/>
          </a:xfrm>
          <a:prstGeom prst="rect">
            <a:avLst/>
          </a:prstGeom>
        </p:spPr>
      </p:pic>
      <p:sp>
        <p:nvSpPr>
          <p:cNvPr id="47" name="Retângulo 46"/>
          <p:cNvSpPr/>
          <p:nvPr/>
        </p:nvSpPr>
        <p:spPr>
          <a:xfrm>
            <a:off x="12417387" y="1257652"/>
            <a:ext cx="655876" cy="4953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Retângulo 47"/>
          <p:cNvSpPr/>
          <p:nvPr/>
        </p:nvSpPr>
        <p:spPr>
          <a:xfrm>
            <a:off x="12417387" y="3144130"/>
            <a:ext cx="655876" cy="495300"/>
          </a:xfrm>
          <a:prstGeom prst="rect">
            <a:avLst/>
          </a:prstGeom>
          <a:solidFill>
            <a:srgbClr val="2A459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Retângulo 48"/>
          <p:cNvSpPr/>
          <p:nvPr/>
        </p:nvSpPr>
        <p:spPr>
          <a:xfrm>
            <a:off x="12417387" y="5659434"/>
            <a:ext cx="655876" cy="495300"/>
          </a:xfrm>
          <a:prstGeom prst="rect">
            <a:avLst/>
          </a:prstGeom>
          <a:solidFill>
            <a:srgbClr val="A6A6A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0" name="Retângulo 49"/>
          <p:cNvSpPr/>
          <p:nvPr/>
        </p:nvSpPr>
        <p:spPr>
          <a:xfrm>
            <a:off x="12417387" y="4401782"/>
            <a:ext cx="655876" cy="495300"/>
          </a:xfrm>
          <a:prstGeom prst="rect">
            <a:avLst/>
          </a:prstGeom>
          <a:solidFill>
            <a:srgbClr val="00666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1" name="Retângulo 50"/>
          <p:cNvSpPr/>
          <p:nvPr/>
        </p:nvSpPr>
        <p:spPr>
          <a:xfrm>
            <a:off x="12417387" y="1886478"/>
            <a:ext cx="655876" cy="495300"/>
          </a:xfrm>
          <a:prstGeom prst="rect">
            <a:avLst/>
          </a:prstGeom>
          <a:solidFill>
            <a:srgbClr val="ADCF4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2" name="Retângulo 51"/>
          <p:cNvSpPr/>
          <p:nvPr/>
        </p:nvSpPr>
        <p:spPr>
          <a:xfrm>
            <a:off x="12417387" y="0"/>
            <a:ext cx="655876" cy="495300"/>
          </a:xfrm>
          <a:prstGeom prst="rect">
            <a:avLst/>
          </a:prstGeom>
          <a:solidFill>
            <a:srgbClr val="FF99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3" name="Retângulo 52"/>
          <p:cNvSpPr/>
          <p:nvPr/>
        </p:nvSpPr>
        <p:spPr>
          <a:xfrm>
            <a:off x="12417387" y="2515304"/>
            <a:ext cx="655876" cy="495300"/>
          </a:xfrm>
          <a:prstGeom prst="rect">
            <a:avLst/>
          </a:prstGeom>
          <a:solidFill>
            <a:srgbClr val="432C8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4" name="Retângulo 53"/>
          <p:cNvSpPr/>
          <p:nvPr/>
        </p:nvSpPr>
        <p:spPr>
          <a:xfrm>
            <a:off x="12417387" y="3772956"/>
            <a:ext cx="655876" cy="495300"/>
          </a:xfrm>
          <a:prstGeom prst="rect">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rgbClr val="006666"/>
              </a:solidFill>
            </a:endParaRPr>
          </a:p>
        </p:txBody>
      </p:sp>
      <p:sp>
        <p:nvSpPr>
          <p:cNvPr id="55" name="Retângulo 54"/>
          <p:cNvSpPr/>
          <p:nvPr/>
        </p:nvSpPr>
        <p:spPr>
          <a:xfrm>
            <a:off x="12417387" y="628826"/>
            <a:ext cx="655876" cy="495300"/>
          </a:xfrm>
          <a:prstGeom prst="rect">
            <a:avLst/>
          </a:prstGeom>
          <a:solidFill>
            <a:srgbClr val="6CC8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6" name="Retângulo 55"/>
          <p:cNvSpPr/>
          <p:nvPr/>
        </p:nvSpPr>
        <p:spPr>
          <a:xfrm>
            <a:off x="12417387" y="6288258"/>
            <a:ext cx="655876" cy="495300"/>
          </a:xfrm>
          <a:prstGeom prst="rect">
            <a:avLst/>
          </a:prstGeom>
          <a:solidFill>
            <a:srgbClr val="BFBFB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7" name="Retângulo 56"/>
          <p:cNvSpPr/>
          <p:nvPr/>
        </p:nvSpPr>
        <p:spPr>
          <a:xfrm>
            <a:off x="12417387" y="5030608"/>
            <a:ext cx="655876" cy="495300"/>
          </a:xfrm>
          <a:prstGeom prst="rect">
            <a:avLst/>
          </a:prstGeom>
          <a:solidFill>
            <a:srgbClr val="7F7F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58" name="Conector reto 57"/>
          <p:cNvCxnSpPr/>
          <p:nvPr/>
        </p:nvCxnSpPr>
        <p:spPr>
          <a:xfrm>
            <a:off x="2973115" y="5076825"/>
            <a:ext cx="5940000" cy="0"/>
          </a:xfrm>
          <a:prstGeom prst="line">
            <a:avLst/>
          </a:prstGeom>
          <a:ln w="190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6" name="Elipse 65"/>
          <p:cNvSpPr/>
          <p:nvPr/>
        </p:nvSpPr>
        <p:spPr>
          <a:xfrm>
            <a:off x="3959587" y="4932362"/>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67" name="Elipse 66"/>
          <p:cNvSpPr/>
          <p:nvPr/>
        </p:nvSpPr>
        <p:spPr>
          <a:xfrm>
            <a:off x="5345475" y="4932362"/>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68" name="Elipse 67"/>
          <p:cNvSpPr/>
          <p:nvPr/>
        </p:nvSpPr>
        <p:spPr>
          <a:xfrm>
            <a:off x="8118837" y="4932362"/>
            <a:ext cx="290513"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sp>
        <p:nvSpPr>
          <p:cNvPr id="73" name="Elipse 72"/>
          <p:cNvSpPr/>
          <p:nvPr/>
        </p:nvSpPr>
        <p:spPr>
          <a:xfrm>
            <a:off x="6732950" y="4932362"/>
            <a:ext cx="290512" cy="290513"/>
          </a:xfrm>
          <a:prstGeom prst="ellipse">
            <a:avLst/>
          </a:prstGeom>
          <a:solidFill>
            <a:srgbClr val="0054A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pt-BR" sz="1400" dirty="0"/>
          </a:p>
        </p:txBody>
      </p:sp>
      <p:grpSp>
        <p:nvGrpSpPr>
          <p:cNvPr id="74" name="Agrupar 96"/>
          <p:cNvGrpSpPr>
            <a:grpSpLocks/>
          </p:cNvGrpSpPr>
          <p:nvPr/>
        </p:nvGrpSpPr>
        <p:grpSpPr bwMode="auto">
          <a:xfrm>
            <a:off x="3735750" y="4354512"/>
            <a:ext cx="733425" cy="579438"/>
            <a:chOff x="635210" y="2660118"/>
            <a:chExt cx="776906" cy="578095"/>
          </a:xfrm>
        </p:grpSpPr>
        <p:cxnSp>
          <p:nvCxnSpPr>
            <p:cNvPr id="75" name="Conector reto 74"/>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76" name="Conector reto 75"/>
            <p:cNvCxnSpPr/>
            <p:nvPr/>
          </p:nvCxnSpPr>
          <p:spPr>
            <a:xfrm>
              <a:off x="1023662"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77" name="Agrupar 100"/>
          <p:cNvGrpSpPr>
            <a:grpSpLocks/>
          </p:cNvGrpSpPr>
          <p:nvPr/>
        </p:nvGrpSpPr>
        <p:grpSpPr bwMode="auto">
          <a:xfrm>
            <a:off x="6499587" y="4354512"/>
            <a:ext cx="733425" cy="579438"/>
            <a:chOff x="635210" y="2660118"/>
            <a:chExt cx="776906" cy="578095"/>
          </a:xfrm>
        </p:grpSpPr>
        <p:cxnSp>
          <p:nvCxnSpPr>
            <p:cNvPr id="78" name="Conector reto 77"/>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79" name="Conector reto 78"/>
            <p:cNvCxnSpPr/>
            <p:nvPr/>
          </p:nvCxnSpPr>
          <p:spPr>
            <a:xfrm>
              <a:off x="1023664" y="2668038"/>
              <a:ext cx="0" cy="570175"/>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80" name="CaixaDeTexto 103"/>
          <p:cNvSpPr txBox="1">
            <a:spLocks noChangeArrowheads="1"/>
          </p:cNvSpPr>
          <p:nvPr/>
        </p:nvSpPr>
        <p:spPr bwMode="auto">
          <a:xfrm>
            <a:off x="3799250" y="5226050"/>
            <a:ext cx="601662" cy="339725"/>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S3- Fev’22</a:t>
            </a:r>
            <a:endParaRPr lang="pt-BR" sz="1400" b="1" dirty="0">
              <a:solidFill>
                <a:schemeClr val="accent1"/>
              </a:solidFill>
              <a:latin typeface="Calibri" pitchFamily="34" charset="0"/>
            </a:endParaRPr>
          </a:p>
        </p:txBody>
      </p:sp>
      <p:sp>
        <p:nvSpPr>
          <p:cNvPr id="81" name="CaixaDeTexto 104"/>
          <p:cNvSpPr txBox="1">
            <a:spLocks noChangeArrowheads="1"/>
          </p:cNvSpPr>
          <p:nvPr/>
        </p:nvSpPr>
        <p:spPr bwMode="auto">
          <a:xfrm>
            <a:off x="6566262" y="5226050"/>
            <a:ext cx="601663" cy="339725"/>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S4- Fev’22</a:t>
            </a:r>
            <a:endParaRPr lang="pt-BR" sz="1400" b="1" dirty="0">
              <a:solidFill>
                <a:schemeClr val="accent1"/>
              </a:solidFill>
              <a:latin typeface="Calibri" pitchFamily="34" charset="0"/>
            </a:endParaRPr>
          </a:p>
        </p:txBody>
      </p:sp>
      <p:sp>
        <p:nvSpPr>
          <p:cNvPr id="82" name="CaixaDeTexto 105"/>
          <p:cNvSpPr txBox="1">
            <a:spLocks noChangeArrowheads="1"/>
          </p:cNvSpPr>
          <p:nvPr/>
        </p:nvSpPr>
        <p:spPr bwMode="auto">
          <a:xfrm>
            <a:off x="5162912" y="4629150"/>
            <a:ext cx="601663" cy="338137"/>
          </a:xfrm>
          <a:prstGeom prst="rect">
            <a:avLst/>
          </a:prstGeom>
          <a:noFill/>
          <a:ln w="9525">
            <a:noFill/>
            <a:miter lim="800000"/>
            <a:headEnd/>
            <a:tailEnd/>
          </a:ln>
        </p:spPr>
        <p:txBody>
          <a:bodyPr wrap="none"/>
          <a:lstStyle/>
          <a:p>
            <a:r>
              <a:rPr lang="pt-BR" sz="1400" b="1" dirty="0">
                <a:solidFill>
                  <a:schemeClr val="accent1"/>
                </a:solidFill>
                <a:latin typeface="Calibri" pitchFamily="34" charset="0"/>
              </a:rPr>
              <a:t>Fev’22</a:t>
            </a:r>
          </a:p>
        </p:txBody>
      </p:sp>
      <p:sp>
        <p:nvSpPr>
          <p:cNvPr id="83" name="CaixaDeTexto 106"/>
          <p:cNvSpPr txBox="1">
            <a:spLocks noChangeArrowheads="1"/>
          </p:cNvSpPr>
          <p:nvPr/>
        </p:nvSpPr>
        <p:spPr bwMode="auto">
          <a:xfrm>
            <a:off x="7961675" y="4629150"/>
            <a:ext cx="600075" cy="338137"/>
          </a:xfrm>
          <a:prstGeom prst="rect">
            <a:avLst/>
          </a:prstGeom>
          <a:noFill/>
          <a:ln w="9525">
            <a:noFill/>
            <a:miter lim="800000"/>
            <a:headEnd/>
            <a:tailEnd/>
          </a:ln>
        </p:spPr>
        <p:txBody>
          <a:bodyPr wrap="none"/>
          <a:lstStyle/>
          <a:p>
            <a:r>
              <a:rPr lang="pt-BR" sz="1400" b="1" dirty="0" smtClean="0">
                <a:solidFill>
                  <a:schemeClr val="accent1"/>
                </a:solidFill>
                <a:latin typeface="Calibri" pitchFamily="34" charset="0"/>
              </a:rPr>
              <a:t>Mar’22</a:t>
            </a:r>
            <a:endParaRPr lang="pt-BR" sz="1400" b="1" dirty="0">
              <a:solidFill>
                <a:schemeClr val="accent1"/>
              </a:solidFill>
              <a:latin typeface="Calibri" pitchFamily="34" charset="0"/>
            </a:endParaRPr>
          </a:p>
        </p:txBody>
      </p:sp>
      <p:grpSp>
        <p:nvGrpSpPr>
          <p:cNvPr id="84" name="Agrupar 110"/>
          <p:cNvGrpSpPr>
            <a:grpSpLocks/>
          </p:cNvGrpSpPr>
          <p:nvPr/>
        </p:nvGrpSpPr>
        <p:grpSpPr bwMode="auto">
          <a:xfrm flipV="1">
            <a:off x="5126400" y="5222875"/>
            <a:ext cx="733425" cy="577850"/>
            <a:chOff x="635210" y="2660118"/>
            <a:chExt cx="776906" cy="578095"/>
          </a:xfrm>
        </p:grpSpPr>
        <p:cxnSp>
          <p:nvCxnSpPr>
            <p:cNvPr id="85" name="Conector reto 84"/>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86" name="Conector reto 85"/>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grpSp>
        <p:nvGrpSpPr>
          <p:cNvPr id="87" name="Agrupar 113"/>
          <p:cNvGrpSpPr>
            <a:grpSpLocks/>
          </p:cNvGrpSpPr>
          <p:nvPr/>
        </p:nvGrpSpPr>
        <p:grpSpPr bwMode="auto">
          <a:xfrm flipV="1">
            <a:off x="7910875" y="5222875"/>
            <a:ext cx="733425" cy="577850"/>
            <a:chOff x="635210" y="2660118"/>
            <a:chExt cx="776906" cy="578095"/>
          </a:xfrm>
        </p:grpSpPr>
        <p:cxnSp>
          <p:nvCxnSpPr>
            <p:cNvPr id="88" name="Conector reto 87"/>
            <p:cNvCxnSpPr/>
            <p:nvPr/>
          </p:nvCxnSpPr>
          <p:spPr>
            <a:xfrm>
              <a:off x="635210" y="2660118"/>
              <a:ext cx="776906" cy="0"/>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cxnSp>
          <p:nvCxnSpPr>
            <p:cNvPr id="89" name="Conector reto 88"/>
            <p:cNvCxnSpPr/>
            <p:nvPr/>
          </p:nvCxnSpPr>
          <p:spPr>
            <a:xfrm>
              <a:off x="1023662" y="2668059"/>
              <a:ext cx="0" cy="570154"/>
            </a:xfrm>
            <a:prstGeom prst="line">
              <a:avLst/>
            </a:prstGeom>
            <a:ln w="12700">
              <a:solidFill>
                <a:srgbClr val="6CC82A"/>
              </a:solidFill>
            </a:ln>
          </p:spPr>
          <p:style>
            <a:lnRef idx="1">
              <a:schemeClr val="accent1"/>
            </a:lnRef>
            <a:fillRef idx="0">
              <a:schemeClr val="accent1"/>
            </a:fillRef>
            <a:effectRef idx="0">
              <a:schemeClr val="accent1"/>
            </a:effectRef>
            <a:fontRef idx="minor">
              <a:schemeClr val="tx1"/>
            </a:fontRef>
          </p:style>
        </p:cxnSp>
      </p:grpSp>
      <p:sp>
        <p:nvSpPr>
          <p:cNvPr id="90" name="CaixaDeTexto 116"/>
          <p:cNvSpPr txBox="1">
            <a:spLocks noChangeArrowheads="1"/>
          </p:cNvSpPr>
          <p:nvPr/>
        </p:nvSpPr>
        <p:spPr bwMode="auto">
          <a:xfrm>
            <a:off x="3670662" y="4079875"/>
            <a:ext cx="823913" cy="277812"/>
          </a:xfrm>
          <a:prstGeom prst="rect">
            <a:avLst/>
          </a:prstGeom>
          <a:noFill/>
          <a:ln w="9525">
            <a:noFill/>
            <a:miter lim="800000"/>
            <a:headEnd/>
            <a:tailEnd/>
          </a:ln>
        </p:spPr>
        <p:txBody>
          <a:bodyPr wrap="none" anchor="b"/>
          <a:lstStyle/>
          <a:p>
            <a:pPr algn="ctr"/>
            <a:r>
              <a:rPr lang="pt-BR" sz="1400" dirty="0" smtClean="0">
                <a:solidFill>
                  <a:srgbClr val="0054A4"/>
                </a:solidFill>
                <a:latin typeface="Calibri" pitchFamily="34" charset="0"/>
              </a:rPr>
              <a:t>Atualizar bases</a:t>
            </a:r>
            <a:endParaRPr lang="pt-BR" sz="1400" dirty="0">
              <a:solidFill>
                <a:srgbClr val="0054A4"/>
              </a:solidFill>
              <a:latin typeface="Calibri" pitchFamily="34" charset="0"/>
            </a:endParaRPr>
          </a:p>
        </p:txBody>
      </p:sp>
      <p:sp>
        <p:nvSpPr>
          <p:cNvPr id="91" name="CaixaDeTexto 117"/>
          <p:cNvSpPr txBox="1">
            <a:spLocks noChangeArrowheads="1"/>
          </p:cNvSpPr>
          <p:nvPr/>
        </p:nvSpPr>
        <p:spPr bwMode="auto">
          <a:xfrm>
            <a:off x="6447200" y="4079875"/>
            <a:ext cx="823912" cy="277812"/>
          </a:xfrm>
          <a:prstGeom prst="rect">
            <a:avLst/>
          </a:prstGeom>
          <a:noFill/>
          <a:ln w="9525">
            <a:noFill/>
            <a:miter lim="800000"/>
            <a:headEnd/>
            <a:tailEnd/>
          </a:ln>
        </p:spPr>
        <p:txBody>
          <a:bodyPr wrap="none" anchor="b"/>
          <a:lstStyle/>
          <a:p>
            <a:pPr algn="ctr"/>
            <a:r>
              <a:rPr lang="pt-BR" sz="1400" dirty="0" smtClean="0">
                <a:solidFill>
                  <a:srgbClr val="0054A4"/>
                </a:solidFill>
                <a:latin typeface="Calibri" pitchFamily="34" charset="0"/>
              </a:rPr>
              <a:t>Comunicação e formalização</a:t>
            </a:r>
            <a:endParaRPr lang="pt-BR" sz="1400" dirty="0">
              <a:solidFill>
                <a:srgbClr val="0054A4"/>
              </a:solidFill>
              <a:latin typeface="Calibri" pitchFamily="34" charset="0"/>
            </a:endParaRPr>
          </a:p>
        </p:txBody>
      </p:sp>
      <p:sp>
        <p:nvSpPr>
          <p:cNvPr id="94" name="CaixaDeTexto 119"/>
          <p:cNvSpPr txBox="1">
            <a:spLocks noChangeArrowheads="1"/>
          </p:cNvSpPr>
          <p:nvPr/>
        </p:nvSpPr>
        <p:spPr bwMode="auto">
          <a:xfrm>
            <a:off x="5086712" y="5815012"/>
            <a:ext cx="823913" cy="276225"/>
          </a:xfrm>
          <a:prstGeom prst="rect">
            <a:avLst/>
          </a:prstGeom>
          <a:noFill/>
          <a:ln w="9525">
            <a:noFill/>
            <a:miter lim="800000"/>
            <a:headEnd/>
            <a:tailEnd/>
          </a:ln>
        </p:spPr>
        <p:txBody>
          <a:bodyPr wrap="none"/>
          <a:lstStyle/>
          <a:p>
            <a:pPr algn="ctr"/>
            <a:r>
              <a:rPr lang="pt-BR" sz="1400" dirty="0" smtClean="0">
                <a:solidFill>
                  <a:srgbClr val="0054A4"/>
                </a:solidFill>
                <a:latin typeface="Calibri" pitchFamily="34" charset="0"/>
              </a:rPr>
              <a:t>S4 - Cenários</a:t>
            </a:r>
            <a:endParaRPr lang="pt-BR" sz="1400" dirty="0">
              <a:solidFill>
                <a:srgbClr val="0054A4"/>
              </a:solidFill>
              <a:latin typeface="Calibri" pitchFamily="34" charset="0"/>
            </a:endParaRPr>
          </a:p>
        </p:txBody>
      </p:sp>
      <p:sp>
        <p:nvSpPr>
          <p:cNvPr id="96" name="CaixaDeTexto 120"/>
          <p:cNvSpPr txBox="1">
            <a:spLocks noChangeArrowheads="1"/>
          </p:cNvSpPr>
          <p:nvPr/>
        </p:nvSpPr>
        <p:spPr bwMode="auto">
          <a:xfrm>
            <a:off x="7877537" y="5815012"/>
            <a:ext cx="823913" cy="276225"/>
          </a:xfrm>
          <a:prstGeom prst="rect">
            <a:avLst/>
          </a:prstGeom>
          <a:noFill/>
          <a:ln w="9525">
            <a:noFill/>
            <a:miter lim="800000"/>
            <a:headEnd/>
            <a:tailEnd/>
          </a:ln>
        </p:spPr>
        <p:txBody>
          <a:bodyPr wrap="none"/>
          <a:lstStyle/>
          <a:p>
            <a:pPr algn="ctr"/>
            <a:r>
              <a:rPr lang="pt-BR" sz="1400" i="1" dirty="0" smtClean="0">
                <a:solidFill>
                  <a:srgbClr val="7F7F7F"/>
                </a:solidFill>
                <a:latin typeface="Calibri" pitchFamily="34" charset="0"/>
              </a:rPr>
              <a:t>Financeiro</a:t>
            </a:r>
            <a:endParaRPr lang="pt-BR" sz="1400" i="1" dirty="0">
              <a:solidFill>
                <a:srgbClr val="7F7F7F"/>
              </a:solidFill>
              <a:latin typeface="Calibri" pitchFamily="34" charset="0"/>
            </a:endParaRPr>
          </a:p>
        </p:txBody>
      </p:sp>
      <p:sp>
        <p:nvSpPr>
          <p:cNvPr id="97" name="CaixaDeTexto 120"/>
          <p:cNvSpPr txBox="1">
            <a:spLocks noChangeArrowheads="1"/>
          </p:cNvSpPr>
          <p:nvPr/>
        </p:nvSpPr>
        <p:spPr bwMode="auto">
          <a:xfrm>
            <a:off x="2262701" y="4918252"/>
            <a:ext cx="823913" cy="276225"/>
          </a:xfrm>
          <a:prstGeom prst="rect">
            <a:avLst/>
          </a:prstGeom>
          <a:noFill/>
          <a:ln w="9525">
            <a:noFill/>
            <a:miter lim="800000"/>
            <a:headEnd/>
            <a:tailEnd/>
          </a:ln>
        </p:spPr>
        <p:txBody>
          <a:bodyPr wrap="none"/>
          <a:lstStyle/>
          <a:p>
            <a:pPr algn="ctr"/>
            <a:r>
              <a:rPr lang="pt-BR" sz="1400" dirty="0" smtClean="0">
                <a:solidFill>
                  <a:srgbClr val="0054A4"/>
                </a:solidFill>
                <a:latin typeface="Calibri" pitchFamily="34" charset="0"/>
              </a:rPr>
              <a:t>PAT</a:t>
            </a:r>
            <a:endParaRPr lang="pt-BR" sz="1400" dirty="0">
              <a:solidFill>
                <a:srgbClr val="0054A4"/>
              </a:solidFill>
              <a:latin typeface="Calibri" pitchFamily="34" charset="0"/>
            </a:endParaRPr>
          </a:p>
        </p:txBody>
      </p:sp>
      <p:sp>
        <p:nvSpPr>
          <p:cNvPr id="100" name="CaixaDeTexto 120"/>
          <p:cNvSpPr txBox="1">
            <a:spLocks noChangeArrowheads="1"/>
          </p:cNvSpPr>
          <p:nvPr/>
        </p:nvSpPr>
        <p:spPr bwMode="auto">
          <a:xfrm>
            <a:off x="-131694" y="2962482"/>
            <a:ext cx="823913" cy="276225"/>
          </a:xfrm>
          <a:prstGeom prst="rect">
            <a:avLst/>
          </a:prstGeom>
          <a:noFill/>
          <a:ln w="9525">
            <a:noFill/>
            <a:miter lim="800000"/>
            <a:headEnd/>
            <a:tailEnd/>
          </a:ln>
        </p:spPr>
        <p:txBody>
          <a:bodyPr wrap="none"/>
          <a:lstStyle/>
          <a:p>
            <a:pPr algn="ctr"/>
            <a:r>
              <a:rPr lang="pt-BR" sz="1400" dirty="0" smtClean="0">
                <a:solidFill>
                  <a:srgbClr val="0054A4"/>
                </a:solidFill>
                <a:latin typeface="Calibri" pitchFamily="34" charset="0"/>
              </a:rPr>
              <a:t>PAC</a:t>
            </a:r>
            <a:endParaRPr lang="pt-BR" sz="1400" dirty="0">
              <a:solidFill>
                <a:srgbClr val="0054A4"/>
              </a:solidFill>
              <a:latin typeface="Calibri" pitchFamily="34" charset="0"/>
            </a:endParaRPr>
          </a:p>
        </p:txBody>
      </p:sp>
    </p:spTree>
    <p:extLst>
      <p:ext uri="{BB962C8B-B14F-4D97-AF65-F5344CB8AC3E}">
        <p14:creationId xmlns:p14="http://schemas.microsoft.com/office/powerpoint/2010/main" val="38111642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10020464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4596" name="Slide do think-cell" r:id="rId4" imgW="364" imgH="367" progId="TCLayout.ActiveDocument.1">
                  <p:embed/>
                </p:oleObj>
              </mc:Choice>
              <mc:Fallback>
                <p:oleObj name="Slide do think-cell" r:id="rId4" imgW="364" imgH="367"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indicadores</a:t>
            </a:r>
            <a:endParaRPr lang="pt-BR" dirty="0"/>
          </a:p>
        </p:txBody>
      </p:sp>
      <p:sp>
        <p:nvSpPr>
          <p:cNvPr id="6" name="Espaço Reservado para Texto 5"/>
          <p:cNvSpPr>
            <a:spLocks noGrp="1"/>
          </p:cNvSpPr>
          <p:nvPr>
            <p:ph type="body" sz="quarter" idx="11"/>
          </p:nvPr>
        </p:nvSpPr>
        <p:spPr/>
        <p:txBody>
          <a:bodyPr/>
          <a:lstStyle/>
          <a:p>
            <a:r>
              <a:rPr lang="pt-BR" dirty="0" smtClean="0"/>
              <a:t>Divisão da performance do planejado em 4 níveis</a:t>
            </a:r>
            <a:endParaRPr lang="pt-BR" dirty="0"/>
          </a:p>
        </p:txBody>
      </p:sp>
      <p:graphicFrame>
        <p:nvGraphicFramePr>
          <p:cNvPr id="11" name="Diagrama 10"/>
          <p:cNvGraphicFramePr/>
          <p:nvPr>
            <p:extLst>
              <p:ext uri="{D42A27DB-BD31-4B8C-83A1-F6EECF244321}">
                <p14:modId xmlns:p14="http://schemas.microsoft.com/office/powerpoint/2010/main" val="2929968993"/>
              </p:ext>
            </p:extLst>
          </p:nvPr>
        </p:nvGraphicFramePr>
        <p:xfrm>
          <a:off x="1961543" y="1941812"/>
          <a:ext cx="8128000" cy="4299199"/>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0095400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to 6" hidden="1"/>
          <p:cNvGraphicFramePr>
            <a:graphicFrameLocks noChangeAspect="1"/>
          </p:cNvGraphicFramePr>
          <p:nvPr>
            <p:custDataLst>
              <p:tags r:id="rId2"/>
            </p:custDataLst>
            <p:extLst>
              <p:ext uri="{D42A27DB-BD31-4B8C-83A1-F6EECF244321}">
                <p14:modId xmlns:p14="http://schemas.microsoft.com/office/powerpoint/2010/main" val="240049063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31749" name="Slide do think-cell" r:id="rId5" imgW="364" imgH="367" progId="TCLayout.ActiveDocument.1">
                  <p:embed/>
                </p:oleObj>
              </mc:Choice>
              <mc:Fallback>
                <p:oleObj name="Slide do think-cell" r:id="rId5" imgW="364" imgH="367" progId="TCLayout.ActiveDocument.1">
                  <p:embed/>
                  <p:pic>
                    <p:nvPicPr>
                      <p:cNvPr id="7" name="Objeto 6" hidden="1"/>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2" name="Título 1"/>
          <p:cNvSpPr>
            <a:spLocks noGrp="1"/>
          </p:cNvSpPr>
          <p:nvPr>
            <p:ph type="title"/>
          </p:nvPr>
        </p:nvSpPr>
        <p:spPr/>
        <p:txBody>
          <a:bodyPr vert="horz"/>
          <a:lstStyle/>
          <a:p>
            <a:r>
              <a:rPr lang="pt-BR" dirty="0" smtClean="0"/>
              <a:t>Indicadores - SILVICULTURA</a:t>
            </a:r>
            <a:endParaRPr lang="pt-BR" dirty="0"/>
          </a:p>
        </p:txBody>
      </p:sp>
      <p:sp>
        <p:nvSpPr>
          <p:cNvPr id="6" name="Espaço Reservado para Texto 5"/>
          <p:cNvSpPr>
            <a:spLocks noGrp="1"/>
          </p:cNvSpPr>
          <p:nvPr>
            <p:ph type="body" sz="quarter" idx="11"/>
          </p:nvPr>
        </p:nvSpPr>
        <p:spPr/>
        <p:txBody>
          <a:bodyPr/>
          <a:lstStyle/>
          <a:p>
            <a:r>
              <a:rPr lang="pt-BR" dirty="0" smtClean="0"/>
              <a:t>Divisão da performance do planejado em 4 níveis</a:t>
            </a:r>
            <a:endParaRPr lang="pt-BR" dirty="0"/>
          </a:p>
        </p:txBody>
      </p:sp>
      <p:graphicFrame>
        <p:nvGraphicFramePr>
          <p:cNvPr id="11" name="Diagrama 10"/>
          <p:cNvGraphicFramePr/>
          <p:nvPr>
            <p:extLst>
              <p:ext uri="{D42A27DB-BD31-4B8C-83A1-F6EECF244321}">
                <p14:modId xmlns:p14="http://schemas.microsoft.com/office/powerpoint/2010/main" val="3482833799"/>
              </p:ext>
            </p:extLst>
          </p:nvPr>
        </p:nvGraphicFramePr>
        <p:xfrm>
          <a:off x="877810" y="1484712"/>
          <a:ext cx="4125990" cy="1550478"/>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Espaço Reservado para Texto 6"/>
          <p:cNvSpPr>
            <a:spLocks noGrp="1"/>
          </p:cNvSpPr>
          <p:nvPr>
            <p:ph type="body" sz="quarter" idx="12"/>
          </p:nvPr>
        </p:nvSpPr>
        <p:spPr>
          <a:xfrm>
            <a:off x="5854890" y="1572331"/>
            <a:ext cx="5568286" cy="4032000"/>
          </a:xfrm>
        </p:spPr>
        <p:txBody>
          <a:bodyPr rtlCol="0">
            <a:noAutofit/>
          </a:bodyPr>
          <a:lstStyle/>
          <a:p>
            <a:pPr marL="0" indent="0" eaLnBrk="1" fontAlgn="auto" hangingPunct="1">
              <a:buNone/>
              <a:defRPr/>
            </a:pPr>
            <a:r>
              <a:rPr lang="pt-BR" sz="1400" dirty="0" smtClean="0"/>
              <a:t>Métricas:</a:t>
            </a:r>
          </a:p>
          <a:p>
            <a:pPr marL="0" indent="0" eaLnBrk="1" fontAlgn="auto" hangingPunct="1">
              <a:buNone/>
              <a:defRPr/>
            </a:pPr>
            <a:endParaRPr lang="pt-BR" sz="1400" dirty="0"/>
          </a:p>
          <a:p>
            <a:pPr marL="342900" indent="-342900" eaLnBrk="1" fontAlgn="auto" hangingPunct="1">
              <a:buFont typeface="+mj-lt"/>
              <a:buAutoNum type="arabicPeriod"/>
              <a:defRPr/>
            </a:pPr>
            <a:r>
              <a:rPr lang="pt-BR" sz="1400" dirty="0" smtClean="0"/>
              <a:t>WMAPE – </a:t>
            </a:r>
            <a:r>
              <a:rPr lang="pt-BR" sz="1400" i="1" dirty="0" smtClean="0"/>
              <a:t>W</a:t>
            </a:r>
            <a:r>
              <a:rPr lang="pt-BR" sz="1400" dirty="0" smtClean="0"/>
              <a:t> </a:t>
            </a:r>
          </a:p>
          <a:p>
            <a:pPr marL="0" indent="0" eaLnBrk="1" fontAlgn="auto" hangingPunct="1">
              <a:buNone/>
              <a:defRPr/>
            </a:pPr>
            <a:r>
              <a:rPr lang="pt-BR" sz="1400" dirty="0" smtClean="0"/>
              <a:t>Área total Planejada </a:t>
            </a:r>
            <a:r>
              <a:rPr lang="pt-BR" sz="1400" i="1" dirty="0" smtClean="0"/>
              <a:t>versus </a:t>
            </a:r>
            <a:r>
              <a:rPr lang="pt-BR" sz="1400" dirty="0" smtClean="0"/>
              <a:t>área total realizada do mês vigente + projeção do ano vigente</a:t>
            </a:r>
          </a:p>
          <a:p>
            <a:pPr marL="0" indent="0" eaLnBrk="1" fontAlgn="auto" hangingPunct="1">
              <a:buNone/>
              <a:defRPr/>
            </a:pPr>
            <a:endParaRPr lang="pt-BR" sz="1400" dirty="0"/>
          </a:p>
          <a:p>
            <a:pPr marL="342900" indent="-342900" eaLnBrk="1" fontAlgn="auto" hangingPunct="1">
              <a:buFont typeface="+mj-lt"/>
              <a:buAutoNum type="arabicPeriod" startAt="2"/>
              <a:defRPr/>
            </a:pPr>
            <a:r>
              <a:rPr lang="pt-BR" sz="1400" dirty="0" smtClean="0"/>
              <a:t>Percentual de aceite</a:t>
            </a:r>
          </a:p>
          <a:p>
            <a:pPr marL="0" indent="0" fontAlgn="auto">
              <a:buNone/>
              <a:defRPr/>
            </a:pPr>
            <a:r>
              <a:rPr lang="pt-BR" sz="1400" dirty="0"/>
              <a:t>Área total Planejada </a:t>
            </a:r>
            <a:r>
              <a:rPr lang="pt-BR" sz="1400" i="1" dirty="0"/>
              <a:t>versus </a:t>
            </a:r>
            <a:r>
              <a:rPr lang="pt-BR" sz="1400" dirty="0"/>
              <a:t>área </a:t>
            </a:r>
            <a:r>
              <a:rPr lang="pt-BR" sz="1400" dirty="0" smtClean="0"/>
              <a:t>programa realizada </a:t>
            </a:r>
            <a:r>
              <a:rPr lang="pt-BR" sz="1400" dirty="0"/>
              <a:t>do mês vigente + projeção do ano </a:t>
            </a:r>
            <a:r>
              <a:rPr lang="pt-BR" sz="1400" dirty="0" smtClean="0"/>
              <a:t>vigente</a:t>
            </a:r>
          </a:p>
          <a:p>
            <a:pPr marL="0" indent="0" fontAlgn="auto">
              <a:buNone/>
              <a:defRPr/>
            </a:pPr>
            <a:r>
              <a:rPr lang="pt-BR" sz="1400" dirty="0" smtClean="0"/>
              <a:t>Ex.: (2.500ha – 2.00ha)/2.500ha</a:t>
            </a:r>
            <a:endParaRPr lang="pt-BR" sz="1400" dirty="0"/>
          </a:p>
          <a:p>
            <a:pPr marL="0" indent="0" eaLnBrk="1" fontAlgn="auto" hangingPunct="1">
              <a:buNone/>
              <a:defRPr/>
            </a:pPr>
            <a:endParaRPr lang="pt-BR" sz="1400" dirty="0"/>
          </a:p>
        </p:txBody>
      </p:sp>
    </p:spTree>
    <p:extLst>
      <p:ext uri="{BB962C8B-B14F-4D97-AF65-F5344CB8AC3E}">
        <p14:creationId xmlns:p14="http://schemas.microsoft.com/office/powerpoint/2010/main" val="2292597276"/>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8NlQBAXBkWDgOAglspWPw"/>
</p:tagLst>
</file>

<file path=ppt/theme/theme1.xml><?xml version="1.0" encoding="utf-8"?>
<a:theme xmlns:a="http://schemas.openxmlformats.org/drawingml/2006/main" name="Mestre">
  <a:themeElements>
    <a:clrScheme name="BSC_personalizada">
      <a:dk1>
        <a:srgbClr val="595959"/>
      </a:dk1>
      <a:lt1>
        <a:sysClr val="window" lastClr="FFFFFF"/>
      </a:lt1>
      <a:dk2>
        <a:srgbClr val="44546A"/>
      </a:dk2>
      <a:lt2>
        <a:srgbClr val="E7E6E6"/>
      </a:lt2>
      <a:accent1>
        <a:srgbClr val="A2BD30"/>
      </a:accent1>
      <a:accent2>
        <a:srgbClr val="0054A4"/>
      </a:accent2>
      <a:accent3>
        <a:srgbClr val="646464"/>
      </a:accent3>
      <a:accent4>
        <a:srgbClr val="A6A6A6"/>
      </a:accent4>
      <a:accent5>
        <a:srgbClr val="BFBFBF"/>
      </a:accent5>
      <a:accent6>
        <a:srgbClr val="006666"/>
      </a:accent6>
      <a:hlink>
        <a:srgbClr val="432C84"/>
      </a:hlink>
      <a:folHlink>
        <a:srgbClr val="FF9933"/>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Relatorio interno_template_vs05-PORTUGUES" id="{3E753296-5D4E-4514-BFC0-79C06AC23CA8}" vid="{2D6BFAEE-332F-4B08-9080-0F9E08EAE6BA}"/>
    </a:ext>
  </a:extLst>
</a:theme>
</file>

<file path=ppt/theme/theme2.xml><?xml version="1.0" encoding="utf-8"?>
<a:theme xmlns:a="http://schemas.openxmlformats.org/drawingml/2006/main" name="Tema do Office">
  <a:themeElements>
    <a:clrScheme name="Escritório">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Escritório">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Escritório">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7867</TotalTime>
  <Words>3046</Words>
  <Application>Microsoft Office PowerPoint</Application>
  <PresentationFormat>Widescreen</PresentationFormat>
  <Paragraphs>307</Paragraphs>
  <Slides>32</Slides>
  <Notes>5</Notes>
  <HiddenSlides>4</HiddenSlides>
  <MMClips>0</MMClips>
  <ScaleCrop>false</ScaleCrop>
  <HeadingPairs>
    <vt:vector size="8" baseType="variant">
      <vt:variant>
        <vt:lpstr>Fontes usadas</vt:lpstr>
      </vt:variant>
      <vt:variant>
        <vt:i4>4</vt:i4>
      </vt:variant>
      <vt:variant>
        <vt:lpstr>Tema</vt:lpstr>
      </vt:variant>
      <vt:variant>
        <vt:i4>1</vt:i4>
      </vt:variant>
      <vt:variant>
        <vt:lpstr>Servidores OLE inseridos</vt:lpstr>
      </vt:variant>
      <vt:variant>
        <vt:i4>1</vt:i4>
      </vt:variant>
      <vt:variant>
        <vt:lpstr>Títulos de slides</vt:lpstr>
      </vt:variant>
      <vt:variant>
        <vt:i4>32</vt:i4>
      </vt:variant>
    </vt:vector>
  </HeadingPairs>
  <TitlesOfParts>
    <vt:vector size="38" baseType="lpstr">
      <vt:lpstr>MS PGothic</vt:lpstr>
      <vt:lpstr>Arial</vt:lpstr>
      <vt:lpstr>Calibri</vt:lpstr>
      <vt:lpstr>Wingdings</vt:lpstr>
      <vt:lpstr>Mestre</vt:lpstr>
      <vt:lpstr>Slide do think-cell</vt:lpstr>
      <vt:lpstr>ALINHAMENTO DE PROCESSO</vt:lpstr>
      <vt:lpstr>Apresentação do PowerPoint</vt:lpstr>
      <vt:lpstr>Estrutura PCP</vt:lpstr>
      <vt:lpstr>Estrutura PCP</vt:lpstr>
      <vt:lpstr>Diferença de aderência e acurácia</vt:lpstr>
      <vt:lpstr>Canibalização de indicadores</vt:lpstr>
      <vt:lpstr>Ritos de planejamento</vt:lpstr>
      <vt:lpstr>indicadores</vt:lpstr>
      <vt:lpstr>Indicadores - SILVICULTURA</vt:lpstr>
      <vt:lpstr>Indicadores - colheita</vt:lpstr>
      <vt:lpstr>Indicadores - transporte</vt:lpstr>
      <vt:lpstr>GRANULARIDADE DA INFORMAÇÃO</vt:lpstr>
      <vt:lpstr>Retorno</vt:lpstr>
      <vt:lpstr>EXEMPLO INDICADORES</vt:lpstr>
      <vt:lpstr>Apresentação do PowerPoint</vt:lpstr>
      <vt:lpstr>Apresentação do PowerPoint</vt:lpstr>
      <vt:lpstr>TÍTULO</vt:lpstr>
      <vt:lpstr>TÍTULO DEVE CONTER APENAS 1 LINHA</vt:lpstr>
      <vt:lpstr>TÍTULO DEVE CONTER APENAS 1 LINHA</vt:lpstr>
      <vt:lpstr>TÍTULO DEVE CONTER APENAS 1 LINHA</vt:lpstr>
      <vt:lpstr>TÍTULO DEVE CONTER APENAS 1 LINHA</vt:lpstr>
      <vt:lpstr>TÍTULO DEVE CONTER APENAS 1 LINHA</vt:lpstr>
      <vt:lpstr>TÍTULO DEVE CONTER APENAS 1 LINHA</vt:lpstr>
      <vt:lpstr>TÍTULO DEVE CONTER APENAS 1 LINHA</vt:lpstr>
      <vt:lpstr>TÍTULO DEVE CONTER APENAS 1 LINHA</vt:lpstr>
      <vt:lpstr>TÍTULO DEVE CONTER APENAS 1 LINHA</vt:lpstr>
      <vt:lpstr>EXEMPLO DE LINHA DO TEMPO</vt:lpstr>
      <vt:lpstr>EXEMPLO CONTEÚDO + IMAGEM</vt:lpstr>
      <vt:lpstr>EXEMPLO CONTEÚDO + IMAGEM</vt:lpstr>
      <vt:lpstr>Exemplo Conteúdo + Imagem (Localização)</vt:lpstr>
      <vt:lpstr>EXEMPLO CONTEÚDO + IMAGEM (LOCALIZAÇÃO)</vt:lpstr>
      <vt:lpstr>OBRIGADO</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ADICIONAR TÍTULO</dc:title>
  <dc:creator>Vitor de Moraes</dc:creator>
  <cp:lastModifiedBy>Leticia Castro Nogueira</cp:lastModifiedBy>
  <cp:revision>169</cp:revision>
  <cp:lastPrinted>2016-09-09T19:08:21Z</cp:lastPrinted>
  <dcterms:created xsi:type="dcterms:W3CDTF">2016-09-08T13:34:01Z</dcterms:created>
  <dcterms:modified xsi:type="dcterms:W3CDTF">2022-02-01T16:48:18Z</dcterms:modified>
</cp:coreProperties>
</file>