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13" r:id="rId1"/>
  </p:sldMasterIdLst>
  <p:notesMasterIdLst>
    <p:notesMasterId r:id="rId29"/>
  </p:notesMasterIdLst>
  <p:handoutMasterIdLst>
    <p:handoutMasterId r:id="rId30"/>
  </p:handoutMasterIdLst>
  <p:sldIdLst>
    <p:sldId id="2126987970" r:id="rId2"/>
    <p:sldId id="2126987934" r:id="rId3"/>
    <p:sldId id="999" r:id="rId4"/>
    <p:sldId id="2145706682" r:id="rId5"/>
    <p:sldId id="2145706683" r:id="rId6"/>
    <p:sldId id="2145706684" r:id="rId7"/>
    <p:sldId id="2145706685" r:id="rId8"/>
    <p:sldId id="2145706686" r:id="rId9"/>
    <p:sldId id="2145706687" r:id="rId10"/>
    <p:sldId id="2145706688" r:id="rId11"/>
    <p:sldId id="2145706689" r:id="rId12"/>
    <p:sldId id="2145706690" r:id="rId13"/>
    <p:sldId id="2145706691" r:id="rId14"/>
    <p:sldId id="2145706692" r:id="rId15"/>
    <p:sldId id="2145706693" r:id="rId16"/>
    <p:sldId id="2145706694" r:id="rId17"/>
    <p:sldId id="2145706695" r:id="rId18"/>
    <p:sldId id="2145706696" r:id="rId19"/>
    <p:sldId id="2145706697" r:id="rId20"/>
    <p:sldId id="2145706698" r:id="rId21"/>
    <p:sldId id="2145706699" r:id="rId22"/>
    <p:sldId id="2145706700" r:id="rId23"/>
    <p:sldId id="2145706701" r:id="rId24"/>
    <p:sldId id="2145706702" r:id="rId25"/>
    <p:sldId id="2145706707" r:id="rId26"/>
    <p:sldId id="2145706705" r:id="rId27"/>
    <p:sldId id="2145706706" r:id="rId28"/>
  </p:sldIdLst>
  <p:sldSz cx="12192000" cy="6858000"/>
  <p:notesSz cx="6797675" cy="9926638"/>
  <p:custDataLst>
    <p:tags r:id="rId31"/>
  </p:custDataLst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Seção Padrão" id="{A50579EF-4781-4D5A-B2B7-02F96AD75DC2}">
          <p14:sldIdLst>
            <p14:sldId id="2126987970"/>
            <p14:sldId id="2126987934"/>
            <p14:sldId id="999"/>
            <p14:sldId id="2145706682"/>
            <p14:sldId id="2145706683"/>
            <p14:sldId id="2145706684"/>
            <p14:sldId id="2145706685"/>
            <p14:sldId id="2145706686"/>
            <p14:sldId id="2145706687"/>
            <p14:sldId id="2145706688"/>
            <p14:sldId id="2145706689"/>
            <p14:sldId id="2145706690"/>
            <p14:sldId id="2145706691"/>
            <p14:sldId id="2145706692"/>
            <p14:sldId id="2145706693"/>
            <p14:sldId id="2145706694"/>
            <p14:sldId id="2145706695"/>
            <p14:sldId id="2145706696"/>
            <p14:sldId id="2145706697"/>
            <p14:sldId id="2145706698"/>
            <p14:sldId id="2145706699"/>
            <p14:sldId id="2145706700"/>
            <p14:sldId id="2145706701"/>
            <p14:sldId id="2145706702"/>
            <p14:sldId id="2145706707"/>
            <p14:sldId id="2145706705"/>
            <p14:sldId id="21457067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iel Evandro Fossa" initials="AEF" lastIdx="1" clrIdx="0">
    <p:extLst>
      <p:ext uri="{19B8F6BF-5375-455C-9EA6-DF929625EA0E}">
        <p15:presenceInfo xmlns:p15="http://schemas.microsoft.com/office/powerpoint/2012/main" userId="S::afossa@bracell.com::e6b43f54-bd52-469c-a06c-7a1807b5bd45" providerId="AD"/>
      </p:ext>
    </p:extLst>
  </p:cmAuthor>
  <p:cmAuthor id="2" name="Marina Sinicio de Barros" initials="MSdB" lastIdx="35" clrIdx="1">
    <p:extLst>
      <p:ext uri="{19B8F6BF-5375-455C-9EA6-DF929625EA0E}">
        <p15:presenceInfo xmlns:p15="http://schemas.microsoft.com/office/powerpoint/2012/main" userId="S-1-5-21-1934176846-813644499-1905203885-58543" providerId="AD"/>
      </p:ext>
    </p:extLst>
  </p:cmAuthor>
  <p:cmAuthor id="3" name="Barbara Aires Pereira" initials="BAP" lastIdx="3" clrIdx="2">
    <p:extLst>
      <p:ext uri="{19B8F6BF-5375-455C-9EA6-DF929625EA0E}">
        <p15:presenceInfo xmlns:p15="http://schemas.microsoft.com/office/powerpoint/2012/main" userId="S-1-5-21-1534484973-3760999978-2337971075-16535" providerId="AD"/>
      </p:ext>
    </p:extLst>
  </p:cmAuthor>
  <p:cmAuthor id="4" name="Diego Amaral Silva" initials="DAS" lastIdx="3" clrIdx="3">
    <p:extLst>
      <p:ext uri="{19B8F6BF-5375-455C-9EA6-DF929625EA0E}">
        <p15:presenceInfo xmlns:p15="http://schemas.microsoft.com/office/powerpoint/2012/main" userId="S-1-5-21-1534484973-3760999978-2337971075-6526" providerId="AD"/>
      </p:ext>
    </p:extLst>
  </p:cmAuthor>
  <p:cmAuthor id="5" name="Stephany Gisele de Oliveira Rodrigues" initials="SGdOR" lastIdx="1" clrIdx="4">
    <p:extLst>
      <p:ext uri="{19B8F6BF-5375-455C-9EA6-DF929625EA0E}">
        <p15:presenceInfo xmlns:p15="http://schemas.microsoft.com/office/powerpoint/2012/main" userId="S-1-5-21-1534484973-3760999978-2337971075-1653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BFBFBF"/>
    <a:srgbClr val="FFC5C5"/>
    <a:srgbClr val="FFFFCC"/>
    <a:srgbClr val="FFF9E5"/>
    <a:srgbClr val="F9DAC3"/>
    <a:srgbClr val="FFFFFF"/>
    <a:srgbClr val="4472C4"/>
    <a:srgbClr val="00206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12C8C85-51F0-491E-9774-3900AFEF0FD7}" styleName="Estilo Claro 2 - Ênfase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8D230F3-CF80-4859-8CE7-A43EE81993B5}" styleName="Estilo Claro 1 - Ênfase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Estilo com Tema 1 - Ênfase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9DCAF9ED-07DC-4A11-8D7F-57B35C25682E}" styleName="Estilo Médio 1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2833802-FEF1-4C79-8D5D-14CF1EAF98D9}" styleName="Estilo Claro 2 - Ênfas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3" autoAdjust="0"/>
    <p:restoredTop sz="83117" autoAdjust="0"/>
  </p:normalViewPr>
  <p:slideViewPr>
    <p:cSldViewPr snapToGrid="0">
      <p:cViewPr>
        <p:scale>
          <a:sx n="125" d="100"/>
          <a:sy n="125" d="100"/>
        </p:scale>
        <p:origin x="-372" y="-18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3" d="100"/>
        <a:sy n="73" d="100"/>
      </p:scale>
      <p:origin x="0" y="1008"/>
    </p:cViewPr>
  </p:sorterViewPr>
  <p:notesViewPr>
    <p:cSldViewPr snapToGrid="0">
      <p:cViewPr varScale="1">
        <p:scale>
          <a:sx n="74" d="100"/>
          <a:sy n="74" d="100"/>
        </p:scale>
        <p:origin x="3528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6172985-3D85-42C8-A50B-6DD8E34DE9D8}" type="datetimeFigureOut">
              <a:rPr lang="en-US"/>
              <a:pPr>
                <a:defRPr/>
              </a:pPr>
              <a:t>2/11/2025</a:t>
            </a:fld>
            <a:endParaRPr lang="en-US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737C22F0-EBB1-4E9B-B6E6-1310061239F9}" type="slidenum">
              <a:rPr lang="en-US"/>
              <a:pPr>
                <a:defRPr/>
              </a:pPr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3802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24A6606-5EAD-4B3E-9878-83F20A81341D}" type="datetimeFigureOut">
              <a:rPr lang="pt-BR"/>
              <a:pPr>
                <a:defRPr/>
              </a:pPr>
              <a:t>11/02/2025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noProof="0"/>
              <a:t>Clique para editar 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F4B14C5-DAFA-4DFB-A65E-93D0DBB285B7}" type="slidenum">
              <a:rPr lang="pt-BR"/>
              <a:pPr>
                <a:defRPr/>
              </a:pPr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74494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F4B14C5-DAFA-4DFB-A65E-93D0DBB285B7}" type="slidenum">
              <a:rPr lang="pt-BR" smtClean="0"/>
              <a:pPr>
                <a:defRPr/>
              </a:pPr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423028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4B14C5-DAFA-4DFB-A65E-93D0DBB285B7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917661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4B14C5-DAFA-4DFB-A65E-93D0DBB285B7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3522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4B14C5-DAFA-4DFB-A65E-93D0DBB285B7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46458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4B14C5-DAFA-4DFB-A65E-93D0DBB285B7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90332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4B14C5-DAFA-4DFB-A65E-93D0DBB285B7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67318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4B14C5-DAFA-4DFB-A65E-93D0DBB285B7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45032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4B14C5-DAFA-4DFB-A65E-93D0DBB285B7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416669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4B14C5-DAFA-4DFB-A65E-93D0DBB285B7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82171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4B14C5-DAFA-4DFB-A65E-93D0DBB285B7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89055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F4B14C5-DAFA-4DFB-A65E-93D0DBB285B7}" type="slidenum">
              <a:rPr lang="pt-BR" smtClean="0"/>
              <a:pPr>
                <a:defRPr/>
              </a:pPr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896135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4B14C5-DAFA-4DFB-A65E-93D0DBB285B7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77810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4B14C5-DAFA-4DFB-A65E-93D0DBB285B7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50834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4B14C5-DAFA-4DFB-A65E-93D0DBB285B7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39197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4B14C5-DAFA-4DFB-A65E-93D0DBB285B7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75557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4B14C5-DAFA-4DFB-A65E-93D0DBB285B7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60399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4B14C5-DAFA-4DFB-A65E-93D0DBB285B7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17673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4B14C5-DAFA-4DFB-A65E-93D0DBB285B7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77968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4B14C5-DAFA-4DFB-A65E-93D0DBB285B7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44007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000" dirty="0"/>
              <a:t>Joarez em 2025 colocar </a:t>
            </a:r>
            <a:r>
              <a:rPr lang="pt-BR" sz="1000" dirty="0" err="1"/>
              <a:t>oq</a:t>
            </a:r>
            <a:r>
              <a:rPr lang="pt-BR" sz="1000" dirty="0"/>
              <a:t> foi para fase 1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4B14C5-DAFA-4DFB-A65E-93D0DBB285B7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8180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4B14C5-DAFA-4DFB-A65E-93D0DBB285B7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63632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4B14C5-DAFA-4DFB-A65E-93D0DBB285B7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22907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4B14C5-DAFA-4DFB-A65E-93D0DBB285B7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3648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sz="10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4B14C5-DAFA-4DFB-A65E-93D0DBB285B7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7151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e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 userDrawn="1"/>
        </p:nvSpPr>
        <p:spPr>
          <a:xfrm>
            <a:off x="0" y="3"/>
            <a:ext cx="12192000" cy="25957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27" tIns="45719" rIns="91427" bIns="45719"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pt-BR" sz="2400">
              <a:solidFill>
                <a:prstClr val="white"/>
              </a:solidFill>
            </a:endParaRP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FD4C5F45-28D6-4665-8F79-09530280EFD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4" name="Título 19">
            <a:extLst>
              <a:ext uri="{FF2B5EF4-FFF2-40B4-BE49-F238E27FC236}">
                <a16:creationId xmlns:a16="http://schemas.microsoft.com/office/drawing/2014/main" id="{CAD6131D-BBA6-4702-BCCF-F08419A850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494239" y="5669279"/>
            <a:ext cx="4957430" cy="920245"/>
          </a:xfrm>
          <a:prstGeom prst="rect">
            <a:avLst/>
          </a:prstGeom>
        </p:spPr>
        <p:txBody>
          <a:bodyPr lIns="91436" tIns="45718" rIns="91436" bIns="45718" anchor="t"/>
          <a:lstStyle>
            <a:lvl1pPr marL="0" marR="0" indent="0" algn="l" defTabSz="914196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400" cap="all" baseline="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6" name="Espaço Reservado para Texto 23">
            <a:extLst>
              <a:ext uri="{FF2B5EF4-FFF2-40B4-BE49-F238E27FC236}">
                <a16:creationId xmlns:a16="http://schemas.microsoft.com/office/drawing/2014/main" id="{0719D97F-5F66-43CA-85F1-ECD07C1DAA6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494239" y="6474131"/>
            <a:ext cx="4199784" cy="881063"/>
          </a:xfrm>
          <a:prstGeom prst="rect">
            <a:avLst/>
          </a:prstGeom>
        </p:spPr>
        <p:txBody>
          <a:bodyPr lIns="91436" tIns="45718" rIns="91436" bIns="45718"/>
          <a:lstStyle>
            <a:lvl1pPr marL="0" indent="0">
              <a:buNone/>
              <a:defRPr cap="all" baseline="0">
                <a:solidFill>
                  <a:srgbClr val="0054A4"/>
                </a:solidFill>
              </a:defRPr>
            </a:lvl1pPr>
          </a:lstStyle>
          <a:p>
            <a:pPr lvl="0"/>
            <a:r>
              <a:rPr lang="pt-BR" dirty="0"/>
              <a:t>ANO | Mês</a:t>
            </a:r>
          </a:p>
        </p:txBody>
      </p:sp>
    </p:spTree>
    <p:extLst>
      <p:ext uri="{BB962C8B-B14F-4D97-AF65-F5344CB8AC3E}">
        <p14:creationId xmlns:p14="http://schemas.microsoft.com/office/powerpoint/2010/main" val="1503839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udo_2blocos_t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13816" y="261257"/>
            <a:ext cx="10440000" cy="67491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>
              <a:defRPr lang="pt-BR"/>
            </a:lvl1pPr>
          </a:lstStyle>
          <a:p>
            <a:pPr lvl="0"/>
            <a:r>
              <a:rPr lang="pt-BR" noProof="0" dirty="0"/>
              <a:t>CLIQUE PARA EDITAR O TÍTULO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0" hasCustomPrompt="1"/>
          </p:nvPr>
        </p:nvSpPr>
        <p:spPr>
          <a:xfrm>
            <a:off x="805543" y="1966209"/>
            <a:ext cx="4680000" cy="4032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400"/>
              </a:spcBef>
              <a:spcAft>
                <a:spcPts val="400"/>
              </a:spcAft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spcBef>
                <a:spcPts val="400"/>
              </a:spcBef>
              <a:spcAft>
                <a:spcPts val="400"/>
              </a:spcAft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>
              <a:spcBef>
                <a:spcPts val="400"/>
              </a:spcBef>
              <a:spcAft>
                <a:spcPts val="400"/>
              </a:spcAft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>
              <a:spcBef>
                <a:spcPts val="400"/>
              </a:spcBef>
              <a:spcAft>
                <a:spcPts val="400"/>
              </a:spcAft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>
              <a:spcBef>
                <a:spcPts val="400"/>
              </a:spcBef>
              <a:spcAft>
                <a:spcPts val="400"/>
              </a:spcAft>
              <a:defRPr sz="1600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  <p:sp>
        <p:nvSpPr>
          <p:cNvPr id="5" name="Espaço Reservado para Texto 3"/>
          <p:cNvSpPr>
            <a:spLocks noGrp="1"/>
          </p:cNvSpPr>
          <p:nvPr>
            <p:ph type="body" sz="quarter" idx="12" hasCustomPrompt="1"/>
          </p:nvPr>
        </p:nvSpPr>
        <p:spPr>
          <a:xfrm>
            <a:off x="6596928" y="1966209"/>
            <a:ext cx="4680000" cy="4032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400"/>
              </a:spcBef>
              <a:spcAft>
                <a:spcPts val="400"/>
              </a:spcAft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spcBef>
                <a:spcPts val="400"/>
              </a:spcBef>
              <a:spcAft>
                <a:spcPts val="400"/>
              </a:spcAft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>
              <a:spcBef>
                <a:spcPts val="400"/>
              </a:spcBef>
              <a:spcAft>
                <a:spcPts val="400"/>
              </a:spcAft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>
              <a:spcBef>
                <a:spcPts val="400"/>
              </a:spcBef>
              <a:spcAft>
                <a:spcPts val="400"/>
              </a:spcAft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>
              <a:spcBef>
                <a:spcPts val="400"/>
              </a:spcBef>
              <a:spcAft>
                <a:spcPts val="400"/>
              </a:spcAft>
              <a:defRPr sz="1600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  <p:sp>
        <p:nvSpPr>
          <p:cNvPr id="7" name="Espaço Reservado para Texto 4"/>
          <p:cNvSpPr>
            <a:spLocks noGrp="1"/>
          </p:cNvSpPr>
          <p:nvPr>
            <p:ph type="body" sz="quarter" idx="11" hasCustomPrompt="1"/>
          </p:nvPr>
        </p:nvSpPr>
        <p:spPr>
          <a:xfrm>
            <a:off x="805543" y="1124712"/>
            <a:ext cx="10440000" cy="737064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CC82A"/>
              </a:buClr>
              <a:buSzTx/>
              <a:buFont typeface="Arial" panose="020B0604020202020204" pitchFamily="34" charset="0"/>
              <a:buNone/>
              <a:tabLst/>
              <a:defRPr b="1" baseline="0">
                <a:solidFill>
                  <a:srgbClr val="0054A4"/>
                </a:solidFill>
              </a:defRPr>
            </a:lvl1pPr>
          </a:lstStyle>
          <a:p>
            <a:pPr lvl="0"/>
            <a:r>
              <a:rPr lang="pt-BR" noProof="0" dirty="0"/>
              <a:t>Clique para adicionar subtítulo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_1_bloco_t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13816" y="261257"/>
            <a:ext cx="10440000" cy="67491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>
              <a:defRPr lang="pt-BR"/>
            </a:lvl1pPr>
          </a:lstStyle>
          <a:p>
            <a:pPr lvl="0"/>
            <a:r>
              <a:rPr lang="pt-BR" noProof="0" dirty="0"/>
              <a:t>CLIQUE PARA EDITAR O TÍTULO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0" hasCustomPrompt="1"/>
          </p:nvPr>
        </p:nvSpPr>
        <p:spPr>
          <a:xfrm>
            <a:off x="805543" y="1952625"/>
            <a:ext cx="4680000" cy="403225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400"/>
              </a:spcBef>
              <a:spcAft>
                <a:spcPts val="400"/>
              </a:spcAft>
              <a:defRPr sz="1400">
                <a:solidFill>
                  <a:schemeClr val="tx1">
                    <a:lumMod val="75000"/>
                  </a:schemeClr>
                </a:solidFill>
              </a:defRPr>
            </a:lvl1pPr>
            <a:lvl2pPr>
              <a:spcBef>
                <a:spcPts val="400"/>
              </a:spcBef>
              <a:spcAft>
                <a:spcPts val="400"/>
              </a:spcAft>
              <a:defRPr sz="1400">
                <a:solidFill>
                  <a:schemeClr val="tx1">
                    <a:lumMod val="75000"/>
                  </a:schemeClr>
                </a:solidFill>
              </a:defRPr>
            </a:lvl2pPr>
            <a:lvl3pPr>
              <a:spcBef>
                <a:spcPts val="400"/>
              </a:spcBef>
              <a:spcAft>
                <a:spcPts val="400"/>
              </a:spcAft>
              <a:defRPr sz="1400">
                <a:solidFill>
                  <a:schemeClr val="tx1">
                    <a:lumMod val="75000"/>
                  </a:schemeClr>
                </a:solidFill>
              </a:defRPr>
            </a:lvl3pPr>
            <a:lvl4pPr>
              <a:spcBef>
                <a:spcPts val="400"/>
              </a:spcBef>
              <a:spcAft>
                <a:spcPts val="400"/>
              </a:spcAft>
              <a:defRPr sz="1400">
                <a:solidFill>
                  <a:schemeClr val="tx1">
                    <a:lumMod val="75000"/>
                  </a:schemeClr>
                </a:solidFill>
              </a:defRPr>
            </a:lvl4pPr>
            <a:lvl5pPr>
              <a:spcBef>
                <a:spcPts val="400"/>
              </a:spcBef>
              <a:spcAft>
                <a:spcPts val="400"/>
              </a:spcAft>
              <a:defRPr sz="1400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  <p:sp>
        <p:nvSpPr>
          <p:cNvPr id="7" name="Espaço Reservado para Texto 4"/>
          <p:cNvSpPr>
            <a:spLocks noGrp="1"/>
          </p:cNvSpPr>
          <p:nvPr>
            <p:ph type="body" sz="quarter" idx="11" hasCustomPrompt="1"/>
          </p:nvPr>
        </p:nvSpPr>
        <p:spPr>
          <a:xfrm>
            <a:off x="805543" y="1124712"/>
            <a:ext cx="10440000" cy="737064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CC82A"/>
              </a:buClr>
              <a:buSzTx/>
              <a:buFont typeface="Arial" panose="020B0604020202020204" pitchFamily="34" charset="0"/>
              <a:buNone/>
              <a:tabLst/>
              <a:defRPr b="1" baseline="0">
                <a:solidFill>
                  <a:srgbClr val="0054A4"/>
                </a:solidFill>
              </a:defRPr>
            </a:lvl1pPr>
          </a:lstStyle>
          <a:p>
            <a:pPr lvl="0"/>
            <a:r>
              <a:rPr lang="pt-BR" noProof="0" dirty="0"/>
              <a:t>Clique para adicionar subtítulo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_2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13816" y="261257"/>
            <a:ext cx="10440000" cy="67491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>
              <a:defRPr lang="pt-BR"/>
            </a:lvl1pPr>
          </a:lstStyle>
          <a:p>
            <a:pPr lvl="0"/>
            <a:r>
              <a:rPr lang="pt-BR" noProof="0" dirty="0"/>
              <a:t>CLIQUE PARA EDITAR O TÍTULO MESTRE</a:t>
            </a:r>
          </a:p>
        </p:txBody>
      </p:sp>
      <p:sp>
        <p:nvSpPr>
          <p:cNvPr id="5" name="Espaço Reservado para Texto 3"/>
          <p:cNvSpPr>
            <a:spLocks noGrp="1"/>
          </p:cNvSpPr>
          <p:nvPr>
            <p:ph type="body" sz="quarter" idx="12" hasCustomPrompt="1"/>
          </p:nvPr>
        </p:nvSpPr>
        <p:spPr>
          <a:xfrm>
            <a:off x="6566396" y="1952625"/>
            <a:ext cx="4715147" cy="4032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400"/>
              </a:spcBef>
              <a:spcAft>
                <a:spcPts val="400"/>
              </a:spcAft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spcBef>
                <a:spcPts val="400"/>
              </a:spcBef>
              <a:spcAft>
                <a:spcPts val="400"/>
              </a:spcAft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>
              <a:spcBef>
                <a:spcPts val="400"/>
              </a:spcBef>
              <a:spcAft>
                <a:spcPts val="400"/>
              </a:spcAft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>
              <a:spcBef>
                <a:spcPts val="400"/>
              </a:spcBef>
              <a:spcAft>
                <a:spcPts val="400"/>
              </a:spcAft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>
              <a:spcBef>
                <a:spcPts val="400"/>
              </a:spcBef>
              <a:spcAft>
                <a:spcPts val="400"/>
              </a:spcAft>
              <a:defRPr sz="1600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  <p:sp>
        <p:nvSpPr>
          <p:cNvPr id="7" name="Espaço Reservado para Texto 4"/>
          <p:cNvSpPr>
            <a:spLocks noGrp="1"/>
          </p:cNvSpPr>
          <p:nvPr>
            <p:ph type="body" sz="quarter" idx="11" hasCustomPrompt="1"/>
          </p:nvPr>
        </p:nvSpPr>
        <p:spPr>
          <a:xfrm>
            <a:off x="805543" y="1107611"/>
            <a:ext cx="10440000" cy="72000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CC82A"/>
              </a:buClr>
              <a:buSzTx/>
              <a:buFont typeface="Arial" panose="020B0604020202020204" pitchFamily="34" charset="0"/>
              <a:buNone/>
              <a:tabLst/>
              <a:defRPr b="1" baseline="0">
                <a:solidFill>
                  <a:srgbClr val="0054A4"/>
                </a:solidFill>
              </a:defRPr>
            </a:lvl1pPr>
          </a:lstStyle>
          <a:p>
            <a:pPr lvl="0"/>
            <a:r>
              <a:rPr lang="pt-BR" noProof="0" dirty="0"/>
              <a:t>Clique para adicionar subtítulo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img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13816" y="261257"/>
            <a:ext cx="10440000" cy="67491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>
              <a:defRPr lang="pt-BR"/>
            </a:lvl1pPr>
          </a:lstStyle>
          <a:p>
            <a:pPr lvl="0"/>
            <a:r>
              <a:rPr lang="pt-BR" noProof="0" dirty="0"/>
              <a:t>CLIQUE PARA EDITAR O TÍTULO MESTRE</a:t>
            </a:r>
          </a:p>
        </p:txBody>
      </p:sp>
      <p:sp>
        <p:nvSpPr>
          <p:cNvPr id="5" name="Espaço Reservado para Texto 3"/>
          <p:cNvSpPr>
            <a:spLocks noGrp="1"/>
          </p:cNvSpPr>
          <p:nvPr>
            <p:ph type="body" sz="quarter" idx="12" hasCustomPrompt="1"/>
          </p:nvPr>
        </p:nvSpPr>
        <p:spPr>
          <a:xfrm>
            <a:off x="6596448" y="1968123"/>
            <a:ext cx="4680000" cy="4032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400"/>
              </a:spcBef>
              <a:spcAft>
                <a:spcPts val="400"/>
              </a:spcAft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spcBef>
                <a:spcPts val="400"/>
              </a:spcBef>
              <a:spcAft>
                <a:spcPts val="400"/>
              </a:spcAft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>
              <a:spcBef>
                <a:spcPts val="400"/>
              </a:spcBef>
              <a:spcAft>
                <a:spcPts val="400"/>
              </a:spcAft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>
              <a:spcBef>
                <a:spcPts val="400"/>
              </a:spcBef>
              <a:spcAft>
                <a:spcPts val="400"/>
              </a:spcAft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>
              <a:spcBef>
                <a:spcPts val="400"/>
              </a:spcBef>
              <a:spcAft>
                <a:spcPts val="400"/>
              </a:spcAft>
              <a:defRPr sz="1600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  <p:sp>
        <p:nvSpPr>
          <p:cNvPr id="7" name="Espaço Reservado para Imagem 6"/>
          <p:cNvSpPr>
            <a:spLocks noGrp="1"/>
          </p:cNvSpPr>
          <p:nvPr>
            <p:ph type="pic" sz="quarter" idx="13" hasCustomPrompt="1"/>
          </p:nvPr>
        </p:nvSpPr>
        <p:spPr>
          <a:xfrm>
            <a:off x="805543" y="1968123"/>
            <a:ext cx="4680000" cy="40320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600" baseline="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lang="pt-BR" noProof="0" dirty="0"/>
              <a:t>[clique para adicionar imagem]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ox_im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13816" y="261257"/>
            <a:ext cx="10440000" cy="67491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>
              <a:defRPr lang="pt-BR"/>
            </a:lvl1pPr>
          </a:lstStyle>
          <a:p>
            <a:pPr lvl="0"/>
            <a:r>
              <a:rPr lang="pt-BR" noProof="0" dirty="0"/>
              <a:t>CLIQUE PARA EDITAR O TÍTULO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0" hasCustomPrompt="1"/>
          </p:nvPr>
        </p:nvSpPr>
        <p:spPr>
          <a:xfrm>
            <a:off x="805543" y="1968123"/>
            <a:ext cx="4680000" cy="4032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400"/>
              </a:spcBef>
              <a:spcAft>
                <a:spcPts val="400"/>
              </a:spcAft>
              <a:defRPr sz="1400">
                <a:solidFill>
                  <a:schemeClr val="tx1">
                    <a:lumMod val="75000"/>
                  </a:schemeClr>
                </a:solidFill>
              </a:defRPr>
            </a:lvl1pPr>
            <a:lvl2pPr>
              <a:spcBef>
                <a:spcPts val="400"/>
              </a:spcBef>
              <a:spcAft>
                <a:spcPts val="400"/>
              </a:spcAft>
              <a:defRPr sz="1400">
                <a:solidFill>
                  <a:schemeClr val="tx1">
                    <a:lumMod val="75000"/>
                  </a:schemeClr>
                </a:solidFill>
              </a:defRPr>
            </a:lvl2pPr>
            <a:lvl3pPr>
              <a:spcBef>
                <a:spcPts val="400"/>
              </a:spcBef>
              <a:spcAft>
                <a:spcPts val="400"/>
              </a:spcAft>
              <a:defRPr sz="1400">
                <a:solidFill>
                  <a:schemeClr val="tx1">
                    <a:lumMod val="75000"/>
                  </a:schemeClr>
                </a:solidFill>
              </a:defRPr>
            </a:lvl3pPr>
            <a:lvl4pPr>
              <a:spcBef>
                <a:spcPts val="400"/>
              </a:spcBef>
              <a:spcAft>
                <a:spcPts val="400"/>
              </a:spcAft>
              <a:defRPr sz="1400">
                <a:solidFill>
                  <a:schemeClr val="tx1">
                    <a:lumMod val="75000"/>
                  </a:schemeClr>
                </a:solidFill>
              </a:defRPr>
            </a:lvl4pPr>
            <a:lvl5pPr>
              <a:spcBef>
                <a:spcPts val="400"/>
              </a:spcBef>
              <a:spcAft>
                <a:spcPts val="400"/>
              </a:spcAft>
              <a:defRPr sz="1400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  <p:sp>
        <p:nvSpPr>
          <p:cNvPr id="5" name="Espaço Reservado para Imagem 4"/>
          <p:cNvSpPr>
            <a:spLocks noGrp="1"/>
          </p:cNvSpPr>
          <p:nvPr>
            <p:ph type="pic" sz="quarter" idx="11" hasCustomPrompt="1"/>
          </p:nvPr>
        </p:nvSpPr>
        <p:spPr>
          <a:xfrm>
            <a:off x="6565081" y="1981570"/>
            <a:ext cx="4680000" cy="40320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marR="0" indent="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SzTx/>
              <a:buFont typeface="Arial" pitchFamily="34" charset="0"/>
              <a:buNone/>
              <a:tabLst/>
              <a:defRPr sz="16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SzTx/>
              <a:buFont typeface="Arial" pitchFamily="34" charset="0"/>
              <a:buNone/>
              <a:tabLst/>
              <a:defRPr/>
            </a:pPr>
            <a:r>
              <a:rPr lang="pt-BR" noProof="0" dirty="0"/>
              <a:t>[clique para adicionar imagem]</a:t>
            </a:r>
          </a:p>
          <a:p>
            <a:pPr lvl="0"/>
            <a:endParaRPr lang="pt-BR" noProof="0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2box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ector reto 7"/>
          <p:cNvCxnSpPr/>
          <p:nvPr userDrawn="1"/>
        </p:nvCxnSpPr>
        <p:spPr>
          <a:xfrm>
            <a:off x="804863" y="2479675"/>
            <a:ext cx="4719637" cy="0"/>
          </a:xfrm>
          <a:prstGeom prst="line">
            <a:avLst/>
          </a:prstGeom>
          <a:ln>
            <a:solidFill>
              <a:srgbClr val="A2BD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 userDrawn="1"/>
        </p:nvCxnSpPr>
        <p:spPr>
          <a:xfrm>
            <a:off x="6562725" y="2479675"/>
            <a:ext cx="4718050" cy="0"/>
          </a:xfrm>
          <a:prstGeom prst="line">
            <a:avLst/>
          </a:prstGeom>
          <a:ln>
            <a:solidFill>
              <a:srgbClr val="A2BD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13816" y="261257"/>
            <a:ext cx="10440000" cy="67491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>
              <a:defRPr lang="pt-BR"/>
            </a:lvl1pPr>
          </a:lstStyle>
          <a:p>
            <a:pPr lvl="0"/>
            <a:r>
              <a:rPr lang="pt-BR" noProof="0" dirty="0"/>
              <a:t>CLIQUE PARA EDITAR O TÍTULO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0" hasCustomPrompt="1"/>
          </p:nvPr>
        </p:nvSpPr>
        <p:spPr>
          <a:xfrm>
            <a:off x="805542" y="2548890"/>
            <a:ext cx="4680000" cy="343598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400"/>
              </a:spcBef>
              <a:spcAft>
                <a:spcPts val="400"/>
              </a:spcAft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spcBef>
                <a:spcPts val="400"/>
              </a:spcBef>
              <a:spcAft>
                <a:spcPts val="400"/>
              </a:spcAft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>
              <a:spcBef>
                <a:spcPts val="400"/>
              </a:spcBef>
              <a:spcAft>
                <a:spcPts val="400"/>
              </a:spcAft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>
              <a:spcBef>
                <a:spcPts val="400"/>
              </a:spcBef>
              <a:spcAft>
                <a:spcPts val="400"/>
              </a:spcAft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>
              <a:spcBef>
                <a:spcPts val="400"/>
              </a:spcBef>
              <a:spcAft>
                <a:spcPts val="400"/>
              </a:spcAft>
              <a:defRPr sz="1600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  <p:sp>
        <p:nvSpPr>
          <p:cNvPr id="5" name="Espaço Reservado para Texto 3"/>
          <p:cNvSpPr>
            <a:spLocks noGrp="1"/>
          </p:cNvSpPr>
          <p:nvPr>
            <p:ph type="body" sz="quarter" idx="12" hasCustomPrompt="1"/>
          </p:nvPr>
        </p:nvSpPr>
        <p:spPr>
          <a:xfrm>
            <a:off x="6597392" y="2548890"/>
            <a:ext cx="4680000" cy="343598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400"/>
              </a:spcBef>
              <a:spcAft>
                <a:spcPts val="400"/>
              </a:spcAft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spcBef>
                <a:spcPts val="400"/>
              </a:spcBef>
              <a:spcAft>
                <a:spcPts val="400"/>
              </a:spcAft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>
              <a:spcBef>
                <a:spcPts val="400"/>
              </a:spcBef>
              <a:spcAft>
                <a:spcPts val="400"/>
              </a:spcAft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>
              <a:spcBef>
                <a:spcPts val="400"/>
              </a:spcBef>
              <a:spcAft>
                <a:spcPts val="400"/>
              </a:spcAft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>
              <a:spcBef>
                <a:spcPts val="400"/>
              </a:spcBef>
              <a:spcAft>
                <a:spcPts val="400"/>
              </a:spcAft>
              <a:defRPr sz="1600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5" hasCustomPrompt="1"/>
          </p:nvPr>
        </p:nvSpPr>
        <p:spPr>
          <a:xfrm>
            <a:off x="805542" y="1979111"/>
            <a:ext cx="4680000" cy="468000"/>
          </a:xfrm>
          <a:prstGeom prst="rect">
            <a:avLst/>
          </a:prstGeom>
        </p:spPr>
        <p:txBody>
          <a:bodyPr lIns="90000" tIns="36000" rIns="90000" bIns="36000" anchor="b">
            <a:normAutofit/>
          </a:bodyPr>
          <a:lstStyle>
            <a:lvl1pPr marL="0" indent="0" algn="l">
              <a:buNone/>
              <a:defRPr sz="1600" b="0" cap="all" baseline="0">
                <a:solidFill>
                  <a:srgbClr val="0054A4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t-BR" noProof="0" dirty="0"/>
              <a:t>Clique para adicionar subtítulo</a:t>
            </a:r>
          </a:p>
        </p:txBody>
      </p:sp>
      <p:sp>
        <p:nvSpPr>
          <p:cNvPr id="11" name="Espaço Reservado para Texto 10"/>
          <p:cNvSpPr>
            <a:spLocks noGrp="1"/>
          </p:cNvSpPr>
          <p:nvPr>
            <p:ph type="body" sz="quarter" idx="16" hasCustomPrompt="1"/>
          </p:nvPr>
        </p:nvSpPr>
        <p:spPr>
          <a:xfrm>
            <a:off x="6596539" y="1979111"/>
            <a:ext cx="4680000" cy="468000"/>
          </a:xfrm>
          <a:prstGeom prst="rect">
            <a:avLst/>
          </a:prstGeom>
        </p:spPr>
        <p:txBody>
          <a:bodyPr lIns="90000" tIns="36000" rIns="90000" bIns="36000" anchor="b">
            <a:normAutofit/>
          </a:bodyPr>
          <a:lstStyle>
            <a:lvl1pPr marL="0" indent="0">
              <a:buNone/>
              <a:defRPr sz="1600" cap="all" baseline="0">
                <a:solidFill>
                  <a:srgbClr val="0054A4"/>
                </a:solidFill>
              </a:defRPr>
            </a:lvl1pPr>
          </a:lstStyle>
          <a:p>
            <a:pPr lvl="0"/>
            <a:r>
              <a:rPr lang="pt-BR" noProof="0" dirty="0"/>
              <a:t>Clique para adicionar subtítulo</a:t>
            </a:r>
          </a:p>
        </p:txBody>
      </p:sp>
      <p:sp>
        <p:nvSpPr>
          <p:cNvPr id="14" name="Espaço Reservado para Texto 4"/>
          <p:cNvSpPr>
            <a:spLocks noGrp="1"/>
          </p:cNvSpPr>
          <p:nvPr>
            <p:ph type="body" sz="quarter" idx="11" hasCustomPrompt="1"/>
          </p:nvPr>
        </p:nvSpPr>
        <p:spPr>
          <a:xfrm>
            <a:off x="805543" y="1100048"/>
            <a:ext cx="10440000" cy="72000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CC82A"/>
              </a:buClr>
              <a:buSzTx/>
              <a:buFont typeface="Arial" panose="020B0604020202020204" pitchFamily="34" charset="0"/>
              <a:buNone/>
              <a:tabLst/>
              <a:defRPr b="1" baseline="0">
                <a:solidFill>
                  <a:srgbClr val="0054A4"/>
                </a:solidFill>
              </a:defRPr>
            </a:lvl1pPr>
          </a:lstStyle>
          <a:p>
            <a:pPr lvl="0"/>
            <a:r>
              <a:rPr lang="pt-BR" noProof="0" dirty="0"/>
              <a:t>Clique para adicionar subtítulo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to 5"/>
          <p:cNvCxnSpPr/>
          <p:nvPr userDrawn="1"/>
        </p:nvCxnSpPr>
        <p:spPr>
          <a:xfrm>
            <a:off x="815749" y="2479675"/>
            <a:ext cx="4719637" cy="0"/>
          </a:xfrm>
          <a:prstGeom prst="line">
            <a:avLst/>
          </a:prstGeom>
          <a:ln>
            <a:solidFill>
              <a:srgbClr val="A2BD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/>
          <p:nvPr userDrawn="1"/>
        </p:nvCxnSpPr>
        <p:spPr>
          <a:xfrm>
            <a:off x="6551839" y="2479675"/>
            <a:ext cx="4718050" cy="0"/>
          </a:xfrm>
          <a:prstGeom prst="line">
            <a:avLst/>
          </a:prstGeom>
          <a:ln>
            <a:solidFill>
              <a:srgbClr val="A2BD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13816" y="261257"/>
            <a:ext cx="10440000" cy="67491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>
              <a:defRPr lang="pt-BR"/>
            </a:lvl1pPr>
          </a:lstStyle>
          <a:p>
            <a:pPr lvl="0"/>
            <a:r>
              <a:rPr lang="pt-BR" noProof="0" dirty="0"/>
              <a:t>CLIQUE PARA EDITAR O TÍTULO MESTRE</a:t>
            </a: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5" hasCustomPrompt="1"/>
          </p:nvPr>
        </p:nvSpPr>
        <p:spPr>
          <a:xfrm>
            <a:off x="816428" y="1979111"/>
            <a:ext cx="4716000" cy="468000"/>
          </a:xfrm>
          <a:prstGeom prst="rect">
            <a:avLst/>
          </a:prstGeom>
        </p:spPr>
        <p:txBody>
          <a:bodyPr lIns="90000" tIns="36000" rIns="90000" bIns="36000" anchor="b">
            <a:normAutofit/>
          </a:bodyPr>
          <a:lstStyle>
            <a:lvl1pPr marL="0" indent="0" algn="l">
              <a:buNone/>
              <a:defRPr sz="1600" b="0" cap="all" baseline="0">
                <a:solidFill>
                  <a:srgbClr val="0054A4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t-BR" noProof="0" dirty="0"/>
              <a:t>Clique para adicionar subtítulo</a:t>
            </a:r>
          </a:p>
        </p:txBody>
      </p:sp>
      <p:sp>
        <p:nvSpPr>
          <p:cNvPr id="11" name="Espaço Reservado para Texto 10"/>
          <p:cNvSpPr>
            <a:spLocks noGrp="1"/>
          </p:cNvSpPr>
          <p:nvPr>
            <p:ph type="body" sz="quarter" idx="16" hasCustomPrompt="1"/>
          </p:nvPr>
        </p:nvSpPr>
        <p:spPr>
          <a:xfrm>
            <a:off x="6554657" y="1979111"/>
            <a:ext cx="4716000" cy="468000"/>
          </a:xfrm>
          <a:prstGeom prst="rect">
            <a:avLst/>
          </a:prstGeom>
        </p:spPr>
        <p:txBody>
          <a:bodyPr lIns="90000" tIns="36000" rIns="90000" bIns="36000" anchor="b">
            <a:normAutofit/>
          </a:bodyPr>
          <a:lstStyle>
            <a:lvl1pPr marL="0" indent="0">
              <a:buNone/>
              <a:defRPr sz="1600" cap="all" baseline="0">
                <a:solidFill>
                  <a:srgbClr val="0054A4"/>
                </a:solidFill>
              </a:defRPr>
            </a:lvl1pPr>
          </a:lstStyle>
          <a:p>
            <a:pPr lvl="0"/>
            <a:r>
              <a:rPr lang="pt-BR" noProof="0" dirty="0"/>
              <a:t>Clique para adicionar subtítulo</a:t>
            </a:r>
          </a:p>
        </p:txBody>
      </p:sp>
      <p:sp>
        <p:nvSpPr>
          <p:cNvPr id="14" name="Espaço Reservado para Texto 4"/>
          <p:cNvSpPr>
            <a:spLocks noGrp="1"/>
          </p:cNvSpPr>
          <p:nvPr>
            <p:ph type="body" sz="quarter" idx="11" hasCustomPrompt="1"/>
          </p:nvPr>
        </p:nvSpPr>
        <p:spPr>
          <a:xfrm>
            <a:off x="805543" y="1100048"/>
            <a:ext cx="10440000" cy="72000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CC82A"/>
              </a:buClr>
              <a:buSzTx/>
              <a:buFont typeface="Arial" panose="020B0604020202020204" pitchFamily="34" charset="0"/>
              <a:buNone/>
              <a:tabLst/>
              <a:defRPr b="1" baseline="0">
                <a:solidFill>
                  <a:srgbClr val="0054A4"/>
                </a:solidFill>
              </a:defRPr>
            </a:lvl1pPr>
          </a:lstStyle>
          <a:p>
            <a:pPr lvl="0"/>
            <a:r>
              <a:rPr lang="pt-BR" noProof="0" dirty="0"/>
              <a:t>Clique para adicionar subtítulo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_2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Conector reto 5"/>
          <p:cNvCxnSpPr/>
          <p:nvPr userDrawn="1"/>
        </p:nvCxnSpPr>
        <p:spPr>
          <a:xfrm>
            <a:off x="828449" y="2479675"/>
            <a:ext cx="4719637" cy="0"/>
          </a:xfrm>
          <a:prstGeom prst="line">
            <a:avLst/>
          </a:prstGeom>
          <a:ln>
            <a:solidFill>
              <a:srgbClr val="A2BD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/>
          <p:cNvCxnSpPr/>
          <p:nvPr userDrawn="1"/>
        </p:nvCxnSpPr>
        <p:spPr>
          <a:xfrm>
            <a:off x="6551839" y="2479675"/>
            <a:ext cx="4718050" cy="0"/>
          </a:xfrm>
          <a:prstGeom prst="line">
            <a:avLst/>
          </a:prstGeom>
          <a:ln>
            <a:solidFill>
              <a:srgbClr val="A2BD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13816" y="261257"/>
            <a:ext cx="10440000" cy="67491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>
              <a:defRPr lang="pt-BR"/>
            </a:lvl1pPr>
          </a:lstStyle>
          <a:p>
            <a:pPr lvl="0"/>
            <a:r>
              <a:rPr lang="pt-BR" noProof="0" dirty="0"/>
              <a:t>CLIQUE PARA EDITAR O TÍTULO MESTRE</a:t>
            </a: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5" hasCustomPrompt="1"/>
          </p:nvPr>
        </p:nvSpPr>
        <p:spPr>
          <a:xfrm>
            <a:off x="816428" y="1979111"/>
            <a:ext cx="4716000" cy="468000"/>
          </a:xfrm>
          <a:prstGeom prst="rect">
            <a:avLst/>
          </a:prstGeom>
        </p:spPr>
        <p:txBody>
          <a:bodyPr lIns="90000" tIns="36000" rIns="90000" bIns="36000" anchor="b">
            <a:normAutofit/>
          </a:bodyPr>
          <a:lstStyle>
            <a:lvl1pPr marL="0" indent="0" algn="l">
              <a:buNone/>
              <a:defRPr sz="1600" b="0" cap="all" baseline="0">
                <a:solidFill>
                  <a:srgbClr val="0054A4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t-BR" noProof="0" dirty="0"/>
              <a:t>Clique para adicionar subtítulo</a:t>
            </a:r>
          </a:p>
        </p:txBody>
      </p:sp>
      <p:sp>
        <p:nvSpPr>
          <p:cNvPr id="11" name="Espaço Reservado para Texto 10"/>
          <p:cNvSpPr>
            <a:spLocks noGrp="1"/>
          </p:cNvSpPr>
          <p:nvPr>
            <p:ph type="body" sz="quarter" idx="16" hasCustomPrompt="1"/>
          </p:nvPr>
        </p:nvSpPr>
        <p:spPr>
          <a:xfrm>
            <a:off x="6554657" y="1979111"/>
            <a:ext cx="4716000" cy="468000"/>
          </a:xfrm>
          <a:prstGeom prst="rect">
            <a:avLst/>
          </a:prstGeom>
        </p:spPr>
        <p:txBody>
          <a:bodyPr lIns="90000" tIns="36000" rIns="90000" bIns="36000" anchor="b">
            <a:normAutofit/>
          </a:bodyPr>
          <a:lstStyle>
            <a:lvl1pPr marL="0" indent="0">
              <a:buNone/>
              <a:defRPr sz="1600" cap="all" baseline="0">
                <a:solidFill>
                  <a:srgbClr val="0054A4"/>
                </a:solidFill>
              </a:defRPr>
            </a:lvl1pPr>
          </a:lstStyle>
          <a:p>
            <a:pPr lvl="0"/>
            <a:r>
              <a:rPr lang="pt-BR" noProof="0" dirty="0"/>
              <a:t>Clique para adicionar subtítulo</a:t>
            </a:r>
          </a:p>
        </p:txBody>
      </p:sp>
      <p:sp>
        <p:nvSpPr>
          <p:cNvPr id="14" name="Espaço Reservado para Texto 4"/>
          <p:cNvSpPr>
            <a:spLocks noGrp="1"/>
          </p:cNvSpPr>
          <p:nvPr>
            <p:ph type="body" sz="quarter" idx="11" hasCustomPrompt="1"/>
          </p:nvPr>
        </p:nvSpPr>
        <p:spPr>
          <a:xfrm>
            <a:off x="805543" y="1124712"/>
            <a:ext cx="10440000" cy="72000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CC82A"/>
              </a:buClr>
              <a:buSzTx/>
              <a:buFont typeface="Arial" panose="020B0604020202020204" pitchFamily="34" charset="0"/>
              <a:buNone/>
              <a:tabLst/>
              <a:defRPr b="1" baseline="0">
                <a:solidFill>
                  <a:srgbClr val="0054A4"/>
                </a:solidFill>
              </a:defRPr>
            </a:lvl1pPr>
          </a:lstStyle>
          <a:p>
            <a:pPr lvl="0"/>
            <a:r>
              <a:rPr lang="pt-BR" noProof="0" dirty="0"/>
              <a:t>Clique para adicionar subtítulo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17" hasCustomPrompt="1"/>
          </p:nvPr>
        </p:nvSpPr>
        <p:spPr>
          <a:xfrm>
            <a:off x="815975" y="2512239"/>
            <a:ext cx="4716463" cy="347263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aseline="0"/>
            </a:lvl1pPr>
          </a:lstStyle>
          <a:p>
            <a:r>
              <a:rPr lang="pt-BR" dirty="0"/>
              <a:t>[Clique para adicionar gráfico]</a:t>
            </a:r>
          </a:p>
        </p:txBody>
      </p:sp>
      <p:sp>
        <p:nvSpPr>
          <p:cNvPr id="10" name="Chart Placeholder 3"/>
          <p:cNvSpPr>
            <a:spLocks noGrp="1"/>
          </p:cNvSpPr>
          <p:nvPr>
            <p:ph type="chart" sz="quarter" idx="18" hasCustomPrompt="1"/>
          </p:nvPr>
        </p:nvSpPr>
        <p:spPr>
          <a:xfrm>
            <a:off x="6564312" y="2606174"/>
            <a:ext cx="4716463" cy="347263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SzTx/>
              <a:buFont typeface="Arial" pitchFamily="34" charset="0"/>
              <a:buNone/>
              <a:tabLst/>
              <a:defRPr sz="1400"/>
            </a:lvl1pPr>
          </a:lstStyle>
          <a:p>
            <a:r>
              <a:rPr lang="pt-BR" dirty="0"/>
              <a:t>[Clique para adicionar gráfico]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740670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_2 graph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art Placeholder 4"/>
          <p:cNvSpPr>
            <a:spLocks noGrp="1"/>
          </p:cNvSpPr>
          <p:nvPr>
            <p:ph type="chart" sz="quarter" idx="17" hasCustomPrompt="1"/>
          </p:nvPr>
        </p:nvSpPr>
        <p:spPr>
          <a:xfrm>
            <a:off x="4048123" y="2420938"/>
            <a:ext cx="7232652" cy="35639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aseline="0"/>
            </a:lvl1pPr>
          </a:lstStyle>
          <a:p>
            <a:r>
              <a:rPr lang="pt-BR" dirty="0"/>
              <a:t>[clique para adicionar gráfico]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13816" y="261257"/>
            <a:ext cx="10440000" cy="67491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>
              <a:defRPr lang="pt-BR"/>
            </a:lvl1pPr>
          </a:lstStyle>
          <a:p>
            <a:pPr lvl="0"/>
            <a:r>
              <a:rPr lang="pt-BR" noProof="0" dirty="0"/>
              <a:t>CLIQUE PARA EDITAR O TÍTULO MESTRE</a:t>
            </a:r>
          </a:p>
        </p:txBody>
      </p:sp>
      <p:sp>
        <p:nvSpPr>
          <p:cNvPr id="14" name="Espaço Reservado para Texto 4"/>
          <p:cNvSpPr>
            <a:spLocks noGrp="1"/>
          </p:cNvSpPr>
          <p:nvPr>
            <p:ph type="body" sz="quarter" idx="11" hasCustomPrompt="1"/>
          </p:nvPr>
        </p:nvSpPr>
        <p:spPr>
          <a:xfrm>
            <a:off x="805543" y="1124712"/>
            <a:ext cx="10440000" cy="72000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CC82A"/>
              </a:buClr>
              <a:buSzTx/>
              <a:buFont typeface="Arial" panose="020B0604020202020204" pitchFamily="34" charset="0"/>
              <a:buNone/>
              <a:tabLst/>
              <a:defRPr b="1" baseline="0">
                <a:solidFill>
                  <a:srgbClr val="0054A4"/>
                </a:solidFill>
              </a:defRPr>
            </a:lvl1pPr>
          </a:lstStyle>
          <a:p>
            <a:pPr lvl="0"/>
            <a:r>
              <a:rPr lang="pt-BR" noProof="0" dirty="0"/>
              <a:t>Clique para adicionar subtítulo</a:t>
            </a:r>
          </a:p>
        </p:txBody>
      </p:sp>
      <p:cxnSp>
        <p:nvCxnSpPr>
          <p:cNvPr id="13" name="Conector reto 10"/>
          <p:cNvCxnSpPr/>
          <p:nvPr userDrawn="1"/>
        </p:nvCxnSpPr>
        <p:spPr>
          <a:xfrm>
            <a:off x="4048125" y="2406650"/>
            <a:ext cx="6467475" cy="0"/>
          </a:xfrm>
          <a:prstGeom prst="line">
            <a:avLst/>
          </a:prstGeom>
          <a:ln>
            <a:solidFill>
              <a:srgbClr val="A2BD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Espaço Reservado para Texto 10"/>
          <p:cNvSpPr>
            <a:spLocks noGrp="1"/>
          </p:cNvSpPr>
          <p:nvPr>
            <p:ph type="body" sz="quarter" idx="16" hasCustomPrompt="1"/>
          </p:nvPr>
        </p:nvSpPr>
        <p:spPr>
          <a:xfrm>
            <a:off x="4048124" y="1952625"/>
            <a:ext cx="6467475" cy="468000"/>
          </a:xfrm>
          <a:prstGeom prst="rect">
            <a:avLst/>
          </a:prstGeom>
        </p:spPr>
        <p:txBody>
          <a:bodyPr lIns="90000" tIns="36000" rIns="90000" bIns="36000" anchor="b">
            <a:normAutofit/>
          </a:bodyPr>
          <a:lstStyle>
            <a:lvl1pPr marL="0" indent="0">
              <a:buNone/>
              <a:defRPr sz="1600" cap="all" baseline="0">
                <a:solidFill>
                  <a:srgbClr val="0054A4"/>
                </a:solidFill>
              </a:defRPr>
            </a:lvl1pPr>
          </a:lstStyle>
          <a:p>
            <a:pPr lvl="0"/>
            <a:r>
              <a:rPr lang="pt-BR" noProof="0" dirty="0"/>
              <a:t>Clique para adicionar subtítulo</a:t>
            </a:r>
          </a:p>
        </p:txBody>
      </p:sp>
      <p:sp>
        <p:nvSpPr>
          <p:cNvPr id="18" name="Picture Placeholder 17"/>
          <p:cNvSpPr>
            <a:spLocks noGrp="1"/>
          </p:cNvSpPr>
          <p:nvPr>
            <p:ph type="pic" sz="quarter" idx="18" hasCustomPrompt="1"/>
          </p:nvPr>
        </p:nvSpPr>
        <p:spPr>
          <a:xfrm>
            <a:off x="1169894" y="1952625"/>
            <a:ext cx="2581835" cy="38161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</a:lstStyle>
          <a:p>
            <a:r>
              <a:rPr lang="pt-BR" dirty="0"/>
              <a:t>[clique para adicionar imagem]</a:t>
            </a:r>
          </a:p>
        </p:txBody>
      </p:sp>
    </p:spTree>
    <p:extLst>
      <p:ext uri="{BB962C8B-B14F-4D97-AF65-F5344CB8AC3E}">
        <p14:creationId xmlns:p14="http://schemas.microsoft.com/office/powerpoint/2010/main" val="15298017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1Title_1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ector reto 7"/>
          <p:cNvCxnSpPr/>
          <p:nvPr userDrawn="1"/>
        </p:nvCxnSpPr>
        <p:spPr>
          <a:xfrm>
            <a:off x="804863" y="2479675"/>
            <a:ext cx="4680000" cy="0"/>
          </a:xfrm>
          <a:prstGeom prst="line">
            <a:avLst/>
          </a:prstGeom>
          <a:ln>
            <a:solidFill>
              <a:srgbClr val="A2BD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 userDrawn="1"/>
        </p:nvCxnSpPr>
        <p:spPr>
          <a:xfrm>
            <a:off x="6578223" y="2479675"/>
            <a:ext cx="4680000" cy="0"/>
          </a:xfrm>
          <a:prstGeom prst="line">
            <a:avLst/>
          </a:prstGeom>
          <a:ln>
            <a:solidFill>
              <a:srgbClr val="A2BD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13816" y="261257"/>
            <a:ext cx="10440000" cy="67491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>
              <a:defRPr lang="pt-BR"/>
            </a:lvl1pPr>
          </a:lstStyle>
          <a:p>
            <a:pPr lvl="0"/>
            <a:r>
              <a:rPr lang="pt-BR" noProof="0" dirty="0"/>
              <a:t>CLIQUE PARA EDITAR O TÍTULO MESTRE</a:t>
            </a:r>
          </a:p>
        </p:txBody>
      </p:sp>
      <p:sp>
        <p:nvSpPr>
          <p:cNvPr id="5" name="Espaço Reservado para Texto 3"/>
          <p:cNvSpPr>
            <a:spLocks noGrp="1"/>
          </p:cNvSpPr>
          <p:nvPr>
            <p:ph type="body" sz="quarter" idx="12" hasCustomPrompt="1"/>
          </p:nvPr>
        </p:nvSpPr>
        <p:spPr>
          <a:xfrm>
            <a:off x="6581894" y="2548889"/>
            <a:ext cx="4680000" cy="346161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400"/>
              </a:spcBef>
              <a:spcAft>
                <a:spcPts val="400"/>
              </a:spcAft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spcBef>
                <a:spcPts val="400"/>
              </a:spcBef>
              <a:spcAft>
                <a:spcPts val="400"/>
              </a:spcAft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>
              <a:spcBef>
                <a:spcPts val="400"/>
              </a:spcBef>
              <a:spcAft>
                <a:spcPts val="400"/>
              </a:spcAft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>
              <a:spcBef>
                <a:spcPts val="400"/>
              </a:spcBef>
              <a:spcAft>
                <a:spcPts val="400"/>
              </a:spcAft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>
              <a:spcBef>
                <a:spcPts val="400"/>
              </a:spcBef>
              <a:spcAft>
                <a:spcPts val="400"/>
              </a:spcAft>
              <a:defRPr sz="1600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5" hasCustomPrompt="1"/>
          </p:nvPr>
        </p:nvSpPr>
        <p:spPr>
          <a:xfrm>
            <a:off x="805542" y="1963613"/>
            <a:ext cx="4680000" cy="468000"/>
          </a:xfrm>
          <a:prstGeom prst="rect">
            <a:avLst/>
          </a:prstGeom>
        </p:spPr>
        <p:txBody>
          <a:bodyPr lIns="90000" tIns="36000" rIns="90000" bIns="36000" anchor="b">
            <a:normAutofit/>
          </a:bodyPr>
          <a:lstStyle>
            <a:lvl1pPr marL="0" indent="0" algn="l">
              <a:buNone/>
              <a:defRPr sz="1600" b="0" cap="all" baseline="0">
                <a:solidFill>
                  <a:srgbClr val="0054A4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t-BR" noProof="0" dirty="0"/>
              <a:t>Clique para adicionar subtítulo</a:t>
            </a:r>
          </a:p>
        </p:txBody>
      </p:sp>
      <p:sp>
        <p:nvSpPr>
          <p:cNvPr id="11" name="Espaço Reservado para Texto 10"/>
          <p:cNvSpPr>
            <a:spLocks noGrp="1"/>
          </p:cNvSpPr>
          <p:nvPr>
            <p:ph type="body" sz="quarter" idx="16" hasCustomPrompt="1"/>
          </p:nvPr>
        </p:nvSpPr>
        <p:spPr>
          <a:xfrm>
            <a:off x="6581041" y="1963613"/>
            <a:ext cx="4680000" cy="468000"/>
          </a:xfrm>
          <a:prstGeom prst="rect">
            <a:avLst/>
          </a:prstGeom>
        </p:spPr>
        <p:txBody>
          <a:bodyPr lIns="90000" tIns="36000" rIns="90000" bIns="36000" anchor="b">
            <a:normAutofit/>
          </a:bodyPr>
          <a:lstStyle>
            <a:lvl1pPr marL="0" indent="0">
              <a:buNone/>
              <a:defRPr sz="1600" cap="all" baseline="0">
                <a:solidFill>
                  <a:srgbClr val="0054A4"/>
                </a:solidFill>
              </a:defRPr>
            </a:lvl1pPr>
          </a:lstStyle>
          <a:p>
            <a:pPr lvl="0"/>
            <a:r>
              <a:rPr lang="pt-BR" noProof="0" dirty="0"/>
              <a:t>Clique para adicionar subtítulo</a:t>
            </a:r>
          </a:p>
        </p:txBody>
      </p:sp>
      <p:sp>
        <p:nvSpPr>
          <p:cNvPr id="14" name="Espaço Reservado para Texto 4"/>
          <p:cNvSpPr>
            <a:spLocks noGrp="1"/>
          </p:cNvSpPr>
          <p:nvPr>
            <p:ph type="body" sz="quarter" idx="11" hasCustomPrompt="1"/>
          </p:nvPr>
        </p:nvSpPr>
        <p:spPr>
          <a:xfrm>
            <a:off x="794657" y="1110934"/>
            <a:ext cx="10440000" cy="72000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CC82A"/>
              </a:buClr>
              <a:buSzTx/>
              <a:buFont typeface="Arial" panose="020B0604020202020204" pitchFamily="34" charset="0"/>
              <a:buNone/>
              <a:tabLst/>
              <a:defRPr b="1" baseline="0">
                <a:solidFill>
                  <a:srgbClr val="0054A4"/>
                </a:solidFill>
              </a:defRPr>
            </a:lvl1pPr>
          </a:lstStyle>
          <a:p>
            <a:pPr lvl="0"/>
            <a:r>
              <a:rPr lang="pt-BR" noProof="0" dirty="0"/>
              <a:t>Clique para adicionar subtítulo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Divid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6B906C0A-788C-4886-83AB-03012829033F}"/>
              </a:ext>
            </a:extLst>
          </p:cNvPr>
          <p:cNvSpPr txBox="1">
            <a:spLocks/>
          </p:cNvSpPr>
          <p:nvPr userDrawn="1"/>
        </p:nvSpPr>
        <p:spPr>
          <a:xfrm>
            <a:off x="889084" y="285676"/>
            <a:ext cx="10413831" cy="5060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/>
            </a:defPPr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pt-BR" sz="2000" b="1" dirty="0">
              <a:solidFill>
                <a:srgbClr val="2250A4"/>
              </a:solidFill>
              <a:latin typeface="Arial" panose="020B0604020202020204" pitchFamily="34" charset="0"/>
              <a:ea typeface="Lato" panose="020F0502020204030203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71790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_1Title_1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ector reto 7"/>
          <p:cNvCxnSpPr/>
          <p:nvPr userDrawn="1"/>
        </p:nvCxnSpPr>
        <p:spPr>
          <a:xfrm>
            <a:off x="804863" y="2479675"/>
            <a:ext cx="5146730" cy="0"/>
          </a:xfrm>
          <a:prstGeom prst="line">
            <a:avLst/>
          </a:prstGeom>
          <a:ln>
            <a:solidFill>
              <a:srgbClr val="A2BD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 userDrawn="1"/>
        </p:nvCxnSpPr>
        <p:spPr>
          <a:xfrm>
            <a:off x="6578223" y="2479675"/>
            <a:ext cx="4680000" cy="0"/>
          </a:xfrm>
          <a:prstGeom prst="line">
            <a:avLst/>
          </a:prstGeom>
          <a:ln>
            <a:solidFill>
              <a:srgbClr val="A2BD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13816" y="261257"/>
            <a:ext cx="10440000" cy="67491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>
              <a:defRPr lang="pt-BR"/>
            </a:lvl1pPr>
          </a:lstStyle>
          <a:p>
            <a:pPr lvl="0"/>
            <a:r>
              <a:rPr lang="pt-BR" noProof="0" dirty="0"/>
              <a:t>CLIQUE PARA EDITAR O TÍTULO MESTRE</a:t>
            </a:r>
          </a:p>
        </p:txBody>
      </p:sp>
      <p:sp>
        <p:nvSpPr>
          <p:cNvPr id="5" name="Espaço Reservado para Texto 3"/>
          <p:cNvSpPr>
            <a:spLocks noGrp="1"/>
          </p:cNvSpPr>
          <p:nvPr>
            <p:ph type="body" sz="quarter" idx="12" hasCustomPrompt="1"/>
          </p:nvPr>
        </p:nvSpPr>
        <p:spPr>
          <a:xfrm>
            <a:off x="6581894" y="2548889"/>
            <a:ext cx="4680000" cy="346161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400"/>
              </a:spcBef>
              <a:spcAft>
                <a:spcPts val="400"/>
              </a:spcAft>
              <a:defRPr sz="1400">
                <a:solidFill>
                  <a:schemeClr val="tx1">
                    <a:lumMod val="75000"/>
                  </a:schemeClr>
                </a:solidFill>
              </a:defRPr>
            </a:lvl1pPr>
            <a:lvl2pPr>
              <a:spcBef>
                <a:spcPts val="400"/>
              </a:spcBef>
              <a:spcAft>
                <a:spcPts val="400"/>
              </a:spcAft>
              <a:defRPr sz="1400">
                <a:solidFill>
                  <a:schemeClr val="tx1">
                    <a:lumMod val="75000"/>
                  </a:schemeClr>
                </a:solidFill>
              </a:defRPr>
            </a:lvl2pPr>
            <a:lvl3pPr>
              <a:spcBef>
                <a:spcPts val="400"/>
              </a:spcBef>
              <a:spcAft>
                <a:spcPts val="400"/>
              </a:spcAft>
              <a:defRPr sz="1400">
                <a:solidFill>
                  <a:schemeClr val="tx1">
                    <a:lumMod val="75000"/>
                  </a:schemeClr>
                </a:solidFill>
              </a:defRPr>
            </a:lvl3pPr>
            <a:lvl4pPr>
              <a:spcBef>
                <a:spcPts val="400"/>
              </a:spcBef>
              <a:spcAft>
                <a:spcPts val="400"/>
              </a:spcAft>
              <a:defRPr sz="1400">
                <a:solidFill>
                  <a:schemeClr val="tx1">
                    <a:lumMod val="75000"/>
                  </a:schemeClr>
                </a:solidFill>
              </a:defRPr>
            </a:lvl4pPr>
            <a:lvl5pPr>
              <a:spcBef>
                <a:spcPts val="400"/>
              </a:spcBef>
              <a:spcAft>
                <a:spcPts val="400"/>
              </a:spcAft>
              <a:defRPr sz="1400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5" hasCustomPrompt="1"/>
          </p:nvPr>
        </p:nvSpPr>
        <p:spPr>
          <a:xfrm>
            <a:off x="805542" y="1963613"/>
            <a:ext cx="5146730" cy="468000"/>
          </a:xfrm>
          <a:prstGeom prst="rect">
            <a:avLst/>
          </a:prstGeom>
        </p:spPr>
        <p:txBody>
          <a:bodyPr lIns="90000" tIns="36000" rIns="90000" bIns="36000" anchor="b">
            <a:normAutofit/>
          </a:bodyPr>
          <a:lstStyle>
            <a:lvl1pPr marL="0" indent="0" algn="l">
              <a:buNone/>
              <a:defRPr sz="1600" b="0" cap="all" baseline="0">
                <a:solidFill>
                  <a:srgbClr val="0054A4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t-BR" noProof="0" dirty="0"/>
              <a:t>Clique para adicionar subtítulo</a:t>
            </a:r>
          </a:p>
        </p:txBody>
      </p:sp>
      <p:sp>
        <p:nvSpPr>
          <p:cNvPr id="11" name="Espaço Reservado para Texto 10"/>
          <p:cNvSpPr>
            <a:spLocks noGrp="1"/>
          </p:cNvSpPr>
          <p:nvPr>
            <p:ph type="body" sz="quarter" idx="16" hasCustomPrompt="1"/>
          </p:nvPr>
        </p:nvSpPr>
        <p:spPr>
          <a:xfrm>
            <a:off x="6581041" y="1963613"/>
            <a:ext cx="4680000" cy="468000"/>
          </a:xfrm>
          <a:prstGeom prst="rect">
            <a:avLst/>
          </a:prstGeom>
        </p:spPr>
        <p:txBody>
          <a:bodyPr lIns="90000" tIns="36000" rIns="90000" bIns="36000" anchor="b">
            <a:normAutofit/>
          </a:bodyPr>
          <a:lstStyle>
            <a:lvl1pPr marL="0" indent="0">
              <a:buNone/>
              <a:defRPr sz="1600" cap="all" baseline="0">
                <a:solidFill>
                  <a:srgbClr val="0054A4"/>
                </a:solidFill>
              </a:defRPr>
            </a:lvl1pPr>
          </a:lstStyle>
          <a:p>
            <a:pPr lvl="0"/>
            <a:r>
              <a:rPr lang="pt-BR" noProof="0" dirty="0"/>
              <a:t>Clique para adicionar subtítulo</a:t>
            </a:r>
          </a:p>
        </p:txBody>
      </p:sp>
      <p:sp>
        <p:nvSpPr>
          <p:cNvPr id="14" name="Espaço Reservado para Texto 4"/>
          <p:cNvSpPr>
            <a:spLocks noGrp="1"/>
          </p:cNvSpPr>
          <p:nvPr>
            <p:ph type="body" sz="quarter" idx="11" hasCustomPrompt="1"/>
          </p:nvPr>
        </p:nvSpPr>
        <p:spPr>
          <a:xfrm>
            <a:off x="804672" y="1124712"/>
            <a:ext cx="10440000" cy="72000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CC82A"/>
              </a:buClr>
              <a:buSzTx/>
              <a:buFont typeface="Arial" panose="020B0604020202020204" pitchFamily="34" charset="0"/>
              <a:buNone/>
              <a:tabLst/>
              <a:defRPr b="1" baseline="0">
                <a:solidFill>
                  <a:srgbClr val="0054A4"/>
                </a:solidFill>
              </a:defRPr>
            </a:lvl1pPr>
          </a:lstStyle>
          <a:p>
            <a:pPr lvl="0"/>
            <a:r>
              <a:rPr lang="pt-BR" noProof="0" dirty="0"/>
              <a:t>Clique para adicionar subtítulo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quarter" idx="17" hasCustomPrompt="1"/>
          </p:nvPr>
        </p:nvSpPr>
        <p:spPr>
          <a:xfrm>
            <a:off x="804862" y="2549525"/>
            <a:ext cx="5146675" cy="3435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</a:lstStyle>
          <a:p>
            <a:r>
              <a:rPr lang="pt-BR" dirty="0"/>
              <a:t>[Clique para adicionar gráfico]</a:t>
            </a:r>
          </a:p>
        </p:txBody>
      </p:sp>
    </p:spTree>
    <p:extLst>
      <p:ext uri="{BB962C8B-B14F-4D97-AF65-F5344CB8AC3E}">
        <p14:creationId xmlns:p14="http://schemas.microsoft.com/office/powerpoint/2010/main" val="19305003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1box_1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ector reto 7"/>
          <p:cNvCxnSpPr/>
          <p:nvPr userDrawn="1"/>
        </p:nvCxnSpPr>
        <p:spPr>
          <a:xfrm>
            <a:off x="804863" y="2479675"/>
            <a:ext cx="4680000" cy="0"/>
          </a:xfrm>
          <a:prstGeom prst="line">
            <a:avLst/>
          </a:prstGeom>
          <a:ln>
            <a:solidFill>
              <a:srgbClr val="A2BD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 userDrawn="1"/>
        </p:nvCxnSpPr>
        <p:spPr>
          <a:xfrm>
            <a:off x="6565543" y="2479675"/>
            <a:ext cx="4680000" cy="0"/>
          </a:xfrm>
          <a:prstGeom prst="line">
            <a:avLst/>
          </a:prstGeom>
          <a:ln>
            <a:solidFill>
              <a:srgbClr val="A2BD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13816" y="261257"/>
            <a:ext cx="10440000" cy="67491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>
              <a:defRPr lang="pt-BR"/>
            </a:lvl1pPr>
          </a:lstStyle>
          <a:p>
            <a:pPr lvl="0"/>
            <a:r>
              <a:rPr lang="pt-BR" noProof="0" dirty="0"/>
              <a:t>CLIQUE PARA EDITAR O TÍTULO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0" hasCustomPrompt="1"/>
          </p:nvPr>
        </p:nvSpPr>
        <p:spPr>
          <a:xfrm>
            <a:off x="804863" y="2548889"/>
            <a:ext cx="4680000" cy="346161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400"/>
              </a:spcBef>
              <a:spcAft>
                <a:spcPts val="400"/>
              </a:spcAft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spcBef>
                <a:spcPts val="400"/>
              </a:spcBef>
              <a:spcAft>
                <a:spcPts val="400"/>
              </a:spcAft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>
              <a:spcBef>
                <a:spcPts val="400"/>
              </a:spcBef>
              <a:spcAft>
                <a:spcPts val="400"/>
              </a:spcAft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>
              <a:spcBef>
                <a:spcPts val="400"/>
              </a:spcBef>
              <a:spcAft>
                <a:spcPts val="400"/>
              </a:spcAft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>
              <a:spcBef>
                <a:spcPts val="400"/>
              </a:spcBef>
              <a:spcAft>
                <a:spcPts val="400"/>
              </a:spcAft>
              <a:defRPr sz="1600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5" hasCustomPrompt="1"/>
          </p:nvPr>
        </p:nvSpPr>
        <p:spPr>
          <a:xfrm>
            <a:off x="804863" y="1979111"/>
            <a:ext cx="4680000" cy="468000"/>
          </a:xfrm>
          <a:prstGeom prst="rect">
            <a:avLst/>
          </a:prstGeom>
        </p:spPr>
        <p:txBody>
          <a:bodyPr lIns="90000" tIns="36000" rIns="90000" bIns="36000" anchor="b">
            <a:normAutofit/>
          </a:bodyPr>
          <a:lstStyle>
            <a:lvl1pPr marL="0" indent="0" algn="l">
              <a:buNone/>
              <a:defRPr sz="1600" b="0" cap="all" baseline="0">
                <a:solidFill>
                  <a:srgbClr val="0054A4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t-BR" noProof="0" dirty="0"/>
              <a:t>Clique para adicionar subtítulo</a:t>
            </a:r>
          </a:p>
        </p:txBody>
      </p:sp>
      <p:sp>
        <p:nvSpPr>
          <p:cNvPr id="11" name="Espaço Reservado para Texto 10"/>
          <p:cNvSpPr>
            <a:spLocks noGrp="1"/>
          </p:cNvSpPr>
          <p:nvPr>
            <p:ph type="body" sz="quarter" idx="16" hasCustomPrompt="1"/>
          </p:nvPr>
        </p:nvSpPr>
        <p:spPr>
          <a:xfrm>
            <a:off x="6565543" y="1979111"/>
            <a:ext cx="4680000" cy="468000"/>
          </a:xfrm>
          <a:prstGeom prst="rect">
            <a:avLst/>
          </a:prstGeom>
        </p:spPr>
        <p:txBody>
          <a:bodyPr lIns="90000" tIns="36000" rIns="90000" bIns="36000" anchor="b">
            <a:normAutofit/>
          </a:bodyPr>
          <a:lstStyle>
            <a:lvl1pPr marL="0" indent="0">
              <a:buNone/>
              <a:defRPr sz="1600" cap="all" baseline="0">
                <a:solidFill>
                  <a:srgbClr val="0054A4"/>
                </a:solidFill>
              </a:defRPr>
            </a:lvl1pPr>
          </a:lstStyle>
          <a:p>
            <a:pPr lvl="0"/>
            <a:r>
              <a:rPr lang="pt-BR" noProof="0" dirty="0"/>
              <a:t>Clique para adicionar subtítulo</a:t>
            </a:r>
          </a:p>
        </p:txBody>
      </p:sp>
      <p:sp>
        <p:nvSpPr>
          <p:cNvPr id="14" name="Espaço Reservado para Texto 4"/>
          <p:cNvSpPr>
            <a:spLocks noGrp="1"/>
          </p:cNvSpPr>
          <p:nvPr>
            <p:ph type="body" sz="quarter" idx="11" hasCustomPrompt="1"/>
          </p:nvPr>
        </p:nvSpPr>
        <p:spPr>
          <a:xfrm>
            <a:off x="805543" y="1110934"/>
            <a:ext cx="10440000" cy="72000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CC82A"/>
              </a:buClr>
              <a:buSzTx/>
              <a:buFont typeface="Arial" panose="020B0604020202020204" pitchFamily="34" charset="0"/>
              <a:buNone/>
              <a:tabLst/>
              <a:defRPr b="1" baseline="0">
                <a:solidFill>
                  <a:srgbClr val="0054A4"/>
                </a:solidFill>
              </a:defRPr>
            </a:lvl1pPr>
          </a:lstStyle>
          <a:p>
            <a:pPr lvl="0"/>
            <a:r>
              <a:rPr lang="pt-BR" noProof="0" dirty="0"/>
              <a:t>Clique para adicionar subtítulo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_1box_1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ector reto 7"/>
          <p:cNvCxnSpPr/>
          <p:nvPr userDrawn="1"/>
        </p:nvCxnSpPr>
        <p:spPr>
          <a:xfrm>
            <a:off x="804863" y="2479675"/>
            <a:ext cx="4680000" cy="0"/>
          </a:xfrm>
          <a:prstGeom prst="line">
            <a:avLst/>
          </a:prstGeom>
          <a:ln>
            <a:solidFill>
              <a:srgbClr val="A2BD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to 8"/>
          <p:cNvCxnSpPr/>
          <p:nvPr userDrawn="1"/>
        </p:nvCxnSpPr>
        <p:spPr>
          <a:xfrm>
            <a:off x="6240103" y="2479675"/>
            <a:ext cx="5005440" cy="0"/>
          </a:xfrm>
          <a:prstGeom prst="line">
            <a:avLst/>
          </a:prstGeom>
          <a:ln>
            <a:solidFill>
              <a:srgbClr val="A2BD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13816" y="261257"/>
            <a:ext cx="10440000" cy="67491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>
              <a:defRPr lang="pt-BR"/>
            </a:lvl1pPr>
          </a:lstStyle>
          <a:p>
            <a:pPr lvl="0"/>
            <a:r>
              <a:rPr lang="pt-BR" noProof="0" dirty="0"/>
              <a:t>CLIQUE PARA EDITAR O TÍTULO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0" hasCustomPrompt="1"/>
          </p:nvPr>
        </p:nvSpPr>
        <p:spPr>
          <a:xfrm>
            <a:off x="804863" y="2548889"/>
            <a:ext cx="4680000" cy="346161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400"/>
              </a:spcBef>
              <a:spcAft>
                <a:spcPts val="400"/>
              </a:spcAft>
              <a:defRPr sz="1400">
                <a:solidFill>
                  <a:schemeClr val="tx1">
                    <a:lumMod val="75000"/>
                  </a:schemeClr>
                </a:solidFill>
              </a:defRPr>
            </a:lvl1pPr>
            <a:lvl2pPr>
              <a:spcBef>
                <a:spcPts val="400"/>
              </a:spcBef>
              <a:spcAft>
                <a:spcPts val="400"/>
              </a:spcAft>
              <a:defRPr sz="1400">
                <a:solidFill>
                  <a:schemeClr val="tx1">
                    <a:lumMod val="75000"/>
                  </a:schemeClr>
                </a:solidFill>
              </a:defRPr>
            </a:lvl2pPr>
            <a:lvl3pPr>
              <a:spcBef>
                <a:spcPts val="400"/>
              </a:spcBef>
              <a:spcAft>
                <a:spcPts val="400"/>
              </a:spcAft>
              <a:defRPr sz="1400">
                <a:solidFill>
                  <a:schemeClr val="tx1">
                    <a:lumMod val="75000"/>
                  </a:schemeClr>
                </a:solidFill>
              </a:defRPr>
            </a:lvl3pPr>
            <a:lvl4pPr>
              <a:spcBef>
                <a:spcPts val="400"/>
              </a:spcBef>
              <a:spcAft>
                <a:spcPts val="400"/>
              </a:spcAft>
              <a:defRPr sz="1400">
                <a:solidFill>
                  <a:schemeClr val="tx1">
                    <a:lumMod val="75000"/>
                  </a:schemeClr>
                </a:solidFill>
              </a:defRPr>
            </a:lvl4pPr>
            <a:lvl5pPr>
              <a:spcBef>
                <a:spcPts val="400"/>
              </a:spcBef>
              <a:spcAft>
                <a:spcPts val="400"/>
              </a:spcAft>
              <a:defRPr sz="1400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5" hasCustomPrompt="1"/>
          </p:nvPr>
        </p:nvSpPr>
        <p:spPr>
          <a:xfrm>
            <a:off x="804863" y="1979111"/>
            <a:ext cx="4680000" cy="468000"/>
          </a:xfrm>
          <a:prstGeom prst="rect">
            <a:avLst/>
          </a:prstGeom>
        </p:spPr>
        <p:txBody>
          <a:bodyPr lIns="90000" tIns="36000" rIns="90000" bIns="36000" anchor="b">
            <a:normAutofit/>
          </a:bodyPr>
          <a:lstStyle>
            <a:lvl1pPr marL="0" indent="0" algn="l">
              <a:buNone/>
              <a:defRPr sz="1600" b="0" cap="all" baseline="0">
                <a:solidFill>
                  <a:srgbClr val="0054A4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t-BR" noProof="0" dirty="0"/>
              <a:t>Clique para adicionar subtítulo</a:t>
            </a:r>
          </a:p>
        </p:txBody>
      </p:sp>
      <p:sp>
        <p:nvSpPr>
          <p:cNvPr id="11" name="Espaço Reservado para Texto 10"/>
          <p:cNvSpPr>
            <a:spLocks noGrp="1"/>
          </p:cNvSpPr>
          <p:nvPr>
            <p:ph type="body" sz="quarter" idx="16" hasCustomPrompt="1"/>
          </p:nvPr>
        </p:nvSpPr>
        <p:spPr>
          <a:xfrm>
            <a:off x="6240103" y="1979111"/>
            <a:ext cx="5005440" cy="468000"/>
          </a:xfrm>
          <a:prstGeom prst="rect">
            <a:avLst/>
          </a:prstGeom>
        </p:spPr>
        <p:txBody>
          <a:bodyPr lIns="90000" tIns="36000" rIns="90000" bIns="36000" anchor="b">
            <a:normAutofit/>
          </a:bodyPr>
          <a:lstStyle>
            <a:lvl1pPr marL="0" indent="0">
              <a:buNone/>
              <a:defRPr sz="1600" cap="all" baseline="0">
                <a:solidFill>
                  <a:srgbClr val="0054A4"/>
                </a:solidFill>
              </a:defRPr>
            </a:lvl1pPr>
          </a:lstStyle>
          <a:p>
            <a:pPr lvl="0"/>
            <a:r>
              <a:rPr lang="pt-BR" noProof="0" dirty="0"/>
              <a:t>Clique para adicionar subtítulo</a:t>
            </a:r>
          </a:p>
        </p:txBody>
      </p:sp>
      <p:sp>
        <p:nvSpPr>
          <p:cNvPr id="14" name="Espaço Reservado para Texto 4"/>
          <p:cNvSpPr>
            <a:spLocks noGrp="1"/>
          </p:cNvSpPr>
          <p:nvPr>
            <p:ph type="body" sz="quarter" idx="11" hasCustomPrompt="1"/>
          </p:nvPr>
        </p:nvSpPr>
        <p:spPr>
          <a:xfrm>
            <a:off x="805543" y="1124712"/>
            <a:ext cx="10440000" cy="72000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CC82A"/>
              </a:buClr>
              <a:buSzTx/>
              <a:buFont typeface="Arial" panose="020B0604020202020204" pitchFamily="34" charset="0"/>
              <a:buNone/>
              <a:tabLst/>
              <a:defRPr b="1" baseline="0">
                <a:solidFill>
                  <a:srgbClr val="0054A4"/>
                </a:solidFill>
              </a:defRPr>
            </a:lvl1pPr>
          </a:lstStyle>
          <a:p>
            <a:pPr lvl="0"/>
            <a:r>
              <a:rPr lang="pt-BR" noProof="0" dirty="0"/>
              <a:t>Clique para adicionar subtítulo</a:t>
            </a:r>
          </a:p>
        </p:txBody>
      </p:sp>
      <p:sp>
        <p:nvSpPr>
          <p:cNvPr id="5" name="Chart Placeholder 4"/>
          <p:cNvSpPr>
            <a:spLocks noGrp="1"/>
          </p:cNvSpPr>
          <p:nvPr>
            <p:ph type="chart" sz="quarter" idx="17" hasCustomPrompt="1"/>
          </p:nvPr>
        </p:nvSpPr>
        <p:spPr>
          <a:xfrm>
            <a:off x="6240463" y="2549525"/>
            <a:ext cx="5005387" cy="3435350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SzTx/>
              <a:buFont typeface="Arial" pitchFamily="34" charset="0"/>
              <a:buNone/>
              <a:tabLst/>
              <a:defRPr sz="1400"/>
            </a:lvl1pPr>
          </a:lstStyle>
          <a:p>
            <a:r>
              <a:rPr lang="pt-BR" dirty="0"/>
              <a:t>[Clique para adicionar gráfico]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2697045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img_Title_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ector reto 6"/>
          <p:cNvCxnSpPr/>
          <p:nvPr userDrawn="1"/>
        </p:nvCxnSpPr>
        <p:spPr>
          <a:xfrm>
            <a:off x="6588168" y="2479675"/>
            <a:ext cx="4680000" cy="0"/>
          </a:xfrm>
          <a:prstGeom prst="line">
            <a:avLst/>
          </a:prstGeom>
          <a:ln>
            <a:solidFill>
              <a:srgbClr val="A2BD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13816" y="261257"/>
            <a:ext cx="10440000" cy="67491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>
              <a:defRPr lang="pt-BR"/>
            </a:lvl1pPr>
          </a:lstStyle>
          <a:p>
            <a:pPr lvl="0"/>
            <a:r>
              <a:rPr lang="pt-BR" noProof="0" dirty="0"/>
              <a:t>CLIQUE PARA EDITAR O TÍTULO MESTRE</a:t>
            </a:r>
          </a:p>
        </p:txBody>
      </p:sp>
      <p:sp>
        <p:nvSpPr>
          <p:cNvPr id="5" name="Espaço Reservado para Texto 3"/>
          <p:cNvSpPr>
            <a:spLocks noGrp="1"/>
          </p:cNvSpPr>
          <p:nvPr>
            <p:ph type="body" sz="quarter" idx="12" hasCustomPrompt="1"/>
          </p:nvPr>
        </p:nvSpPr>
        <p:spPr>
          <a:xfrm>
            <a:off x="6588168" y="2548889"/>
            <a:ext cx="4680000" cy="358686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400"/>
              </a:spcBef>
              <a:spcAft>
                <a:spcPts val="400"/>
              </a:spcAft>
              <a:defRPr sz="1400">
                <a:solidFill>
                  <a:schemeClr val="tx1">
                    <a:lumMod val="75000"/>
                  </a:schemeClr>
                </a:solidFill>
              </a:defRPr>
            </a:lvl1pPr>
            <a:lvl2pPr>
              <a:spcBef>
                <a:spcPts val="400"/>
              </a:spcBef>
              <a:spcAft>
                <a:spcPts val="400"/>
              </a:spcAft>
              <a:defRPr sz="1400">
                <a:solidFill>
                  <a:schemeClr val="tx1">
                    <a:lumMod val="75000"/>
                  </a:schemeClr>
                </a:solidFill>
              </a:defRPr>
            </a:lvl2pPr>
            <a:lvl3pPr>
              <a:spcBef>
                <a:spcPts val="400"/>
              </a:spcBef>
              <a:spcAft>
                <a:spcPts val="400"/>
              </a:spcAft>
              <a:defRPr sz="1400">
                <a:solidFill>
                  <a:schemeClr val="tx1">
                    <a:lumMod val="75000"/>
                  </a:schemeClr>
                </a:solidFill>
              </a:defRPr>
            </a:lvl3pPr>
            <a:lvl4pPr>
              <a:spcBef>
                <a:spcPts val="400"/>
              </a:spcBef>
              <a:spcAft>
                <a:spcPts val="400"/>
              </a:spcAft>
              <a:defRPr sz="1400">
                <a:solidFill>
                  <a:schemeClr val="tx1">
                    <a:lumMod val="75000"/>
                  </a:schemeClr>
                </a:solidFill>
              </a:defRPr>
            </a:lvl4pPr>
            <a:lvl5pPr>
              <a:spcBef>
                <a:spcPts val="400"/>
              </a:spcBef>
              <a:spcAft>
                <a:spcPts val="400"/>
              </a:spcAft>
              <a:defRPr sz="1400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  <p:sp>
        <p:nvSpPr>
          <p:cNvPr id="11" name="Espaço Reservado para Texto 10"/>
          <p:cNvSpPr>
            <a:spLocks noGrp="1"/>
          </p:cNvSpPr>
          <p:nvPr>
            <p:ph type="body" sz="quarter" idx="16" hasCustomPrompt="1"/>
          </p:nvPr>
        </p:nvSpPr>
        <p:spPr>
          <a:xfrm>
            <a:off x="6588168" y="1968225"/>
            <a:ext cx="4808702" cy="468000"/>
          </a:xfrm>
          <a:prstGeom prst="rect">
            <a:avLst/>
          </a:prstGeom>
        </p:spPr>
        <p:txBody>
          <a:bodyPr lIns="90000" tIns="36000" rIns="90000" bIns="36000" anchor="b">
            <a:normAutofit/>
          </a:bodyPr>
          <a:lstStyle>
            <a:lvl1pPr marL="0" indent="0">
              <a:buNone/>
              <a:defRPr sz="1600" cap="all" baseline="0">
                <a:solidFill>
                  <a:srgbClr val="0054A4"/>
                </a:solidFill>
              </a:defRPr>
            </a:lvl1pPr>
          </a:lstStyle>
          <a:p>
            <a:pPr lvl="0"/>
            <a:r>
              <a:rPr lang="pt-BR" noProof="0" dirty="0"/>
              <a:t>Clique para adicionar subtítulo</a:t>
            </a:r>
          </a:p>
        </p:txBody>
      </p:sp>
      <p:sp>
        <p:nvSpPr>
          <p:cNvPr id="10" name="Espaço Reservado para Texto 4"/>
          <p:cNvSpPr>
            <a:spLocks noGrp="1"/>
          </p:cNvSpPr>
          <p:nvPr>
            <p:ph type="body" sz="quarter" idx="11" hasCustomPrompt="1"/>
          </p:nvPr>
        </p:nvSpPr>
        <p:spPr>
          <a:xfrm>
            <a:off x="805543" y="1124712"/>
            <a:ext cx="10440000" cy="72000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CC82A"/>
              </a:buClr>
              <a:buSzTx/>
              <a:buFont typeface="Arial" panose="020B0604020202020204" pitchFamily="34" charset="0"/>
              <a:buNone/>
              <a:tabLst/>
              <a:defRPr b="1" baseline="0">
                <a:solidFill>
                  <a:srgbClr val="0054A4"/>
                </a:solidFill>
              </a:defRPr>
            </a:lvl1pPr>
          </a:lstStyle>
          <a:p>
            <a:pPr lvl="0"/>
            <a:r>
              <a:rPr lang="pt-BR" noProof="0" dirty="0"/>
              <a:t>Clique para adicionar subtítulo</a:t>
            </a:r>
          </a:p>
        </p:txBody>
      </p:sp>
      <p:sp>
        <p:nvSpPr>
          <p:cNvPr id="4" name="Espaço Reservado para Imagem 3"/>
          <p:cNvSpPr>
            <a:spLocks noGrp="1"/>
          </p:cNvSpPr>
          <p:nvPr>
            <p:ph type="pic" sz="quarter" idx="17" hasCustomPrompt="1"/>
          </p:nvPr>
        </p:nvSpPr>
        <p:spPr>
          <a:xfrm>
            <a:off x="816428" y="2547306"/>
            <a:ext cx="5040000" cy="34632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600" baseline="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lang="pt-BR" noProof="0" dirty="0"/>
              <a:t>[clique para adicionar imagem]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13816" y="261257"/>
            <a:ext cx="10440000" cy="67491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>
              <a:defRPr lang="pt-BR"/>
            </a:lvl1pPr>
          </a:lstStyle>
          <a:p>
            <a:pPr lvl="0"/>
            <a:r>
              <a:rPr lang="pt-BR" noProof="0" dirty="0"/>
              <a:t>CLIQUE PARA EDITAR O TÍTULO MESTRE</a:t>
            </a:r>
          </a:p>
        </p:txBody>
      </p:sp>
      <p:sp>
        <p:nvSpPr>
          <p:cNvPr id="4" name="Espaço Reservado para Imagem 3"/>
          <p:cNvSpPr>
            <a:spLocks noGrp="1"/>
          </p:cNvSpPr>
          <p:nvPr>
            <p:ph type="pic" sz="quarter" idx="17" hasCustomPrompt="1"/>
          </p:nvPr>
        </p:nvSpPr>
        <p:spPr>
          <a:xfrm>
            <a:off x="805543" y="1832460"/>
            <a:ext cx="5040000" cy="1956062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600" baseline="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lang="pt-BR" noProof="0" dirty="0"/>
              <a:t>[clique para adicionar imagem]</a:t>
            </a:r>
          </a:p>
        </p:txBody>
      </p:sp>
      <p:sp>
        <p:nvSpPr>
          <p:cNvPr id="8" name="Espaço Reservado para Imagem 3"/>
          <p:cNvSpPr>
            <a:spLocks noGrp="1"/>
          </p:cNvSpPr>
          <p:nvPr>
            <p:ph type="pic" sz="quarter" idx="18" hasCustomPrompt="1"/>
          </p:nvPr>
        </p:nvSpPr>
        <p:spPr>
          <a:xfrm>
            <a:off x="805543" y="4028813"/>
            <a:ext cx="5040000" cy="1956062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600" baseline="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lang="pt-BR" noProof="0" dirty="0"/>
              <a:t>[clique para adicionar imagem]</a:t>
            </a:r>
          </a:p>
        </p:txBody>
      </p:sp>
      <p:sp>
        <p:nvSpPr>
          <p:cNvPr id="9" name="Espaço Reservado para Texto 3"/>
          <p:cNvSpPr>
            <a:spLocks noGrp="1"/>
          </p:cNvSpPr>
          <p:nvPr>
            <p:ph type="body" sz="quarter" idx="12" hasCustomPrompt="1"/>
          </p:nvPr>
        </p:nvSpPr>
        <p:spPr>
          <a:xfrm>
            <a:off x="6095999" y="2371551"/>
            <a:ext cx="5184775" cy="1363183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00"/>
              </a:spcBef>
              <a:spcAft>
                <a:spcPts val="400"/>
              </a:spcAft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spcBef>
                <a:spcPts val="400"/>
              </a:spcBef>
              <a:spcAft>
                <a:spcPts val="400"/>
              </a:spcAft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>
              <a:spcBef>
                <a:spcPts val="400"/>
              </a:spcBef>
              <a:spcAft>
                <a:spcPts val="400"/>
              </a:spcAft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>
              <a:spcBef>
                <a:spcPts val="400"/>
              </a:spcBef>
              <a:spcAft>
                <a:spcPts val="400"/>
              </a:spcAft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>
              <a:spcBef>
                <a:spcPts val="400"/>
              </a:spcBef>
              <a:spcAft>
                <a:spcPts val="400"/>
              </a:spcAft>
              <a:defRPr sz="1400"/>
            </a:lvl5pPr>
          </a:lstStyle>
          <a:p>
            <a:pPr lv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</p:txBody>
      </p:sp>
      <p:sp>
        <p:nvSpPr>
          <p:cNvPr id="12" name="Espaço Reservado para Texto 10"/>
          <p:cNvSpPr>
            <a:spLocks noGrp="1"/>
          </p:cNvSpPr>
          <p:nvPr>
            <p:ph type="body" sz="quarter" idx="16" hasCustomPrompt="1"/>
          </p:nvPr>
        </p:nvSpPr>
        <p:spPr>
          <a:xfrm>
            <a:off x="6095999" y="1844675"/>
            <a:ext cx="5184775" cy="468000"/>
          </a:xfrm>
          <a:prstGeom prst="rect">
            <a:avLst/>
          </a:prstGeom>
        </p:spPr>
        <p:txBody>
          <a:bodyPr lIns="90000" tIns="36000" rIns="90000" bIns="36000" anchor="b">
            <a:normAutofit/>
          </a:bodyPr>
          <a:lstStyle>
            <a:lvl1pPr marL="0" indent="0">
              <a:buNone/>
              <a:defRPr sz="2000" cap="all" baseline="0">
                <a:solidFill>
                  <a:srgbClr val="0054A4"/>
                </a:solidFill>
              </a:defRPr>
            </a:lvl1pPr>
          </a:lstStyle>
          <a:p>
            <a:pPr lvl="0"/>
            <a:r>
              <a:rPr lang="pt-BR" noProof="0" dirty="0"/>
              <a:t>Clique para adicionar subtítulo</a:t>
            </a:r>
          </a:p>
        </p:txBody>
      </p:sp>
      <p:sp>
        <p:nvSpPr>
          <p:cNvPr id="13" name="Espaço Reservado para Texto 3"/>
          <p:cNvSpPr>
            <a:spLocks noGrp="1"/>
          </p:cNvSpPr>
          <p:nvPr>
            <p:ph type="body" sz="quarter" idx="19" hasCustomPrompt="1"/>
          </p:nvPr>
        </p:nvSpPr>
        <p:spPr>
          <a:xfrm>
            <a:off x="6096000" y="4555689"/>
            <a:ext cx="5184775" cy="1363183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400"/>
              </a:spcBef>
              <a:spcAft>
                <a:spcPts val="400"/>
              </a:spcAft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spcBef>
                <a:spcPts val="400"/>
              </a:spcBef>
              <a:spcAft>
                <a:spcPts val="400"/>
              </a:spcAft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>
              <a:spcBef>
                <a:spcPts val="400"/>
              </a:spcBef>
              <a:spcAft>
                <a:spcPts val="400"/>
              </a:spcAft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>
              <a:spcBef>
                <a:spcPts val="400"/>
              </a:spcBef>
              <a:spcAft>
                <a:spcPts val="400"/>
              </a:spcAft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>
              <a:spcBef>
                <a:spcPts val="400"/>
              </a:spcBef>
              <a:spcAft>
                <a:spcPts val="400"/>
              </a:spcAft>
              <a:defRPr sz="1400"/>
            </a:lvl5pPr>
          </a:lstStyle>
          <a:p>
            <a:pPr lv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</p:txBody>
      </p:sp>
      <p:sp>
        <p:nvSpPr>
          <p:cNvPr id="14" name="Espaço Reservado para Texto 10"/>
          <p:cNvSpPr>
            <a:spLocks noGrp="1"/>
          </p:cNvSpPr>
          <p:nvPr>
            <p:ph type="body" sz="quarter" idx="20" hasCustomPrompt="1"/>
          </p:nvPr>
        </p:nvSpPr>
        <p:spPr>
          <a:xfrm>
            <a:off x="6096000" y="4028813"/>
            <a:ext cx="5184775" cy="468000"/>
          </a:xfrm>
          <a:prstGeom prst="rect">
            <a:avLst/>
          </a:prstGeom>
        </p:spPr>
        <p:txBody>
          <a:bodyPr lIns="90000" tIns="36000" rIns="90000" bIns="36000" anchor="b">
            <a:normAutofit/>
          </a:bodyPr>
          <a:lstStyle>
            <a:lvl1pPr marL="0" indent="0">
              <a:buNone/>
              <a:defRPr sz="2000" cap="all" baseline="0">
                <a:solidFill>
                  <a:srgbClr val="0054A4"/>
                </a:solidFill>
              </a:defRPr>
            </a:lvl1pPr>
          </a:lstStyle>
          <a:p>
            <a:pPr lvl="0"/>
            <a:r>
              <a:rPr lang="pt-BR" noProof="0" dirty="0"/>
              <a:t>Clique para adicionar subtítulo</a:t>
            </a:r>
          </a:p>
        </p:txBody>
      </p:sp>
    </p:spTree>
    <p:extLst>
      <p:ext uri="{BB962C8B-B14F-4D97-AF65-F5344CB8AC3E}">
        <p14:creationId xmlns:p14="http://schemas.microsoft.com/office/powerpoint/2010/main" val="10165894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Imagem 3"/>
          <p:cNvSpPr>
            <a:spLocks noGrp="1"/>
          </p:cNvSpPr>
          <p:nvPr>
            <p:ph type="pic" sz="quarter" idx="18" hasCustomPrompt="1"/>
          </p:nvPr>
        </p:nvSpPr>
        <p:spPr>
          <a:xfrm>
            <a:off x="805542" y="1292224"/>
            <a:ext cx="6149295" cy="4692651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600" baseline="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lang="pt-BR" noProof="0" dirty="0"/>
              <a:t>[clique para adicionar imagem]</a:t>
            </a:r>
          </a:p>
        </p:txBody>
      </p:sp>
      <p:sp>
        <p:nvSpPr>
          <p:cNvPr id="4" name="Espaço Reservado para Imagem 3"/>
          <p:cNvSpPr>
            <a:spLocks noGrp="1"/>
          </p:cNvSpPr>
          <p:nvPr>
            <p:ph type="pic" sz="quarter" idx="17" hasCustomPrompt="1"/>
          </p:nvPr>
        </p:nvSpPr>
        <p:spPr>
          <a:xfrm>
            <a:off x="7235264" y="1292224"/>
            <a:ext cx="3375585" cy="2252663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6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lang="pt-BR" noProof="0" dirty="0"/>
              <a:t>[clique para adicionar imagem]</a:t>
            </a:r>
          </a:p>
        </p:txBody>
      </p:sp>
      <p:sp>
        <p:nvSpPr>
          <p:cNvPr id="16" name="Espaço Reservado para Imagem 3"/>
          <p:cNvSpPr>
            <a:spLocks noGrp="1"/>
          </p:cNvSpPr>
          <p:nvPr>
            <p:ph type="pic" sz="quarter" idx="19" hasCustomPrompt="1"/>
          </p:nvPr>
        </p:nvSpPr>
        <p:spPr>
          <a:xfrm>
            <a:off x="7229194" y="3732212"/>
            <a:ext cx="3375585" cy="2252663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60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lang="pt-BR" noProof="0" dirty="0"/>
              <a:t>[clique para adicionar imagem]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13816" y="261257"/>
            <a:ext cx="10440000" cy="67491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>
              <a:defRPr lang="pt-BR"/>
            </a:lvl1pPr>
          </a:lstStyle>
          <a:p>
            <a:pPr lvl="0"/>
            <a:r>
              <a:rPr lang="pt-BR" noProof="0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78188245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Imagem 3"/>
          <p:cNvSpPr>
            <a:spLocks noGrp="1"/>
          </p:cNvSpPr>
          <p:nvPr>
            <p:ph type="pic" sz="quarter" idx="18" hasCustomPrompt="1"/>
          </p:nvPr>
        </p:nvSpPr>
        <p:spPr>
          <a:xfrm>
            <a:off x="805542" y="1292224"/>
            <a:ext cx="3174787" cy="4692651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600" baseline="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lang="pt-BR" noProof="0" dirty="0"/>
              <a:t>[clique para adicionar imagem]</a:t>
            </a:r>
          </a:p>
        </p:txBody>
      </p:sp>
      <p:sp>
        <p:nvSpPr>
          <p:cNvPr id="10" name="Espaço Reservado para Imagem 3"/>
          <p:cNvSpPr>
            <a:spLocks noGrp="1"/>
          </p:cNvSpPr>
          <p:nvPr>
            <p:ph type="pic" sz="quarter" idx="19" hasCustomPrompt="1"/>
          </p:nvPr>
        </p:nvSpPr>
        <p:spPr>
          <a:xfrm>
            <a:off x="4458086" y="1292224"/>
            <a:ext cx="3174787" cy="4692651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600" baseline="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lang="pt-BR" noProof="0" dirty="0"/>
              <a:t>[clique para adicionar imagem]</a:t>
            </a:r>
          </a:p>
        </p:txBody>
      </p:sp>
      <p:sp>
        <p:nvSpPr>
          <p:cNvPr id="11" name="Espaço Reservado para Imagem 3"/>
          <p:cNvSpPr>
            <a:spLocks noGrp="1"/>
          </p:cNvSpPr>
          <p:nvPr>
            <p:ph type="pic" sz="quarter" idx="20" hasCustomPrompt="1"/>
          </p:nvPr>
        </p:nvSpPr>
        <p:spPr>
          <a:xfrm>
            <a:off x="8110630" y="1292224"/>
            <a:ext cx="3174787" cy="4692651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600" baseline="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lang="pt-BR" noProof="0" dirty="0"/>
              <a:t>[clique para adicionar imagem]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13816" y="261257"/>
            <a:ext cx="10440000" cy="67491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>
              <a:defRPr lang="pt-BR"/>
            </a:lvl1pPr>
          </a:lstStyle>
          <a:p>
            <a:pPr lvl="0"/>
            <a:r>
              <a:rPr lang="pt-BR" noProof="0" dirty="0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11753108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ço Reservado para Imagem 3"/>
          <p:cNvSpPr>
            <a:spLocks noGrp="1"/>
          </p:cNvSpPr>
          <p:nvPr>
            <p:ph type="pic" sz="quarter" idx="19" hasCustomPrompt="1"/>
          </p:nvPr>
        </p:nvSpPr>
        <p:spPr>
          <a:xfrm>
            <a:off x="4095189" y="2360613"/>
            <a:ext cx="3535363" cy="26543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600" baseline="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lang="pt-BR" noProof="0" dirty="0"/>
              <a:t>[clique para adicionar imagem]</a:t>
            </a:r>
          </a:p>
        </p:txBody>
      </p:sp>
      <p:sp>
        <p:nvSpPr>
          <p:cNvPr id="13" name="Espaço Reservado para Imagem 3"/>
          <p:cNvSpPr>
            <a:spLocks noGrp="1"/>
          </p:cNvSpPr>
          <p:nvPr>
            <p:ph type="pic" sz="quarter" idx="20" hasCustomPrompt="1"/>
          </p:nvPr>
        </p:nvSpPr>
        <p:spPr>
          <a:xfrm>
            <a:off x="7745412" y="2360613"/>
            <a:ext cx="3535363" cy="26543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600" baseline="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lang="pt-BR" noProof="0" dirty="0"/>
              <a:t>[clique para adicionar imagem]</a:t>
            </a:r>
          </a:p>
        </p:txBody>
      </p:sp>
      <p:sp>
        <p:nvSpPr>
          <p:cNvPr id="8" name="Espaço Reservado para Imagem 3"/>
          <p:cNvSpPr>
            <a:spLocks noGrp="1"/>
          </p:cNvSpPr>
          <p:nvPr>
            <p:ph type="pic" sz="quarter" idx="18" hasCustomPrompt="1"/>
          </p:nvPr>
        </p:nvSpPr>
        <p:spPr>
          <a:xfrm>
            <a:off x="805542" y="1506538"/>
            <a:ext cx="3174787" cy="41497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600" baseline="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lang="pt-BR" noProof="0" dirty="0"/>
              <a:t>[clique para adicionar imagem]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13816" y="261257"/>
            <a:ext cx="10440000" cy="67491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>
              <a:defRPr lang="pt-BR"/>
            </a:lvl1pPr>
          </a:lstStyle>
          <a:p>
            <a:pPr lvl="0"/>
            <a:r>
              <a:rPr lang="pt-BR" dirty="0"/>
              <a:t>CLIQUE PARA EDITAR O TÍTULO MESTRE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514807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Title_box_im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onector reto 7"/>
          <p:cNvCxnSpPr/>
          <p:nvPr userDrawn="1"/>
        </p:nvCxnSpPr>
        <p:spPr>
          <a:xfrm>
            <a:off x="804863" y="2479675"/>
            <a:ext cx="4719637" cy="0"/>
          </a:xfrm>
          <a:prstGeom prst="line">
            <a:avLst/>
          </a:prstGeom>
          <a:ln>
            <a:solidFill>
              <a:srgbClr val="A2BD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13816" y="261257"/>
            <a:ext cx="10440000" cy="67491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>
              <a:defRPr lang="pt-BR"/>
            </a:lvl1pPr>
          </a:lstStyle>
          <a:p>
            <a:pPr lvl="0"/>
            <a:r>
              <a:rPr lang="pt-BR" noProof="0" dirty="0"/>
              <a:t>CLIQUE PARA EDITAR O TÍTULO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0" hasCustomPrompt="1"/>
          </p:nvPr>
        </p:nvSpPr>
        <p:spPr>
          <a:xfrm>
            <a:off x="805542" y="2548889"/>
            <a:ext cx="4715147" cy="361337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spcBef>
                <a:spcPts val="400"/>
              </a:spcBef>
              <a:spcAft>
                <a:spcPts val="400"/>
              </a:spcAft>
              <a:defRPr sz="1400">
                <a:solidFill>
                  <a:schemeClr val="tx1">
                    <a:lumMod val="75000"/>
                  </a:schemeClr>
                </a:solidFill>
              </a:defRPr>
            </a:lvl1pPr>
            <a:lvl2pPr>
              <a:spcBef>
                <a:spcPts val="400"/>
              </a:spcBef>
              <a:spcAft>
                <a:spcPts val="400"/>
              </a:spcAft>
              <a:defRPr sz="1400">
                <a:solidFill>
                  <a:schemeClr val="tx1">
                    <a:lumMod val="75000"/>
                  </a:schemeClr>
                </a:solidFill>
              </a:defRPr>
            </a:lvl2pPr>
            <a:lvl3pPr>
              <a:spcBef>
                <a:spcPts val="400"/>
              </a:spcBef>
              <a:spcAft>
                <a:spcPts val="400"/>
              </a:spcAft>
              <a:defRPr sz="1400">
                <a:solidFill>
                  <a:schemeClr val="tx1">
                    <a:lumMod val="75000"/>
                  </a:schemeClr>
                </a:solidFill>
              </a:defRPr>
            </a:lvl3pPr>
            <a:lvl4pPr>
              <a:spcBef>
                <a:spcPts val="400"/>
              </a:spcBef>
              <a:spcAft>
                <a:spcPts val="400"/>
              </a:spcAft>
              <a:defRPr sz="1400">
                <a:solidFill>
                  <a:schemeClr val="tx1">
                    <a:lumMod val="75000"/>
                  </a:schemeClr>
                </a:solidFill>
              </a:defRPr>
            </a:lvl4pPr>
            <a:lvl5pPr>
              <a:spcBef>
                <a:spcPts val="400"/>
              </a:spcBef>
              <a:spcAft>
                <a:spcPts val="400"/>
              </a:spcAft>
              <a:defRPr sz="1400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5" hasCustomPrompt="1"/>
          </p:nvPr>
        </p:nvSpPr>
        <p:spPr>
          <a:xfrm>
            <a:off x="805541" y="2014538"/>
            <a:ext cx="4932649" cy="441325"/>
          </a:xfrm>
          <a:prstGeom prst="rect">
            <a:avLst/>
          </a:prstGeom>
        </p:spPr>
        <p:txBody>
          <a:bodyPr lIns="90000" tIns="36000" rIns="90000" bIns="36000" anchor="b">
            <a:normAutofit/>
          </a:bodyPr>
          <a:lstStyle>
            <a:lvl1pPr marL="0" indent="0" algn="l">
              <a:buNone/>
              <a:defRPr sz="1600" b="0" cap="all" baseline="0">
                <a:solidFill>
                  <a:srgbClr val="0054A4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pt-BR" noProof="0" dirty="0"/>
              <a:t>Clique para adicionar subtítulo</a:t>
            </a:r>
          </a:p>
        </p:txBody>
      </p:sp>
      <p:sp>
        <p:nvSpPr>
          <p:cNvPr id="10" name="Espaço Reservado para Texto 4"/>
          <p:cNvSpPr>
            <a:spLocks noGrp="1"/>
          </p:cNvSpPr>
          <p:nvPr>
            <p:ph type="body" sz="quarter" idx="11" hasCustomPrompt="1"/>
          </p:nvPr>
        </p:nvSpPr>
        <p:spPr>
          <a:xfrm>
            <a:off x="805543" y="1124712"/>
            <a:ext cx="10440000" cy="72000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CC82A"/>
              </a:buClr>
              <a:buSzTx/>
              <a:buFont typeface="Arial" panose="020B0604020202020204" pitchFamily="34" charset="0"/>
              <a:buNone/>
              <a:tabLst/>
              <a:defRPr b="1" baseline="0">
                <a:solidFill>
                  <a:srgbClr val="0054A4"/>
                </a:solidFill>
              </a:defRPr>
            </a:lvl1pPr>
          </a:lstStyle>
          <a:p>
            <a:pPr lvl="0"/>
            <a:r>
              <a:rPr lang="pt-BR" noProof="0" dirty="0"/>
              <a:t>Clique para adicionar subtítulo</a:t>
            </a:r>
          </a:p>
        </p:txBody>
      </p:sp>
      <p:sp>
        <p:nvSpPr>
          <p:cNvPr id="5" name="Espaço Reservado para Imagem 4"/>
          <p:cNvSpPr>
            <a:spLocks noGrp="1"/>
          </p:cNvSpPr>
          <p:nvPr>
            <p:ph type="pic" sz="quarter" idx="16" hasCustomPrompt="1"/>
          </p:nvPr>
        </p:nvSpPr>
        <p:spPr>
          <a:xfrm>
            <a:off x="6229577" y="1952625"/>
            <a:ext cx="5041080" cy="40320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600" baseline="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lang="pt-BR" noProof="0" dirty="0"/>
              <a:t>[clique para adicionar imagem]</a:t>
            </a: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3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13816" y="261257"/>
            <a:ext cx="10440000" cy="67491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>
              <a:defRPr lang="pt-BR"/>
            </a:lvl1pPr>
          </a:lstStyle>
          <a:p>
            <a:pPr lvl="0"/>
            <a:r>
              <a:rPr lang="pt-BR" noProof="0" dirty="0"/>
              <a:t>CLIQUE PARA EDITAR O TÍTULO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0" hasCustomPrompt="1"/>
          </p:nvPr>
        </p:nvSpPr>
        <p:spPr>
          <a:xfrm>
            <a:off x="805543" y="2551176"/>
            <a:ext cx="3176523" cy="3461617"/>
          </a:xfrm>
          <a:prstGeom prst="rect">
            <a:avLst/>
          </a:prstGeom>
        </p:spPr>
        <p:txBody>
          <a:bodyPr>
            <a:noAutofit/>
          </a:bodyPr>
          <a:lstStyle>
            <a:lvl1pPr marL="176213" indent="-176213">
              <a:spcBef>
                <a:spcPts val="400"/>
              </a:spcBef>
              <a:spcAft>
                <a:spcPts val="400"/>
              </a:spcAft>
              <a:defRPr sz="1200">
                <a:solidFill>
                  <a:schemeClr val="tx1">
                    <a:lumMod val="75000"/>
                  </a:schemeClr>
                </a:solidFill>
              </a:defRPr>
            </a:lvl1pPr>
            <a:lvl2pPr marL="452438" indent="-228600">
              <a:spcBef>
                <a:spcPts val="400"/>
              </a:spcBef>
              <a:spcAft>
                <a:spcPts val="400"/>
              </a:spcAft>
              <a:defRPr sz="1200">
                <a:solidFill>
                  <a:schemeClr val="tx1">
                    <a:lumMod val="75000"/>
                  </a:schemeClr>
                </a:solidFill>
              </a:defRPr>
            </a:lvl2pPr>
            <a:lvl3pPr marL="717550" indent="-228600">
              <a:spcBef>
                <a:spcPts val="400"/>
              </a:spcBef>
              <a:spcAft>
                <a:spcPts val="400"/>
              </a:spcAft>
              <a:defRPr sz="1200">
                <a:solidFill>
                  <a:schemeClr val="tx1">
                    <a:lumMod val="75000"/>
                  </a:schemeClr>
                </a:solidFill>
              </a:defRPr>
            </a:lvl3pPr>
            <a:lvl4pPr marL="982663" indent="-228600">
              <a:spcBef>
                <a:spcPts val="400"/>
              </a:spcBef>
              <a:spcAft>
                <a:spcPts val="400"/>
              </a:spcAft>
              <a:defRPr sz="1200">
                <a:solidFill>
                  <a:schemeClr val="tx1">
                    <a:lumMod val="75000"/>
                  </a:schemeClr>
                </a:solidFill>
              </a:defRPr>
            </a:lvl4pPr>
            <a:lvl5pPr marL="1258888" indent="-228600">
              <a:spcBef>
                <a:spcPts val="400"/>
              </a:spcBef>
              <a:spcAft>
                <a:spcPts val="400"/>
              </a:spcAft>
              <a:defRPr sz="1200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  <p:sp>
        <p:nvSpPr>
          <p:cNvPr id="7" name="Espaço Reservado para Texto 3"/>
          <p:cNvSpPr>
            <a:spLocks noGrp="1"/>
          </p:cNvSpPr>
          <p:nvPr>
            <p:ph type="body" sz="quarter" idx="12" hasCustomPrompt="1"/>
          </p:nvPr>
        </p:nvSpPr>
        <p:spPr>
          <a:xfrm>
            <a:off x="4462272" y="2548889"/>
            <a:ext cx="3176523" cy="3461617"/>
          </a:xfrm>
          <a:prstGeom prst="rect">
            <a:avLst/>
          </a:prstGeom>
        </p:spPr>
        <p:txBody>
          <a:bodyPr>
            <a:noAutofit/>
          </a:bodyPr>
          <a:lstStyle>
            <a:lvl1pPr marL="176213" indent="-176213">
              <a:spcBef>
                <a:spcPts val="400"/>
              </a:spcBef>
              <a:spcAft>
                <a:spcPts val="400"/>
              </a:spcAft>
              <a:defRPr sz="1200"/>
            </a:lvl1pPr>
            <a:lvl2pPr marL="452438" indent="-228600">
              <a:spcBef>
                <a:spcPts val="400"/>
              </a:spcBef>
              <a:spcAft>
                <a:spcPts val="400"/>
              </a:spcAft>
              <a:defRPr sz="1200"/>
            </a:lvl2pPr>
            <a:lvl3pPr marL="717550" indent="-228600">
              <a:spcBef>
                <a:spcPts val="400"/>
              </a:spcBef>
              <a:spcAft>
                <a:spcPts val="400"/>
              </a:spcAft>
              <a:defRPr sz="1200"/>
            </a:lvl3pPr>
            <a:lvl4pPr marL="982663" indent="-228600">
              <a:spcBef>
                <a:spcPts val="400"/>
              </a:spcBef>
              <a:spcAft>
                <a:spcPts val="400"/>
              </a:spcAft>
              <a:defRPr sz="1200"/>
            </a:lvl4pPr>
            <a:lvl5pPr marL="1258888" indent="-228600">
              <a:spcBef>
                <a:spcPts val="400"/>
              </a:spcBef>
              <a:spcAft>
                <a:spcPts val="400"/>
              </a:spcAft>
              <a:defRPr sz="1200"/>
            </a:lvl5pPr>
          </a:lstStyle>
          <a:p>
            <a:pPr lv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  <p:sp>
        <p:nvSpPr>
          <p:cNvPr id="9" name="Espaço Reservado para Texto 3"/>
          <p:cNvSpPr>
            <a:spLocks noGrp="1"/>
          </p:cNvSpPr>
          <p:nvPr>
            <p:ph type="body" sz="quarter" idx="13" hasCustomPrompt="1"/>
          </p:nvPr>
        </p:nvSpPr>
        <p:spPr>
          <a:xfrm>
            <a:off x="8092440" y="2548889"/>
            <a:ext cx="3176523" cy="3461617"/>
          </a:xfrm>
          <a:prstGeom prst="rect">
            <a:avLst/>
          </a:prstGeom>
        </p:spPr>
        <p:txBody>
          <a:bodyPr>
            <a:noAutofit/>
          </a:bodyPr>
          <a:lstStyle>
            <a:lvl1pPr marL="176213" indent="-176213">
              <a:spcBef>
                <a:spcPts val="400"/>
              </a:spcBef>
              <a:spcAft>
                <a:spcPts val="400"/>
              </a:spcAft>
              <a:defRPr sz="1200">
                <a:solidFill>
                  <a:schemeClr val="tx1">
                    <a:lumMod val="75000"/>
                  </a:schemeClr>
                </a:solidFill>
              </a:defRPr>
            </a:lvl1pPr>
            <a:lvl2pPr marL="452438" indent="-228600">
              <a:spcBef>
                <a:spcPts val="400"/>
              </a:spcBef>
              <a:spcAft>
                <a:spcPts val="400"/>
              </a:spcAft>
              <a:defRPr sz="1200">
                <a:solidFill>
                  <a:schemeClr val="tx1">
                    <a:lumMod val="75000"/>
                  </a:schemeClr>
                </a:solidFill>
              </a:defRPr>
            </a:lvl2pPr>
            <a:lvl3pPr marL="717550" indent="-228600">
              <a:spcBef>
                <a:spcPts val="400"/>
              </a:spcBef>
              <a:spcAft>
                <a:spcPts val="400"/>
              </a:spcAft>
              <a:defRPr sz="1200">
                <a:solidFill>
                  <a:schemeClr val="tx1">
                    <a:lumMod val="75000"/>
                  </a:schemeClr>
                </a:solidFill>
              </a:defRPr>
            </a:lvl3pPr>
            <a:lvl4pPr marL="982663" indent="-228600">
              <a:spcBef>
                <a:spcPts val="400"/>
              </a:spcBef>
              <a:spcAft>
                <a:spcPts val="400"/>
              </a:spcAft>
              <a:defRPr sz="1200">
                <a:solidFill>
                  <a:schemeClr val="tx1">
                    <a:lumMod val="75000"/>
                  </a:schemeClr>
                </a:solidFill>
              </a:defRPr>
            </a:lvl4pPr>
            <a:lvl5pPr marL="1258888" indent="-228600">
              <a:spcBef>
                <a:spcPts val="400"/>
              </a:spcBef>
              <a:spcAft>
                <a:spcPts val="400"/>
              </a:spcAft>
              <a:defRPr sz="1200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  <p:sp>
        <p:nvSpPr>
          <p:cNvPr id="8" name="Espaço Reservado para Texto 4"/>
          <p:cNvSpPr>
            <a:spLocks noGrp="1"/>
          </p:cNvSpPr>
          <p:nvPr>
            <p:ph type="body" sz="quarter" idx="11" hasCustomPrompt="1"/>
          </p:nvPr>
        </p:nvSpPr>
        <p:spPr>
          <a:xfrm>
            <a:off x="805543" y="1124712"/>
            <a:ext cx="10440000" cy="72000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CC82A"/>
              </a:buClr>
              <a:buSzTx/>
              <a:buFont typeface="Arial" panose="020B0604020202020204" pitchFamily="34" charset="0"/>
              <a:buNone/>
              <a:tabLst/>
              <a:defRPr b="1" baseline="0">
                <a:solidFill>
                  <a:srgbClr val="0054A4"/>
                </a:solidFill>
              </a:defRPr>
            </a:lvl1pPr>
          </a:lstStyle>
          <a:p>
            <a:pPr lvl="0"/>
            <a:r>
              <a:rPr lang="pt-BR" noProof="0" dirty="0"/>
              <a:t>Clique para adicionar subtítulo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ulo_sem_conteu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15749" y="261953"/>
            <a:ext cx="10440000" cy="674687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lIns="91436" tIns="45718" rIns="91436" bIns="45718"/>
          <a:lstStyle>
            <a:lvl1pPr>
              <a:defRPr lang="pt-BR"/>
            </a:lvl1pPr>
          </a:lstStyle>
          <a:p>
            <a:pPr lvl="0"/>
            <a:r>
              <a:rPr lang="pt-BR" dirty="0"/>
              <a:t>CLIQUE PARA EDITAR O TÍTULO MESTRE</a:t>
            </a:r>
            <a:endParaRPr lang="en-US" noProof="0" dirty="0"/>
          </a:p>
        </p:txBody>
      </p:sp>
      <p:pic>
        <p:nvPicPr>
          <p:cNvPr id="3" name="Picture 7">
            <a:extLst>
              <a:ext uri="{FF2B5EF4-FFF2-40B4-BE49-F238E27FC236}">
                <a16:creationId xmlns:a16="http://schemas.microsoft.com/office/drawing/2014/main" id="{2E5C662E-4610-446F-9223-D537EB9F39C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44379" y="-7286"/>
            <a:ext cx="12336379" cy="6865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92480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3box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13816" y="261257"/>
            <a:ext cx="10440000" cy="67491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>
              <a:defRPr lang="pt-BR"/>
            </a:lvl1pPr>
          </a:lstStyle>
          <a:p>
            <a:pPr lvl="0"/>
            <a:r>
              <a:rPr lang="pt-BR" noProof="0" dirty="0"/>
              <a:t>CLIQUE PARA EDITAR O TÍTULO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0" hasCustomPrompt="1"/>
          </p:nvPr>
        </p:nvSpPr>
        <p:spPr>
          <a:xfrm>
            <a:off x="806865" y="2548889"/>
            <a:ext cx="3176523" cy="3461617"/>
          </a:xfrm>
          <a:prstGeom prst="rect">
            <a:avLst/>
          </a:prstGeom>
        </p:spPr>
        <p:txBody>
          <a:bodyPr>
            <a:noAutofit/>
          </a:bodyPr>
          <a:lstStyle>
            <a:lvl1pPr marL="176213" indent="-176213">
              <a:spcBef>
                <a:spcPts val="400"/>
              </a:spcBef>
              <a:spcAft>
                <a:spcPts val="400"/>
              </a:spcAft>
              <a:defRPr sz="1200">
                <a:solidFill>
                  <a:schemeClr val="tx1">
                    <a:lumMod val="75000"/>
                  </a:schemeClr>
                </a:solidFill>
              </a:defRPr>
            </a:lvl1pPr>
            <a:lvl2pPr marL="452438" indent="-228600">
              <a:spcBef>
                <a:spcPts val="400"/>
              </a:spcBef>
              <a:spcAft>
                <a:spcPts val="400"/>
              </a:spcAft>
              <a:defRPr sz="1200">
                <a:solidFill>
                  <a:schemeClr val="tx1">
                    <a:lumMod val="75000"/>
                  </a:schemeClr>
                </a:solidFill>
              </a:defRPr>
            </a:lvl2pPr>
            <a:lvl3pPr marL="717550" indent="-228600">
              <a:spcBef>
                <a:spcPts val="400"/>
              </a:spcBef>
              <a:spcAft>
                <a:spcPts val="400"/>
              </a:spcAft>
              <a:defRPr sz="1200">
                <a:solidFill>
                  <a:schemeClr val="tx1">
                    <a:lumMod val="75000"/>
                  </a:schemeClr>
                </a:solidFill>
              </a:defRPr>
            </a:lvl3pPr>
            <a:lvl4pPr marL="982663" indent="-228600">
              <a:spcBef>
                <a:spcPts val="400"/>
              </a:spcBef>
              <a:spcAft>
                <a:spcPts val="400"/>
              </a:spcAft>
              <a:defRPr sz="1200">
                <a:solidFill>
                  <a:schemeClr val="tx1">
                    <a:lumMod val="75000"/>
                  </a:schemeClr>
                </a:solidFill>
              </a:defRPr>
            </a:lvl4pPr>
            <a:lvl5pPr marL="1258888" indent="-228600">
              <a:spcBef>
                <a:spcPts val="400"/>
              </a:spcBef>
              <a:spcAft>
                <a:spcPts val="400"/>
              </a:spcAft>
              <a:defRPr sz="1200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  <p:sp>
        <p:nvSpPr>
          <p:cNvPr id="7" name="Espaço Reservado para Texto 3"/>
          <p:cNvSpPr>
            <a:spLocks noGrp="1"/>
          </p:cNvSpPr>
          <p:nvPr>
            <p:ph type="body" sz="quarter" idx="12"/>
          </p:nvPr>
        </p:nvSpPr>
        <p:spPr>
          <a:xfrm>
            <a:off x="4462272" y="2551176"/>
            <a:ext cx="3176523" cy="3461617"/>
          </a:xfrm>
          <a:prstGeom prst="rect">
            <a:avLst/>
          </a:prstGeom>
        </p:spPr>
        <p:txBody>
          <a:bodyPr>
            <a:noAutofit/>
          </a:bodyPr>
          <a:lstStyle>
            <a:lvl1pPr marL="176213" indent="-176213">
              <a:spcBef>
                <a:spcPts val="400"/>
              </a:spcBef>
              <a:spcAft>
                <a:spcPts val="400"/>
              </a:spcAft>
              <a:defRPr sz="1200"/>
            </a:lvl1pPr>
            <a:lvl2pPr marL="452438" indent="-228600">
              <a:spcBef>
                <a:spcPts val="400"/>
              </a:spcBef>
              <a:spcAft>
                <a:spcPts val="400"/>
              </a:spcAft>
              <a:defRPr sz="1200"/>
            </a:lvl2pPr>
            <a:lvl3pPr marL="717550" indent="-228600">
              <a:spcBef>
                <a:spcPts val="400"/>
              </a:spcBef>
              <a:spcAft>
                <a:spcPts val="400"/>
              </a:spcAft>
              <a:defRPr sz="1200"/>
            </a:lvl3pPr>
            <a:lvl4pPr marL="982663" indent="-228600">
              <a:spcBef>
                <a:spcPts val="400"/>
              </a:spcBef>
              <a:spcAft>
                <a:spcPts val="400"/>
              </a:spcAft>
              <a:defRPr sz="1200"/>
            </a:lvl4pPr>
            <a:lvl5pPr marL="1258888" indent="-228600">
              <a:spcBef>
                <a:spcPts val="400"/>
              </a:spcBef>
              <a:spcAft>
                <a:spcPts val="400"/>
              </a:spcAft>
              <a:defRPr sz="1200"/>
            </a:lvl5pPr>
          </a:lstStyle>
          <a:p>
            <a:pPr lv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  <p:sp>
        <p:nvSpPr>
          <p:cNvPr id="9" name="Espaço Reservado para Texto 3"/>
          <p:cNvSpPr>
            <a:spLocks noGrp="1"/>
          </p:cNvSpPr>
          <p:nvPr>
            <p:ph type="body" sz="quarter" idx="13" hasCustomPrompt="1"/>
          </p:nvPr>
        </p:nvSpPr>
        <p:spPr>
          <a:xfrm>
            <a:off x="8092440" y="2548889"/>
            <a:ext cx="3176523" cy="3461617"/>
          </a:xfrm>
          <a:prstGeom prst="rect">
            <a:avLst/>
          </a:prstGeom>
        </p:spPr>
        <p:txBody>
          <a:bodyPr>
            <a:noAutofit/>
          </a:bodyPr>
          <a:lstStyle>
            <a:lvl1pPr marL="176213" indent="-176213">
              <a:spcBef>
                <a:spcPts val="400"/>
              </a:spcBef>
              <a:spcAft>
                <a:spcPts val="400"/>
              </a:spcAft>
              <a:defRPr sz="1200"/>
            </a:lvl1pPr>
            <a:lvl2pPr marL="452438" indent="-228600">
              <a:spcBef>
                <a:spcPts val="400"/>
              </a:spcBef>
              <a:spcAft>
                <a:spcPts val="400"/>
              </a:spcAft>
              <a:defRPr sz="1200"/>
            </a:lvl2pPr>
            <a:lvl3pPr marL="717550" indent="-228600">
              <a:spcBef>
                <a:spcPts val="400"/>
              </a:spcBef>
              <a:spcAft>
                <a:spcPts val="400"/>
              </a:spcAft>
              <a:defRPr sz="1200"/>
            </a:lvl3pPr>
            <a:lvl4pPr marL="982663" indent="-228600">
              <a:spcBef>
                <a:spcPts val="400"/>
              </a:spcBef>
              <a:spcAft>
                <a:spcPts val="400"/>
              </a:spcAft>
              <a:defRPr sz="1200"/>
            </a:lvl4pPr>
            <a:lvl5pPr marL="1258888" indent="-228600">
              <a:spcBef>
                <a:spcPts val="400"/>
              </a:spcBef>
              <a:spcAft>
                <a:spcPts val="400"/>
              </a:spcAft>
              <a:defRPr sz="1200"/>
            </a:lvl5pPr>
          </a:lstStyle>
          <a:p>
            <a:pPr lv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4" hasCustomPrompt="1"/>
          </p:nvPr>
        </p:nvSpPr>
        <p:spPr>
          <a:xfrm>
            <a:off x="806865" y="1961541"/>
            <a:ext cx="3175200" cy="46800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1200" b="0" cap="all" baseline="0">
                <a:solidFill>
                  <a:srgbClr val="0054A4"/>
                </a:solidFill>
              </a:defRPr>
            </a:lvl1pPr>
          </a:lstStyle>
          <a:p>
            <a:pPr lvl="0"/>
            <a:r>
              <a:rPr lang="pt-BR" noProof="0" dirty="0"/>
              <a:t>Clique para adicionar subtítulo</a:t>
            </a:r>
          </a:p>
        </p:txBody>
      </p:sp>
      <p:sp>
        <p:nvSpPr>
          <p:cNvPr id="10" name="Espaço Reservado para Texto 4"/>
          <p:cNvSpPr>
            <a:spLocks noGrp="1"/>
          </p:cNvSpPr>
          <p:nvPr>
            <p:ph type="body" sz="quarter" idx="15" hasCustomPrompt="1"/>
          </p:nvPr>
        </p:nvSpPr>
        <p:spPr>
          <a:xfrm>
            <a:off x="4462272" y="1961541"/>
            <a:ext cx="3175200" cy="46800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1200" b="0" cap="all" baseline="0">
                <a:solidFill>
                  <a:srgbClr val="0054A4"/>
                </a:solidFill>
              </a:defRPr>
            </a:lvl1pPr>
          </a:lstStyle>
          <a:p>
            <a:pPr lvl="0"/>
            <a:r>
              <a:rPr lang="pt-BR" noProof="0" dirty="0"/>
              <a:t>Clique para adicionar subtítulo</a:t>
            </a:r>
          </a:p>
        </p:txBody>
      </p:sp>
      <p:sp>
        <p:nvSpPr>
          <p:cNvPr id="11" name="Espaço Reservado para Texto 4"/>
          <p:cNvSpPr>
            <a:spLocks noGrp="1"/>
          </p:cNvSpPr>
          <p:nvPr>
            <p:ph type="body" sz="quarter" idx="16" hasCustomPrompt="1"/>
          </p:nvPr>
        </p:nvSpPr>
        <p:spPr>
          <a:xfrm>
            <a:off x="8093763" y="1961541"/>
            <a:ext cx="3175200" cy="46800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1200" b="0" cap="all" baseline="0">
                <a:solidFill>
                  <a:srgbClr val="0054A4"/>
                </a:solidFill>
              </a:defRPr>
            </a:lvl1pPr>
          </a:lstStyle>
          <a:p>
            <a:pPr lvl="0"/>
            <a:r>
              <a:rPr lang="pt-BR" noProof="0" dirty="0"/>
              <a:t>Clique para adicionar subtítulo</a:t>
            </a:r>
          </a:p>
        </p:txBody>
      </p:sp>
      <p:sp>
        <p:nvSpPr>
          <p:cNvPr id="12" name="Espaço Reservado para Texto 4"/>
          <p:cNvSpPr>
            <a:spLocks noGrp="1"/>
          </p:cNvSpPr>
          <p:nvPr>
            <p:ph type="body" sz="quarter" idx="11" hasCustomPrompt="1"/>
          </p:nvPr>
        </p:nvSpPr>
        <p:spPr>
          <a:xfrm>
            <a:off x="805543" y="1124712"/>
            <a:ext cx="10440000" cy="72000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CC82A"/>
              </a:buClr>
              <a:buSzTx/>
              <a:buFont typeface="Arial" panose="020B0604020202020204" pitchFamily="34" charset="0"/>
              <a:buNone/>
              <a:tabLst/>
              <a:defRPr b="1" baseline="0">
                <a:solidFill>
                  <a:srgbClr val="0054A4"/>
                </a:solidFill>
              </a:defRPr>
            </a:lvl1pPr>
          </a:lstStyle>
          <a:p>
            <a:pPr lvl="0"/>
            <a:r>
              <a:rPr lang="pt-BR" noProof="0" dirty="0"/>
              <a:t>Clique para adicionar subtítulo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13816" y="261257"/>
            <a:ext cx="10440000" cy="67491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>
              <a:defRPr lang="pt-BR"/>
            </a:lvl1pPr>
          </a:lstStyle>
          <a:p>
            <a:pPr lvl="0"/>
            <a:r>
              <a:rPr lang="pt-BR" noProof="0" dirty="0"/>
              <a:t>CLIQUE PARA EDITAR O TÍTULO MESTRE</a:t>
            </a:r>
          </a:p>
        </p:txBody>
      </p:sp>
      <p:sp>
        <p:nvSpPr>
          <p:cNvPr id="4" name="Espaço Reservado para Texto 4"/>
          <p:cNvSpPr>
            <a:spLocks noGrp="1"/>
          </p:cNvSpPr>
          <p:nvPr>
            <p:ph type="body" sz="quarter" idx="11" hasCustomPrompt="1"/>
          </p:nvPr>
        </p:nvSpPr>
        <p:spPr>
          <a:xfrm>
            <a:off x="805543" y="1124712"/>
            <a:ext cx="10440000" cy="72000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CC82A"/>
              </a:buClr>
              <a:buSzTx/>
              <a:buFont typeface="Arial" panose="020B0604020202020204" pitchFamily="34" charset="0"/>
              <a:buNone/>
              <a:tabLst/>
              <a:defRPr b="1" baseline="0">
                <a:solidFill>
                  <a:srgbClr val="0054A4"/>
                </a:solidFill>
              </a:defRPr>
            </a:lvl1pPr>
          </a:lstStyle>
          <a:p>
            <a:pPr lvl="0"/>
            <a:r>
              <a:rPr lang="pt-BR" noProof="0" dirty="0"/>
              <a:t>Clique para adicionar subtítulo</a:t>
            </a:r>
          </a:p>
        </p:txBody>
      </p:sp>
      <p:sp>
        <p:nvSpPr>
          <p:cNvPr id="5" name="Espaço Reservado para Tabela 4"/>
          <p:cNvSpPr>
            <a:spLocks noGrp="1"/>
          </p:cNvSpPr>
          <p:nvPr>
            <p:ph type="tbl" sz="quarter" idx="12" hasCustomPrompt="1"/>
          </p:nvPr>
        </p:nvSpPr>
        <p:spPr>
          <a:xfrm>
            <a:off x="805543" y="1969949"/>
            <a:ext cx="10440000" cy="3991999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1600" baseline="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pPr lvl="0"/>
            <a:r>
              <a:rPr lang="pt-BR" noProof="0" dirty="0"/>
              <a:t>[clique para adicionar tabela]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le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 userDrawn="1"/>
        </p:nvSpPr>
        <p:spPr>
          <a:xfrm>
            <a:off x="0" y="0"/>
            <a:ext cx="12192000" cy="25957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5A1B714-C7C5-4E7F-887B-7AD3A374A16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457" y="257"/>
            <a:ext cx="12193982" cy="6857744"/>
          </a:xfrm>
          <a:prstGeom prst="rect">
            <a:avLst/>
          </a:prstGeom>
        </p:spPr>
      </p:pic>
      <p:sp>
        <p:nvSpPr>
          <p:cNvPr id="4" name="Título 19">
            <a:extLst>
              <a:ext uri="{FF2B5EF4-FFF2-40B4-BE49-F238E27FC236}">
                <a16:creationId xmlns:a16="http://schemas.microsoft.com/office/drawing/2014/main" id="{24431A31-0FC0-4DBA-B9D7-3BD7EDCA4E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90989" y="2732009"/>
            <a:ext cx="4073524" cy="1034144"/>
          </a:xfrm>
          <a:prstGeom prst="rect">
            <a:avLst/>
          </a:prstGeom>
        </p:spPr>
        <p:txBody>
          <a:bodyPr anchor="t"/>
          <a:lstStyle>
            <a:lvl1pPr>
              <a:defRPr>
                <a:solidFill>
                  <a:srgbClr val="A2BD30"/>
                </a:solidFill>
              </a:defRPr>
            </a:lvl1pPr>
          </a:lstStyle>
          <a:p>
            <a:r>
              <a:rPr lang="pt-BR" dirty="0"/>
              <a:t>ADD TITLE</a:t>
            </a:r>
          </a:p>
        </p:txBody>
      </p:sp>
      <p:sp>
        <p:nvSpPr>
          <p:cNvPr id="6" name="Espaço Reservado para Texto 23">
            <a:extLst>
              <a:ext uri="{FF2B5EF4-FFF2-40B4-BE49-F238E27FC236}">
                <a16:creationId xmlns:a16="http://schemas.microsoft.com/office/drawing/2014/main" id="{D65259BC-20BF-4612-ACE0-2D99FD423A9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790989" y="4027636"/>
            <a:ext cx="4103687" cy="8810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054A4"/>
                </a:solidFill>
              </a:defRPr>
            </a:lvl1pPr>
          </a:lstStyle>
          <a:p>
            <a:pPr lvl="0"/>
            <a:r>
              <a:rPr lang="pt-BR" dirty="0"/>
              <a:t>YEAR | MONTH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 userDrawn="1"/>
        </p:nvSpPr>
        <p:spPr>
          <a:xfrm>
            <a:off x="0" y="0"/>
            <a:ext cx="12192000" cy="35623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Espaço Reservado para Texto 5"/>
          <p:cNvSpPr txBox="1">
            <a:spLocks/>
          </p:cNvSpPr>
          <p:nvPr userDrawn="1"/>
        </p:nvSpPr>
        <p:spPr>
          <a:xfrm>
            <a:off x="804863" y="6484938"/>
            <a:ext cx="4494212" cy="236537"/>
          </a:xfrm>
          <a:prstGeom prst="rect">
            <a:avLst/>
          </a:prstGeom>
        </p:spPr>
        <p:txBody>
          <a:bodyPr lIns="0" rIns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6CC82A"/>
              </a:buClr>
              <a:buFont typeface="Arial" panose="020B0604020202020204" pitchFamily="34" charset="0"/>
              <a:buNone/>
              <a:defRPr sz="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6CC82A"/>
              </a:buClr>
              <a:buFont typeface="Calibri" panose="020F0502020204030204" pitchFamily="34" charset="0"/>
              <a:buChar char="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6CC82A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6CC82A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6CC82A"/>
              </a:buClr>
              <a:buFont typeface="Calibri" panose="020F0502020204030204" pitchFamily="34" charset="0"/>
              <a:buChar char="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defRPr/>
            </a:pPr>
            <a:r>
              <a:rPr lang="en-US" noProof="0" dirty="0"/>
              <a:t>This document is confidential and intended solely for the use and information of the addressee only.</a:t>
            </a:r>
          </a:p>
        </p:txBody>
      </p:sp>
      <p:sp>
        <p:nvSpPr>
          <p:cNvPr id="5" name="Espaço Reservado para Texto 5"/>
          <p:cNvSpPr txBox="1">
            <a:spLocks/>
          </p:cNvSpPr>
          <p:nvPr userDrawn="1"/>
        </p:nvSpPr>
        <p:spPr>
          <a:xfrm>
            <a:off x="5897563" y="6483350"/>
            <a:ext cx="396875" cy="239713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6CC82A"/>
              </a:buClr>
              <a:buFont typeface="Arial" panose="020B0604020202020204" pitchFamily="34" charset="0"/>
              <a:buNone/>
              <a:defRPr sz="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6CC82A"/>
              </a:buClr>
              <a:buFont typeface="Calibri" panose="020F0502020204030204" pitchFamily="34" charset="0"/>
              <a:buChar char="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6CC82A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6CC82A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6CC82A"/>
              </a:buClr>
              <a:buFont typeface="Calibri" panose="020F0502020204030204" pitchFamily="34" charset="0"/>
              <a:buChar char="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defRPr/>
            </a:pPr>
            <a:fld id="{06236C9B-0FB4-473E-8819-A3ABBD43982B}" type="slidenum">
              <a:rPr lang="en-US" noProof="0" smtClean="0"/>
              <a:pPr algn="ctr" fontAlgn="auto">
                <a:defRPr/>
              </a:pPr>
              <a:t>‹nº›</a:t>
            </a:fld>
            <a:endParaRPr lang="en-US" noProof="0" dirty="0"/>
          </a:p>
        </p:txBody>
      </p:sp>
      <p:pic>
        <p:nvPicPr>
          <p:cNvPr id="6" name="Picture 5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2F5BED92-6846-4946-89AD-82D48DA4EF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7" name="Agrupar 6">
            <a:extLst>
              <a:ext uri="{FF2B5EF4-FFF2-40B4-BE49-F238E27FC236}">
                <a16:creationId xmlns:a16="http://schemas.microsoft.com/office/drawing/2014/main" id="{5AA67E91-1FA7-4D61-889F-A3C3D8AF1FC0}"/>
              </a:ext>
            </a:extLst>
          </p:cNvPr>
          <p:cNvGrpSpPr/>
          <p:nvPr userDrawn="1"/>
        </p:nvGrpSpPr>
        <p:grpSpPr>
          <a:xfrm>
            <a:off x="10581405" y="423184"/>
            <a:ext cx="1301534" cy="229950"/>
            <a:chOff x="2232178" y="3326105"/>
            <a:chExt cx="5246620" cy="837337"/>
          </a:xfrm>
        </p:grpSpPr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6DBC672D-36AB-40EB-BB96-AD28CA0DC7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232178" y="3326108"/>
              <a:ext cx="865559" cy="837332"/>
            </a:xfrm>
            <a:prstGeom prst="rect">
              <a:avLst/>
            </a:prstGeom>
          </p:spPr>
        </p:pic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0D24CBB2-C4D4-4C4C-9693-585008F5C4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38258" y="3326109"/>
              <a:ext cx="857250" cy="837331"/>
            </a:xfrm>
            <a:prstGeom prst="rect">
              <a:avLst/>
            </a:prstGeom>
          </p:spPr>
        </p:pic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27EB5C98-99B4-45FA-8FE6-221CB938B31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869923" y="3326105"/>
              <a:ext cx="857250" cy="837329"/>
            </a:xfrm>
            <a:prstGeom prst="rect">
              <a:avLst/>
            </a:prstGeom>
          </p:spPr>
        </p:pic>
        <p:pic>
          <p:nvPicPr>
            <p:cNvPr id="11" name="Imagem 10">
              <a:extLst>
                <a:ext uri="{FF2B5EF4-FFF2-40B4-BE49-F238E27FC236}">
                  <a16:creationId xmlns:a16="http://schemas.microsoft.com/office/drawing/2014/main" id="{BF8AFBB1-BD26-43B2-A3D2-9B0C1F9BC2C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701588" y="3326108"/>
              <a:ext cx="934504" cy="837334"/>
            </a:xfrm>
            <a:prstGeom prst="rect">
              <a:avLst/>
            </a:prstGeom>
          </p:spPr>
        </p:pic>
        <p:pic>
          <p:nvPicPr>
            <p:cNvPr id="12" name="Imagem 11">
              <a:extLst>
                <a:ext uri="{FF2B5EF4-FFF2-40B4-BE49-F238E27FC236}">
                  <a16:creationId xmlns:a16="http://schemas.microsoft.com/office/drawing/2014/main" id="{2F9D4693-8786-45F9-8C5B-5D37B6D9986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558839" y="3326108"/>
              <a:ext cx="1019750" cy="837334"/>
            </a:xfrm>
            <a:prstGeom prst="rect">
              <a:avLst/>
            </a:prstGeom>
          </p:spPr>
        </p:pic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B9E147F9-1E0F-413F-83B3-821B1002F07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485034" y="3326105"/>
              <a:ext cx="993764" cy="837334"/>
            </a:xfrm>
            <a:prstGeom prst="rect">
              <a:avLst/>
            </a:prstGeom>
          </p:spPr>
        </p:pic>
      </p:grp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ACC71BE1-89B5-44C3-9AF2-41CCB27327E3}"/>
              </a:ext>
            </a:extLst>
          </p:cNvPr>
          <p:cNvGrpSpPr/>
          <p:nvPr userDrawn="1"/>
        </p:nvGrpSpPr>
        <p:grpSpPr>
          <a:xfrm>
            <a:off x="10904268" y="148762"/>
            <a:ext cx="655806" cy="225894"/>
            <a:chOff x="8682164" y="421988"/>
            <a:chExt cx="1010432" cy="484807"/>
          </a:xfrm>
        </p:grpSpPr>
        <p:sp>
          <p:nvSpPr>
            <p:cNvPr id="15" name="Divisa 27">
              <a:extLst>
                <a:ext uri="{FF2B5EF4-FFF2-40B4-BE49-F238E27FC236}">
                  <a16:creationId xmlns:a16="http://schemas.microsoft.com/office/drawing/2014/main" id="{01A874B2-6C72-4081-8FE7-492CB1A80293}"/>
                </a:ext>
              </a:extLst>
            </p:cNvPr>
            <p:cNvSpPr/>
            <p:nvPr/>
          </p:nvSpPr>
          <p:spPr>
            <a:xfrm>
              <a:off x="9105741" y="421988"/>
              <a:ext cx="586855" cy="484632"/>
            </a:xfrm>
            <a:prstGeom prst="chevron">
              <a:avLst>
                <a:gd name="adj" fmla="val 0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pt-BR" sz="1600" b="1" dirty="0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16" name="Pentágono 28">
              <a:extLst>
                <a:ext uri="{FF2B5EF4-FFF2-40B4-BE49-F238E27FC236}">
                  <a16:creationId xmlns:a16="http://schemas.microsoft.com/office/drawing/2014/main" id="{93C479A6-CBD0-4A6E-9423-DE037A8B658A}"/>
                </a:ext>
              </a:extLst>
            </p:cNvPr>
            <p:cNvSpPr/>
            <p:nvPr/>
          </p:nvSpPr>
          <p:spPr>
            <a:xfrm>
              <a:off x="8682164" y="422162"/>
              <a:ext cx="454172" cy="484633"/>
            </a:xfrm>
            <a:prstGeom prst="homePlat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600" b="1" dirty="0"/>
                <a:t>Q</a:t>
              </a:r>
            </a:p>
          </p:txBody>
        </p:sp>
        <p:sp>
          <p:nvSpPr>
            <p:cNvPr id="17" name="Divisa 29">
              <a:extLst>
                <a:ext uri="{FF2B5EF4-FFF2-40B4-BE49-F238E27FC236}">
                  <a16:creationId xmlns:a16="http://schemas.microsoft.com/office/drawing/2014/main" id="{11DAFACB-B5D2-4CBD-8F2D-9EC84F82FC0E}"/>
                </a:ext>
              </a:extLst>
            </p:cNvPr>
            <p:cNvSpPr/>
            <p:nvPr/>
          </p:nvSpPr>
          <p:spPr>
            <a:xfrm>
              <a:off x="8944998" y="421988"/>
              <a:ext cx="484766" cy="484632"/>
            </a:xfrm>
            <a:prstGeom prst="chevron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pt-BR" sz="1600" b="1" dirty="0">
                  <a:solidFill>
                    <a:schemeClr val="bg1"/>
                  </a:solidFill>
                </a:rPr>
                <a:t>P</a:t>
              </a:r>
            </a:p>
          </p:txBody>
        </p: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3815CF4D-43E2-42DD-BD4C-CF584B342D2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46340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2E0883-0A16-4E11-81F3-291EEC963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749" y="261938"/>
            <a:ext cx="10440000" cy="674687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pic>
        <p:nvPicPr>
          <p:cNvPr id="3" name="Picture 5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960E4028-B3A1-42E5-84C1-C93A6F17225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4" name="Agrupar 3">
            <a:extLst>
              <a:ext uri="{FF2B5EF4-FFF2-40B4-BE49-F238E27FC236}">
                <a16:creationId xmlns:a16="http://schemas.microsoft.com/office/drawing/2014/main" id="{08EC73B5-9656-4886-8562-9709FEC12797}"/>
              </a:ext>
            </a:extLst>
          </p:cNvPr>
          <p:cNvGrpSpPr/>
          <p:nvPr userDrawn="1"/>
        </p:nvGrpSpPr>
        <p:grpSpPr>
          <a:xfrm>
            <a:off x="10581405" y="423184"/>
            <a:ext cx="1301534" cy="229950"/>
            <a:chOff x="2232178" y="3326105"/>
            <a:chExt cx="5246620" cy="837337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DE9A3029-ED20-4856-82A6-07A1934F60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232178" y="3326108"/>
              <a:ext cx="865559" cy="837332"/>
            </a:xfrm>
            <a:prstGeom prst="rect">
              <a:avLst/>
            </a:prstGeom>
          </p:spPr>
        </p:pic>
        <p:pic>
          <p:nvPicPr>
            <p:cNvPr id="6" name="Imagem 5">
              <a:extLst>
                <a:ext uri="{FF2B5EF4-FFF2-40B4-BE49-F238E27FC236}">
                  <a16:creationId xmlns:a16="http://schemas.microsoft.com/office/drawing/2014/main" id="{3052D9F9-F767-495D-9299-3772A242249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038258" y="3326109"/>
              <a:ext cx="857250" cy="837331"/>
            </a:xfrm>
            <a:prstGeom prst="rect">
              <a:avLst/>
            </a:prstGeom>
          </p:spPr>
        </p:pic>
        <p:pic>
          <p:nvPicPr>
            <p:cNvPr id="7" name="Imagem 6">
              <a:extLst>
                <a:ext uri="{FF2B5EF4-FFF2-40B4-BE49-F238E27FC236}">
                  <a16:creationId xmlns:a16="http://schemas.microsoft.com/office/drawing/2014/main" id="{2AF7986F-23B8-46DC-9CC5-97CE94EF8A3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869923" y="3326105"/>
              <a:ext cx="857250" cy="837329"/>
            </a:xfrm>
            <a:prstGeom prst="rect">
              <a:avLst/>
            </a:prstGeom>
          </p:spPr>
        </p:pic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F2877BE4-5F22-4356-9850-C6B286C70D8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701588" y="3326108"/>
              <a:ext cx="934504" cy="837334"/>
            </a:xfrm>
            <a:prstGeom prst="rect">
              <a:avLst/>
            </a:prstGeom>
          </p:spPr>
        </p:pic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094041F0-A437-4BF7-87CF-91CDB40464A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558839" y="3326108"/>
              <a:ext cx="1019750" cy="837334"/>
            </a:xfrm>
            <a:prstGeom prst="rect">
              <a:avLst/>
            </a:prstGeom>
          </p:spPr>
        </p:pic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4309C8DA-BBAE-4452-A83D-32C490DD2D4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485034" y="3326105"/>
              <a:ext cx="993764" cy="837334"/>
            </a:xfrm>
            <a:prstGeom prst="rect">
              <a:avLst/>
            </a:prstGeom>
          </p:spPr>
        </p:pic>
      </p:grp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9CEC45AF-E291-4907-928E-88E04076F3BA}"/>
              </a:ext>
            </a:extLst>
          </p:cNvPr>
          <p:cNvGrpSpPr/>
          <p:nvPr userDrawn="1"/>
        </p:nvGrpSpPr>
        <p:grpSpPr>
          <a:xfrm>
            <a:off x="10904268" y="148762"/>
            <a:ext cx="655806" cy="225894"/>
            <a:chOff x="8682164" y="421988"/>
            <a:chExt cx="1010432" cy="484807"/>
          </a:xfrm>
        </p:grpSpPr>
        <p:sp>
          <p:nvSpPr>
            <p:cNvPr id="12" name="Divisa 27">
              <a:extLst>
                <a:ext uri="{FF2B5EF4-FFF2-40B4-BE49-F238E27FC236}">
                  <a16:creationId xmlns:a16="http://schemas.microsoft.com/office/drawing/2014/main" id="{EEC8F939-6A9B-4D3D-8295-7F7AF628D0A3}"/>
                </a:ext>
              </a:extLst>
            </p:cNvPr>
            <p:cNvSpPr/>
            <p:nvPr/>
          </p:nvSpPr>
          <p:spPr>
            <a:xfrm>
              <a:off x="9105741" y="421988"/>
              <a:ext cx="586855" cy="484632"/>
            </a:xfrm>
            <a:prstGeom prst="chevron">
              <a:avLst>
                <a:gd name="adj" fmla="val 0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pt-BR" sz="1600" b="1" dirty="0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13" name="Pentágono 28">
              <a:extLst>
                <a:ext uri="{FF2B5EF4-FFF2-40B4-BE49-F238E27FC236}">
                  <a16:creationId xmlns:a16="http://schemas.microsoft.com/office/drawing/2014/main" id="{A8C2892D-ED00-4505-AFBB-F91B44B955FA}"/>
                </a:ext>
              </a:extLst>
            </p:cNvPr>
            <p:cNvSpPr/>
            <p:nvPr/>
          </p:nvSpPr>
          <p:spPr>
            <a:xfrm>
              <a:off x="8682164" y="422162"/>
              <a:ext cx="454172" cy="484633"/>
            </a:xfrm>
            <a:prstGeom prst="homePlat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pt-BR" sz="1600" b="1" dirty="0"/>
                <a:t>Q</a:t>
              </a:r>
            </a:p>
          </p:txBody>
        </p:sp>
        <p:sp>
          <p:nvSpPr>
            <p:cNvPr id="14" name="Divisa 29">
              <a:extLst>
                <a:ext uri="{FF2B5EF4-FFF2-40B4-BE49-F238E27FC236}">
                  <a16:creationId xmlns:a16="http://schemas.microsoft.com/office/drawing/2014/main" id="{2EB75007-DB2B-428A-9A13-2F29CA1B721B}"/>
                </a:ext>
              </a:extLst>
            </p:cNvPr>
            <p:cNvSpPr/>
            <p:nvPr/>
          </p:nvSpPr>
          <p:spPr>
            <a:xfrm>
              <a:off x="8944998" y="421988"/>
              <a:ext cx="484766" cy="484632"/>
            </a:xfrm>
            <a:prstGeom prst="chevron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pt-BR" sz="1600" b="1" dirty="0">
                  <a:solidFill>
                    <a:schemeClr val="bg1"/>
                  </a:solidFill>
                </a:rPr>
                <a:t>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68189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A view of a city from a window&#10;&#10;Description automatically generated with low confidence">
            <a:extLst>
              <a:ext uri="{FF2B5EF4-FFF2-40B4-BE49-F238E27FC236}">
                <a16:creationId xmlns:a16="http://schemas.microsoft.com/office/drawing/2014/main" id="{B9084DBF-5A8A-45FC-B472-C6EC3F4929C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43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ulo_sem_conteu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gina_com sub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13816" y="265176"/>
            <a:ext cx="10440000" cy="67491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>
              <a:defRPr lang="pt-BR"/>
            </a:lvl1pPr>
          </a:lstStyle>
          <a:p>
            <a:pPr lvl="0"/>
            <a:r>
              <a:rPr lang="pt-BR" noProof="0" dirty="0"/>
              <a:t>CLIQUE PARA EDITAR O TÍTULO MESTRE</a:t>
            </a:r>
          </a:p>
        </p:txBody>
      </p:sp>
      <p:sp>
        <p:nvSpPr>
          <p:cNvPr id="4" name="Espaço Reservado para Texto 4"/>
          <p:cNvSpPr>
            <a:spLocks noGrp="1"/>
          </p:cNvSpPr>
          <p:nvPr>
            <p:ph type="body" sz="quarter" idx="11" hasCustomPrompt="1"/>
          </p:nvPr>
        </p:nvSpPr>
        <p:spPr>
          <a:xfrm>
            <a:off x="805543" y="1124712"/>
            <a:ext cx="10440000" cy="720000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CC82A"/>
              </a:buClr>
              <a:buSzTx/>
              <a:buFont typeface="Arial" panose="020B0604020202020204" pitchFamily="34" charset="0"/>
              <a:buNone/>
              <a:tabLst/>
              <a:defRPr b="1" baseline="0">
                <a:solidFill>
                  <a:srgbClr val="0054A4"/>
                </a:solidFill>
              </a:defRPr>
            </a:lvl1pPr>
          </a:lstStyle>
          <a:p>
            <a:pPr lvl="0"/>
            <a:r>
              <a:rPr lang="pt-BR" noProof="0" dirty="0"/>
              <a:t>Clique para adicionar subtítulo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udo_1 bloco t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13816" y="261257"/>
            <a:ext cx="10440000" cy="67491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>
              <a:defRPr lang="pt-BR"/>
            </a:lvl1pPr>
          </a:lstStyle>
          <a:p>
            <a:pPr lvl="0"/>
            <a:r>
              <a:rPr lang="pt-BR" dirty="0"/>
              <a:t>CLIQUE PARA EDITAR O TÍTULO MESTRE</a:t>
            </a:r>
            <a:endParaRPr lang="en-US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0" hasCustomPrompt="1"/>
          </p:nvPr>
        </p:nvSpPr>
        <p:spPr>
          <a:xfrm>
            <a:off x="805543" y="1966203"/>
            <a:ext cx="10440000" cy="4032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1" hasCustomPrompt="1"/>
          </p:nvPr>
        </p:nvSpPr>
        <p:spPr>
          <a:xfrm>
            <a:off x="805543" y="1124712"/>
            <a:ext cx="10440000" cy="737064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CC82A"/>
              </a:buClr>
              <a:buSzTx/>
              <a:buFont typeface="Arial" panose="020B0604020202020204" pitchFamily="34" charset="0"/>
              <a:buNone/>
              <a:tabLst/>
              <a:defRPr b="1" baseline="0">
                <a:solidFill>
                  <a:srgbClr val="0054A4"/>
                </a:solidFill>
              </a:defRPr>
            </a:lvl1pPr>
          </a:lstStyle>
          <a:p>
            <a:pPr lvl="0"/>
            <a:r>
              <a:rPr lang="pt-BR" noProof="0" dirty="0"/>
              <a:t>Clique para adicionar subtítulo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co_subti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13816" y="261257"/>
            <a:ext cx="10440000" cy="67491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>
              <a:defRPr lang="pt-BR"/>
            </a:lvl1pPr>
          </a:lstStyle>
          <a:p>
            <a:pPr lvl="0"/>
            <a:r>
              <a:rPr lang="pt-BR" noProof="0" dirty="0"/>
              <a:t>CLIQUE PARA EDITAR O TÍTULO MESTRE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1" hasCustomPrompt="1"/>
          </p:nvPr>
        </p:nvSpPr>
        <p:spPr>
          <a:xfrm>
            <a:off x="805543" y="1124712"/>
            <a:ext cx="10440000" cy="737064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CC82A"/>
              </a:buClr>
              <a:buSzTx/>
              <a:buFont typeface="Arial" panose="020B0604020202020204" pitchFamily="34" charset="0"/>
              <a:buNone/>
              <a:tabLst/>
              <a:defRPr b="1" baseline="0">
                <a:solidFill>
                  <a:srgbClr val="0054A4"/>
                </a:solidFill>
              </a:defRPr>
            </a:lvl1pPr>
          </a:lstStyle>
          <a:p>
            <a:pPr lvl="0"/>
            <a:r>
              <a:rPr lang="pt-BR" noProof="0" dirty="0"/>
              <a:t>Clique para adicionar subtítulo</a:t>
            </a:r>
          </a:p>
        </p:txBody>
      </p:sp>
      <p:sp>
        <p:nvSpPr>
          <p:cNvPr id="6" name="Espaço Reservado para Gráfico 5"/>
          <p:cNvSpPr>
            <a:spLocks noGrp="1"/>
          </p:cNvSpPr>
          <p:nvPr>
            <p:ph type="chart" sz="quarter" idx="12" hasCustomPrompt="1"/>
          </p:nvPr>
        </p:nvSpPr>
        <p:spPr>
          <a:xfrm>
            <a:off x="805543" y="1970555"/>
            <a:ext cx="10440000" cy="40320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pt-BR" noProof="0" dirty="0"/>
              <a:t>[Clique para adicionar gráfico]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m_subtitulo_1 bloco t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813816" y="261257"/>
            <a:ext cx="10440000" cy="674915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/>
          <a:lstStyle>
            <a:lvl1pPr>
              <a:defRPr lang="pt-BR"/>
            </a:lvl1pPr>
          </a:lstStyle>
          <a:p>
            <a:pPr lvl="0"/>
            <a:r>
              <a:rPr lang="pt-BR" noProof="0" dirty="0"/>
              <a:t>CLIQUE PARA EDITAR O TÍTULO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quarter" idx="10" hasCustomPrompt="1"/>
          </p:nvPr>
        </p:nvSpPr>
        <p:spPr>
          <a:xfrm>
            <a:off x="805543" y="1966203"/>
            <a:ext cx="10440000" cy="4032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600">
                <a:solidFill>
                  <a:schemeClr val="tx1">
                    <a:lumMod val="7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</a:schemeClr>
                </a:solidFill>
              </a:defRPr>
            </a:lvl5pPr>
          </a:lstStyle>
          <a:p>
            <a:pPr lvl="0"/>
            <a:r>
              <a:rPr lang="pt-BR" noProof="0" dirty="0"/>
              <a:t>Clique para editar o texto mestre</a:t>
            </a:r>
          </a:p>
          <a:p>
            <a:pPr lvl="1"/>
            <a:r>
              <a:rPr lang="pt-BR" noProof="0" dirty="0"/>
              <a:t>Segundo nível</a:t>
            </a:r>
          </a:p>
          <a:p>
            <a:pPr lvl="2"/>
            <a:r>
              <a:rPr lang="pt-BR" noProof="0" dirty="0"/>
              <a:t>Terceiro nível</a:t>
            </a:r>
          </a:p>
          <a:p>
            <a:pPr lvl="3"/>
            <a:r>
              <a:rPr lang="pt-BR" noProof="0" dirty="0"/>
              <a:t>Quarto nível</a:t>
            </a:r>
          </a:p>
          <a:p>
            <a:pPr lvl="4"/>
            <a:r>
              <a:rPr lang="pt-BR" noProof="0" dirty="0"/>
              <a:t>Quinto nível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ço Reservado para Texto 5"/>
          <p:cNvSpPr txBox="1">
            <a:spLocks/>
          </p:cNvSpPr>
          <p:nvPr/>
        </p:nvSpPr>
        <p:spPr>
          <a:xfrm>
            <a:off x="6344119" y="6549621"/>
            <a:ext cx="4494212" cy="236537"/>
          </a:xfrm>
          <a:prstGeom prst="rect">
            <a:avLst/>
          </a:prstGeom>
        </p:spPr>
        <p:txBody>
          <a:bodyPr lIns="0" tIns="45719" rIns="0" bIns="45719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6CC82A"/>
              </a:buClr>
              <a:buFont typeface="Arial" panose="020B0604020202020204" pitchFamily="34" charset="0"/>
              <a:buNone/>
              <a:defRPr sz="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6CC82A"/>
              </a:buClr>
              <a:buFont typeface="Calibri" panose="020F0502020204030204" pitchFamily="34" charset="0"/>
              <a:buChar char="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6CC82A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6CC82A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6CC82A"/>
              </a:buClr>
              <a:buFont typeface="Calibri" panose="020F0502020204030204" pitchFamily="34" charset="0"/>
              <a:buChar char="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667" dirty="0">
                <a:solidFill>
                  <a:prstClr val="white">
                    <a:lumMod val="50000"/>
                  </a:prstClr>
                </a:solidFill>
              </a:rPr>
              <a:t>This document is confidential and intended solely for the use and information of the addressee only.</a:t>
            </a:r>
          </a:p>
        </p:txBody>
      </p:sp>
      <p:sp>
        <p:nvSpPr>
          <p:cNvPr id="15" name="Espaço Reservado para Texto 5"/>
          <p:cNvSpPr txBox="1">
            <a:spLocks/>
          </p:cNvSpPr>
          <p:nvPr/>
        </p:nvSpPr>
        <p:spPr>
          <a:xfrm>
            <a:off x="5897565" y="6483365"/>
            <a:ext cx="396875" cy="239713"/>
          </a:xfrm>
          <a:prstGeom prst="rect">
            <a:avLst/>
          </a:prstGeom>
        </p:spPr>
        <p:txBody>
          <a:bodyPr lIns="91427" tIns="45719" rIns="91427" bIns="45719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6CC82A"/>
              </a:buClr>
              <a:buFont typeface="Arial" panose="020B0604020202020204" pitchFamily="34" charset="0"/>
              <a:buNone/>
              <a:defRPr sz="8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6CC82A"/>
              </a:buClr>
              <a:buFont typeface="Calibri" panose="020F0502020204030204" pitchFamily="34" charset="0"/>
              <a:buChar char="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6CC82A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6CC82A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6CC82A"/>
              </a:buClr>
              <a:buFont typeface="Calibri" panose="020F0502020204030204" pitchFamily="34" charset="0"/>
              <a:buChar char="‒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8BC25885-5991-43AF-88AE-3D0632007B96}" type="slidenum">
              <a:rPr lang="en-US" sz="1067" smtClean="0">
                <a:solidFill>
                  <a:prstClr val="white">
                    <a:lumMod val="50000"/>
                  </a:prst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pPr algn="ctr">
                <a:defRPr/>
              </a:pPr>
              <a:t>‹nº›</a:t>
            </a:fld>
            <a:endParaRPr lang="en-US" sz="1067" dirty="0">
              <a:solidFill>
                <a:prstClr val="white">
                  <a:lumMod val="50000"/>
                </a:prst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6" name="Picture 12">
            <a:extLst>
              <a:ext uri="{FF2B5EF4-FFF2-40B4-BE49-F238E27FC236}">
                <a16:creationId xmlns:a16="http://schemas.microsoft.com/office/drawing/2014/main" id="{EF39907B-9EEC-4E31-9AEA-C57ECDBB1C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15493"/>
          <a:stretch/>
        </p:blipFill>
        <p:spPr>
          <a:xfrm>
            <a:off x="0" y="0"/>
            <a:ext cx="1614399" cy="6858000"/>
          </a:xfrm>
          <a:prstGeom prst="rect">
            <a:avLst/>
          </a:prstGeom>
        </p:spPr>
      </p:pic>
      <p:grpSp>
        <p:nvGrpSpPr>
          <p:cNvPr id="7" name="Group 11">
            <a:extLst>
              <a:ext uri="{FF2B5EF4-FFF2-40B4-BE49-F238E27FC236}">
                <a16:creationId xmlns:a16="http://schemas.microsoft.com/office/drawing/2014/main" id="{CE6B0B36-6179-4525-8BEB-2BA0D7BAD7B9}"/>
              </a:ext>
            </a:extLst>
          </p:cNvPr>
          <p:cNvGrpSpPr/>
          <p:nvPr userDrawn="1"/>
        </p:nvGrpSpPr>
        <p:grpSpPr>
          <a:xfrm>
            <a:off x="11259514" y="6293072"/>
            <a:ext cx="716586" cy="564928"/>
            <a:chOff x="11259514" y="6293072"/>
            <a:chExt cx="716586" cy="564928"/>
          </a:xfrm>
        </p:grpSpPr>
        <p:sp>
          <p:nvSpPr>
            <p:cNvPr id="8" name="Rectangle 2">
              <a:extLst>
                <a:ext uri="{FF2B5EF4-FFF2-40B4-BE49-F238E27FC236}">
                  <a16:creationId xmlns:a16="http://schemas.microsoft.com/office/drawing/2014/main" id="{FA6E97B4-A190-4C8D-8BC8-CCDC8CD092D9}"/>
                </a:ext>
              </a:extLst>
            </p:cNvPr>
            <p:cNvSpPr/>
            <p:nvPr/>
          </p:nvSpPr>
          <p:spPr>
            <a:xfrm>
              <a:off x="11277600" y="6430685"/>
              <a:ext cx="698500" cy="23214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BR" dirty="0"/>
            </a:p>
          </p:txBody>
        </p:sp>
        <p:pic>
          <p:nvPicPr>
            <p:cNvPr id="9" name="Picture 10">
              <a:extLst>
                <a:ext uri="{FF2B5EF4-FFF2-40B4-BE49-F238E27FC236}">
                  <a16:creationId xmlns:a16="http://schemas.microsoft.com/office/drawing/2014/main" id="{8A1F03AF-A3F7-4BC0-A049-FF52409758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1259514" y="6293072"/>
              <a:ext cx="698496" cy="56492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78400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14" r:id="rId1"/>
    <p:sldLayoutId id="2147484315" r:id="rId2"/>
    <p:sldLayoutId id="2147484316" r:id="rId3"/>
    <p:sldLayoutId id="2147484320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  <p:sldLayoutId id="2147483753" r:id="rId12"/>
    <p:sldLayoutId id="2147483754" r:id="rId13"/>
    <p:sldLayoutId id="2147483755" r:id="rId14"/>
    <p:sldLayoutId id="2147483762" r:id="rId15"/>
    <p:sldLayoutId id="2147483763" r:id="rId16"/>
    <p:sldLayoutId id="2147483790" r:id="rId17"/>
    <p:sldLayoutId id="2147483791" r:id="rId18"/>
    <p:sldLayoutId id="2147483764" r:id="rId19"/>
    <p:sldLayoutId id="2147483789" r:id="rId20"/>
    <p:sldLayoutId id="2147483765" r:id="rId21"/>
    <p:sldLayoutId id="2147483788" r:id="rId22"/>
    <p:sldLayoutId id="2147483766" r:id="rId23"/>
    <p:sldLayoutId id="2147483780" r:id="rId24"/>
    <p:sldLayoutId id="2147483781" r:id="rId25"/>
    <p:sldLayoutId id="2147483782" r:id="rId26"/>
    <p:sldLayoutId id="2147483783" r:id="rId27"/>
    <p:sldLayoutId id="2147483767" r:id="rId28"/>
    <p:sldLayoutId id="2147483756" r:id="rId29"/>
    <p:sldLayoutId id="2147483757" r:id="rId30"/>
    <p:sldLayoutId id="2147483758" r:id="rId31"/>
    <p:sldLayoutId id="2147483768" r:id="rId32"/>
    <p:sldLayoutId id="2147483769" r:id="rId33"/>
    <p:sldLayoutId id="2147483796" r:id="rId34"/>
    <p:sldLayoutId id="2147483798" r:id="rId35"/>
  </p:sldLayoutIdLst>
  <p:hf sldNum="0"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pt-BR" sz="3200" b="1" i="0" cap="all" baseline="0" dirty="0">
          <a:solidFill>
            <a:schemeClr val="tx1"/>
          </a:solidFill>
          <a:latin typeface="+mn-lt"/>
          <a:ea typeface="MS PGothic" pitchFamily="34" charset="-128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A6A6A6"/>
          </a:solidFill>
          <a:latin typeface="Calibri" pitchFamily="34" charset="0"/>
          <a:ea typeface="MS PGothic" pitchFamily="34" charset="-128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A6A6A6"/>
          </a:solidFill>
          <a:latin typeface="Calibri" pitchFamily="34" charset="0"/>
          <a:ea typeface="MS PGothic" pitchFamily="34" charset="-128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A6A6A6"/>
          </a:solidFill>
          <a:latin typeface="Calibri" pitchFamily="34" charset="0"/>
          <a:ea typeface="MS PGothic" pitchFamily="34" charset="-128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A6A6A6"/>
          </a:solidFill>
          <a:latin typeface="Calibri" pitchFamily="34" charset="0"/>
          <a:ea typeface="MS PGothic" pitchFamily="34" charset="-128"/>
        </a:defRPr>
      </a:lvl5pPr>
      <a:lvl6pPr marL="457095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A6A6A6"/>
          </a:solidFill>
          <a:latin typeface="Calibri" pitchFamily="34" charset="0"/>
          <a:ea typeface="MS PGothic" pitchFamily="34" charset="-128"/>
        </a:defRPr>
      </a:lvl6pPr>
      <a:lvl7pPr marL="91419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A6A6A6"/>
          </a:solidFill>
          <a:latin typeface="Calibri" pitchFamily="34" charset="0"/>
          <a:ea typeface="MS PGothic" pitchFamily="34" charset="-128"/>
        </a:defRPr>
      </a:lvl7pPr>
      <a:lvl8pPr marL="1371294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A6A6A6"/>
          </a:solidFill>
          <a:latin typeface="Calibri" pitchFamily="34" charset="0"/>
          <a:ea typeface="MS PGothic" pitchFamily="34" charset="-128"/>
        </a:defRPr>
      </a:lvl8pPr>
      <a:lvl9pPr marL="1828392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A6A6A6"/>
          </a:solidFill>
          <a:latin typeface="Calibri" pitchFamily="34" charset="0"/>
          <a:ea typeface="MS PGothic" pitchFamily="34" charset="-128"/>
        </a:defRPr>
      </a:lvl9pPr>
    </p:titleStyle>
    <p:bodyStyle>
      <a:lvl1pPr marL="228552" indent="-228552" algn="l" rtl="0" eaLnBrk="1" fontAlgn="base" hangingPunct="1">
        <a:spcBef>
          <a:spcPts val="300"/>
        </a:spcBef>
        <a:spcAft>
          <a:spcPts val="300"/>
        </a:spcAft>
        <a:buClr>
          <a:srgbClr val="A2BD30"/>
        </a:buClr>
        <a:buFont typeface="Arial" pitchFamily="34" charset="0"/>
        <a:buChar char="•"/>
        <a:defRPr sz="1867" kern="1200" baseline="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1pPr>
      <a:lvl2pPr marL="685654" indent="-228552" algn="l" rtl="0" eaLnBrk="1" fontAlgn="base" hangingPunct="1">
        <a:spcBef>
          <a:spcPts val="300"/>
        </a:spcBef>
        <a:spcAft>
          <a:spcPts val="300"/>
        </a:spcAft>
        <a:buClr>
          <a:srgbClr val="A2BD30"/>
        </a:buClr>
        <a:buFont typeface="Calibri" pitchFamily="34" charset="0"/>
        <a:buChar char="‒"/>
        <a:defRPr sz="1867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2pPr>
      <a:lvl3pPr marL="1142746" indent="-228552" algn="l" rtl="0" eaLnBrk="1" fontAlgn="base" hangingPunct="1">
        <a:spcBef>
          <a:spcPts val="300"/>
        </a:spcBef>
        <a:spcAft>
          <a:spcPts val="300"/>
        </a:spcAft>
        <a:buClr>
          <a:srgbClr val="A2BD30"/>
        </a:buClr>
        <a:buFont typeface="Wingdings" pitchFamily="2" charset="2"/>
        <a:buChar char="§"/>
        <a:defRPr sz="1867" kern="120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3pPr>
      <a:lvl4pPr marL="1599840" indent="-228552" algn="l" rtl="0" eaLnBrk="1" fontAlgn="base" hangingPunct="1">
        <a:spcBef>
          <a:spcPts val="300"/>
        </a:spcBef>
        <a:spcAft>
          <a:spcPts val="300"/>
        </a:spcAft>
        <a:buClr>
          <a:srgbClr val="A2BD30"/>
        </a:buClr>
        <a:buFont typeface="Arial" pitchFamily="34" charset="0"/>
        <a:buChar char="•"/>
        <a:defRPr sz="1867" kern="1200" baseline="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4pPr>
      <a:lvl5pPr marL="2056935" indent="-228552" algn="l" rtl="0" eaLnBrk="1" fontAlgn="base" hangingPunct="1">
        <a:spcBef>
          <a:spcPts val="300"/>
        </a:spcBef>
        <a:spcAft>
          <a:spcPts val="300"/>
        </a:spcAft>
        <a:buClr>
          <a:srgbClr val="A2BD30"/>
        </a:buClr>
        <a:buFont typeface="Calibri" pitchFamily="34" charset="0"/>
        <a:buChar char="‒"/>
        <a:defRPr sz="1867" kern="1200" baseline="0">
          <a:solidFill>
            <a:schemeClr val="tx1">
              <a:lumMod val="75000"/>
            </a:schemeClr>
          </a:solidFill>
          <a:latin typeface="+mn-lt"/>
          <a:ea typeface="+mn-ea"/>
          <a:cs typeface="+mn-cs"/>
        </a:defRPr>
      </a:lvl5pPr>
      <a:lvl6pPr marL="2514036" indent="-228552" algn="l" defTabSz="91419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971134" indent="-228552" algn="l" defTabSz="91419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428232" indent="-228552" algn="l" defTabSz="91419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885334" indent="-228552" algn="l" defTabSz="91419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19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095" algn="l" defTabSz="91419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196" algn="l" defTabSz="91419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294" algn="l" defTabSz="91419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392" algn="l" defTabSz="91419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494" algn="l" defTabSz="91419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2586" algn="l" defTabSz="91419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199680" algn="l" defTabSz="91419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6775" algn="l" defTabSz="914196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189">
          <p15:clr>
            <a:srgbClr val="F26B43"/>
          </p15:clr>
        </p15:guide>
        <p15:guide id="2" pos="5120">
          <p15:clr>
            <a:srgbClr val="F26B43"/>
          </p15:clr>
        </p15:guide>
        <p15:guide id="3" pos="1119">
          <p15:clr>
            <a:srgbClr val="F26B43"/>
          </p15:clr>
        </p15:guide>
        <p15:guide id="4" pos="9475">
          <p15:clr>
            <a:srgbClr val="F26B43"/>
          </p15:clr>
        </p15:guide>
        <p15:guide id="5" orient="horz" pos="793">
          <p15:clr>
            <a:srgbClr val="F26B43"/>
          </p15:clr>
        </p15:guide>
        <p15:guide id="6" orient="horz" pos="915">
          <p15:clr>
            <a:srgbClr val="F26B43"/>
          </p15:clr>
        </p15:guide>
        <p15:guide id="7" orient="horz" pos="1549">
          <p15:clr>
            <a:srgbClr val="F26B43"/>
          </p15:clr>
        </p15:guide>
        <p15:guide id="8" orient="horz" pos="1640">
          <p15:clr>
            <a:srgbClr val="F26B43"/>
          </p15:clr>
        </p15:guide>
        <p15:guide id="9" orient="horz" pos="5027">
          <p15:clr>
            <a:srgbClr val="F26B43"/>
          </p15:clr>
        </p15:guide>
        <p15:guide id="10" pos="4999">
          <p15:clr>
            <a:srgbClr val="F26B43"/>
          </p15:clr>
        </p15:guide>
        <p15:guide id="11" pos="524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sv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3" Type="http://schemas.openxmlformats.org/officeDocument/2006/relationships/image" Target="../media/image16.png"/><Relationship Id="rId7" Type="http://schemas.openxmlformats.org/officeDocument/2006/relationships/image" Target="../media/image20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emf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78F83-FFF7-43DC-9DBD-0FF6ED7A6749}"/>
              </a:ext>
            </a:extLst>
          </p:cNvPr>
          <p:cNvSpPr txBox="1">
            <a:spLocks/>
          </p:cNvSpPr>
          <p:nvPr/>
        </p:nvSpPr>
        <p:spPr>
          <a:xfrm>
            <a:off x="-144856" y="3429000"/>
            <a:ext cx="4264184" cy="147320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pt-BR" sz="3200" b="1" i="0" cap="all" baseline="0" dirty="0">
                <a:solidFill>
                  <a:schemeClr val="tx1"/>
                </a:solidFill>
                <a:latin typeface="+mn-lt"/>
                <a:ea typeface="MS PGothic" pitchFamily="34" charset="-128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A6A6A6"/>
                </a:solidFill>
                <a:latin typeface="Calibri" pitchFamily="34" charset="0"/>
                <a:ea typeface="MS PGothic" pitchFamily="34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A6A6A6"/>
                </a:solidFill>
                <a:latin typeface="Calibri" pitchFamily="34" charset="0"/>
                <a:ea typeface="MS PGothic" pitchFamily="34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A6A6A6"/>
                </a:solidFill>
                <a:latin typeface="Calibri" pitchFamily="34" charset="0"/>
                <a:ea typeface="MS PGothic" pitchFamily="34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A6A6A6"/>
                </a:solidFill>
                <a:latin typeface="Calibri" pitchFamily="34" charset="0"/>
                <a:ea typeface="MS PGothic" pitchFamily="34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A6A6A6"/>
                </a:solidFill>
                <a:latin typeface="Calibri" pitchFamily="34" charset="0"/>
                <a:ea typeface="MS PGothic" pitchFamily="34" charset="-128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A6A6A6"/>
                </a:solidFill>
                <a:latin typeface="Calibri" pitchFamily="34" charset="0"/>
                <a:ea typeface="MS PGothic" pitchFamily="34" charset="-128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A6A6A6"/>
                </a:solidFill>
                <a:latin typeface="Calibri" pitchFamily="34" charset="0"/>
                <a:ea typeface="MS PGothic" pitchFamily="34" charset="-128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A6A6A6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r"/>
            <a:r>
              <a:rPr lang="pt-BR" i="1" kern="0" dirty="0"/>
              <a:t>IOP</a:t>
            </a:r>
          </a:p>
        </p:txBody>
      </p:sp>
    </p:spTree>
    <p:extLst>
      <p:ext uri="{BB962C8B-B14F-4D97-AF65-F5344CB8AC3E}">
        <p14:creationId xmlns:p14="http://schemas.microsoft.com/office/powerpoint/2010/main" val="14573889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1CFB486E-3E47-4E41-A920-9A7D6D9A7302}"/>
              </a:ext>
            </a:extLst>
          </p:cNvPr>
          <p:cNvSpPr/>
          <p:nvPr/>
        </p:nvSpPr>
        <p:spPr>
          <a:xfrm>
            <a:off x="779931" y="5669280"/>
            <a:ext cx="10458394" cy="1188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5E824A4F-85AB-4254-BF08-5D47CC83B4B5}"/>
              </a:ext>
            </a:extLst>
          </p:cNvPr>
          <p:cNvSpPr txBox="1"/>
          <p:nvPr/>
        </p:nvSpPr>
        <p:spPr>
          <a:xfrm>
            <a:off x="689283" y="-121309"/>
            <a:ext cx="8373063" cy="630594"/>
          </a:xfrm>
          <a:prstGeom prst="rect">
            <a:avLst/>
          </a:prstGeom>
          <a:noFill/>
          <a:ln w="9525" cap="flat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>
            <a:lvl1pPr marL="0" indent="0" eaLnBrk="1" hangingPunct="1"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Font typeface="Arial" pitchFamily="34" charset="0"/>
              <a:buNone/>
              <a:defRPr lang="pt-BR" sz="2800" b="1" i="0" u="none" strike="noStrike" kern="0" cap="none" spc="0" baseline="0" dirty="0" smtClean="0">
                <a:solidFill>
                  <a:srgbClr val="26488C"/>
                </a:solidFill>
                <a:uFillTx/>
                <a:latin typeface="Arial" pitchFamily="34"/>
                <a:cs typeface="Arial" pitchFamily="34"/>
              </a:defRPr>
            </a:lvl1pPr>
            <a:lvl2pPr marL="685800" indent="-228600" eaLnBrk="1" hangingPunct="1"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Font typeface="Calibri" pitchFamily="34" charset="0"/>
              <a:buChar char="‒"/>
              <a:defRPr lang="pt-BR" sz="1800" dirty="0" smtClean="0"/>
            </a:lvl2pPr>
            <a:lvl3pPr marL="1143000" indent="-228600" eaLnBrk="1" hangingPunct="1"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Font typeface="Wingdings" pitchFamily="2" charset="2"/>
              <a:buChar char="§"/>
              <a:defRPr lang="pt-BR" sz="1800" dirty="0" smtClean="0"/>
            </a:lvl3pPr>
            <a:lvl4pPr marL="1600200" indent="-228600" eaLnBrk="1" hangingPunct="1"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Font typeface="Arial" pitchFamily="34" charset="0"/>
              <a:buChar char="•"/>
              <a:defRPr lang="pt-BR" sz="1800" baseline="0" dirty="0" smtClean="0"/>
            </a:lvl4pPr>
            <a:lvl5pPr marL="2057400" indent="-228600" eaLnBrk="1" hangingPunct="1"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Font typeface="Calibri" pitchFamily="34" charset="0"/>
              <a:buChar char="‒"/>
              <a:defRPr lang="pt-BR" sz="1800" baseline="0" dirty="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cs typeface="+mn-cs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cs typeface="+mn-cs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cs typeface="+mn-cs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SzTx/>
              <a:buFont typeface="Arial" pitchFamily="34" charset="0"/>
              <a:buNone/>
              <a:tabLst/>
              <a:defRPr/>
            </a:pPr>
            <a:r>
              <a:rPr lang="pt-BR" dirty="0"/>
              <a:t>MD06</a:t>
            </a:r>
            <a:endParaRPr kumimoji="0" lang="pt-BR" sz="2800" b="1" i="0" u="none" strike="noStrike" kern="0" cap="none" spc="0" normalizeH="0" baseline="0" noProof="0" dirty="0">
              <a:ln>
                <a:noFill/>
              </a:ln>
              <a:solidFill>
                <a:srgbClr val="26488C"/>
              </a:solidFill>
              <a:effectLst/>
              <a:uLnTx/>
              <a:uFillTx/>
              <a:latin typeface="Arial" pitchFamily="34"/>
              <a:ea typeface="+mn-ea"/>
              <a:cs typeface="Arial" pitchFamily="34"/>
            </a:endParaRP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3E599D5D-D2FF-4658-83E7-733FEC04D0C3}"/>
              </a:ext>
            </a:extLst>
          </p:cNvPr>
          <p:cNvGraphicFramePr>
            <a:graphicFrameLocks noGrp="1"/>
          </p:cNvGraphicFramePr>
          <p:nvPr/>
        </p:nvGraphicFramePr>
        <p:xfrm>
          <a:off x="779930" y="509285"/>
          <a:ext cx="10910041" cy="4926326"/>
        </p:xfrm>
        <a:graphic>
          <a:graphicData uri="http://schemas.openxmlformats.org/drawingml/2006/table">
            <a:tbl>
              <a:tblPr/>
              <a:tblGrid>
                <a:gridCol w="756591">
                  <a:extLst>
                    <a:ext uri="{9D8B030D-6E8A-4147-A177-3AD203B41FA5}">
                      <a16:colId xmlns:a16="http://schemas.microsoft.com/office/drawing/2014/main" val="1504444126"/>
                    </a:ext>
                  </a:extLst>
                </a:gridCol>
                <a:gridCol w="597706">
                  <a:extLst>
                    <a:ext uri="{9D8B030D-6E8A-4147-A177-3AD203B41FA5}">
                      <a16:colId xmlns:a16="http://schemas.microsoft.com/office/drawing/2014/main" val="1025523116"/>
                    </a:ext>
                  </a:extLst>
                </a:gridCol>
                <a:gridCol w="2474052">
                  <a:extLst>
                    <a:ext uri="{9D8B030D-6E8A-4147-A177-3AD203B41FA5}">
                      <a16:colId xmlns:a16="http://schemas.microsoft.com/office/drawing/2014/main" val="4226502330"/>
                    </a:ext>
                  </a:extLst>
                </a:gridCol>
                <a:gridCol w="887733">
                  <a:extLst>
                    <a:ext uri="{9D8B030D-6E8A-4147-A177-3AD203B41FA5}">
                      <a16:colId xmlns:a16="http://schemas.microsoft.com/office/drawing/2014/main" val="162961471"/>
                    </a:ext>
                  </a:extLst>
                </a:gridCol>
                <a:gridCol w="554834">
                  <a:extLst>
                    <a:ext uri="{9D8B030D-6E8A-4147-A177-3AD203B41FA5}">
                      <a16:colId xmlns:a16="http://schemas.microsoft.com/office/drawing/2014/main" val="3879430047"/>
                    </a:ext>
                  </a:extLst>
                </a:gridCol>
                <a:gridCol w="342988">
                  <a:extLst>
                    <a:ext uri="{9D8B030D-6E8A-4147-A177-3AD203B41FA5}">
                      <a16:colId xmlns:a16="http://schemas.microsoft.com/office/drawing/2014/main" val="316086247"/>
                    </a:ext>
                  </a:extLst>
                </a:gridCol>
                <a:gridCol w="433779">
                  <a:extLst>
                    <a:ext uri="{9D8B030D-6E8A-4147-A177-3AD203B41FA5}">
                      <a16:colId xmlns:a16="http://schemas.microsoft.com/office/drawing/2014/main" val="692738335"/>
                    </a:ext>
                  </a:extLst>
                </a:gridCol>
                <a:gridCol w="403515">
                  <a:extLst>
                    <a:ext uri="{9D8B030D-6E8A-4147-A177-3AD203B41FA5}">
                      <a16:colId xmlns:a16="http://schemas.microsoft.com/office/drawing/2014/main" val="3771610210"/>
                    </a:ext>
                  </a:extLst>
                </a:gridCol>
                <a:gridCol w="403515">
                  <a:extLst>
                    <a:ext uri="{9D8B030D-6E8A-4147-A177-3AD203B41FA5}">
                      <a16:colId xmlns:a16="http://schemas.microsoft.com/office/drawing/2014/main" val="3182831338"/>
                    </a:ext>
                  </a:extLst>
                </a:gridCol>
                <a:gridCol w="403515">
                  <a:extLst>
                    <a:ext uri="{9D8B030D-6E8A-4147-A177-3AD203B41FA5}">
                      <a16:colId xmlns:a16="http://schemas.microsoft.com/office/drawing/2014/main" val="3269959415"/>
                    </a:ext>
                  </a:extLst>
                </a:gridCol>
                <a:gridCol w="403515">
                  <a:extLst>
                    <a:ext uri="{9D8B030D-6E8A-4147-A177-3AD203B41FA5}">
                      <a16:colId xmlns:a16="http://schemas.microsoft.com/office/drawing/2014/main" val="579434699"/>
                    </a:ext>
                  </a:extLst>
                </a:gridCol>
                <a:gridCol w="423691">
                  <a:extLst>
                    <a:ext uri="{9D8B030D-6E8A-4147-A177-3AD203B41FA5}">
                      <a16:colId xmlns:a16="http://schemas.microsoft.com/office/drawing/2014/main" val="2934145020"/>
                    </a:ext>
                  </a:extLst>
                </a:gridCol>
                <a:gridCol w="403515">
                  <a:extLst>
                    <a:ext uri="{9D8B030D-6E8A-4147-A177-3AD203B41FA5}">
                      <a16:colId xmlns:a16="http://schemas.microsoft.com/office/drawing/2014/main" val="2915386587"/>
                    </a:ext>
                  </a:extLst>
                </a:gridCol>
                <a:gridCol w="413603">
                  <a:extLst>
                    <a:ext uri="{9D8B030D-6E8A-4147-A177-3AD203B41FA5}">
                      <a16:colId xmlns:a16="http://schemas.microsoft.com/office/drawing/2014/main" val="330791796"/>
                    </a:ext>
                  </a:extLst>
                </a:gridCol>
                <a:gridCol w="423691">
                  <a:extLst>
                    <a:ext uri="{9D8B030D-6E8A-4147-A177-3AD203B41FA5}">
                      <a16:colId xmlns:a16="http://schemas.microsoft.com/office/drawing/2014/main" val="2352180054"/>
                    </a:ext>
                  </a:extLst>
                </a:gridCol>
                <a:gridCol w="403515">
                  <a:extLst>
                    <a:ext uri="{9D8B030D-6E8A-4147-A177-3AD203B41FA5}">
                      <a16:colId xmlns:a16="http://schemas.microsoft.com/office/drawing/2014/main" val="569004185"/>
                    </a:ext>
                  </a:extLst>
                </a:gridCol>
                <a:gridCol w="1180283">
                  <a:extLst>
                    <a:ext uri="{9D8B030D-6E8A-4147-A177-3AD203B41FA5}">
                      <a16:colId xmlns:a16="http://schemas.microsoft.com/office/drawing/2014/main" val="1137142981"/>
                    </a:ext>
                  </a:extLst>
                </a:gridCol>
              </a:tblGrid>
              <a:tr h="28978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Módulo</a:t>
                      </a:r>
                    </a:p>
                  </a:txBody>
                  <a:tcPr marL="7245" marR="7245" marT="72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 Faz.</a:t>
                      </a:r>
                    </a:p>
                  </a:txBody>
                  <a:tcPr marL="7245" marR="7245" marT="72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Fazenda</a:t>
                      </a:r>
                    </a:p>
                  </a:txBody>
                  <a:tcPr marL="7245" marR="7245" marT="72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Macroregião</a:t>
                      </a:r>
                    </a:p>
                  </a:txBody>
                  <a:tcPr marL="7245" marR="7245" marT="72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Estoque seguro (%) </a:t>
                      </a:r>
                    </a:p>
                  </a:txBody>
                  <a:tcPr marL="7245" marR="7245" marT="72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Idade pond. </a:t>
                      </a:r>
                    </a:p>
                  </a:txBody>
                  <a:tcPr marL="7245" marR="7245" marT="72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Vol. MAR/25</a:t>
                      </a:r>
                    </a:p>
                  </a:txBody>
                  <a:tcPr marL="7245" marR="7245" marT="72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Vol. ABR/25</a:t>
                      </a:r>
                    </a:p>
                  </a:txBody>
                  <a:tcPr marL="7245" marR="7245" marT="72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Vol. MAI/25</a:t>
                      </a:r>
                    </a:p>
                  </a:txBody>
                  <a:tcPr marL="7245" marR="7245" marT="72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Vol. JUN/25</a:t>
                      </a:r>
                    </a:p>
                  </a:txBody>
                  <a:tcPr marL="7245" marR="7245" marT="72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Vol. JUL/25</a:t>
                      </a:r>
                    </a:p>
                  </a:txBody>
                  <a:tcPr marL="7245" marR="7245" marT="72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Vol. AGO/25</a:t>
                      </a:r>
                    </a:p>
                  </a:txBody>
                  <a:tcPr marL="7245" marR="7245" marT="72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Vol. SET/25</a:t>
                      </a:r>
                    </a:p>
                  </a:txBody>
                  <a:tcPr marL="7245" marR="7245" marT="72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Vol. OUT/25</a:t>
                      </a:r>
                    </a:p>
                  </a:txBody>
                  <a:tcPr marL="7245" marR="7245" marT="72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Vol. NOV/25</a:t>
                      </a:r>
                    </a:p>
                  </a:txBody>
                  <a:tcPr marL="7245" marR="7245" marT="72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Vol. DEZ/25</a:t>
                      </a:r>
                    </a:p>
                  </a:txBody>
                  <a:tcPr marL="7245" marR="7245" marT="72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19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Limpeza de áreas</a:t>
                      </a:r>
                    </a:p>
                  </a:txBody>
                  <a:tcPr marL="7245" marR="7245" marT="724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4259764"/>
                  </a:ext>
                </a:extLst>
              </a:tr>
              <a:tr h="144892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MD06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0531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SANTA EDWIRGES I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Norte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3,10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1.555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Sinistro fogo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3211394"/>
                  </a:ext>
                </a:extLst>
              </a:tr>
              <a:tr h="144892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MD06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0532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SANTA EDWIRGES II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Norte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5,10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8.689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0648938"/>
                  </a:ext>
                </a:extLst>
              </a:tr>
              <a:tr h="144892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MD06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0533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SANTA EDWIRGES III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Norte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5,10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6.655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2659062"/>
                  </a:ext>
                </a:extLst>
              </a:tr>
              <a:tr h="144892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MD06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0497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ICATU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Norte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5,20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25.381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6976782"/>
                  </a:ext>
                </a:extLst>
              </a:tr>
              <a:tr h="144892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MD06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0498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NOVA ICATU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Norte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5,15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46.853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11.128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Monitoramento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328966"/>
                  </a:ext>
                </a:extLst>
              </a:tr>
              <a:tr h="144892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MD06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0454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SANTA TEREZA III - MARÍLIA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Norte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5,29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29.157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DH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5576927"/>
                  </a:ext>
                </a:extLst>
              </a:tr>
              <a:tr h="144892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MD06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0427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SÃO CRISTÓVÃO II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Norte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5,40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12.883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Sinistro fogo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3193089"/>
                  </a:ext>
                </a:extLst>
              </a:tr>
              <a:tr h="144892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MD06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0538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ESTÂNCIA MARCOS ANDRÉ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Norte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5,10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6.198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98084042"/>
                  </a:ext>
                </a:extLst>
              </a:tr>
              <a:tr h="144892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MD06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0604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SÃO BENEDITO II – GUAIMBÊ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Norte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4,90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23.407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Monitoramento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5961398"/>
                  </a:ext>
                </a:extLst>
              </a:tr>
              <a:tr h="144892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MD06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0439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ESTÂNCIA SANTA LAURA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Norte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5,30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12.464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7133311"/>
                  </a:ext>
                </a:extLst>
              </a:tr>
              <a:tr h="144892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MD06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0584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SONHO MEU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Norte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4,73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11.192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28.713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Monitoramento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7159423"/>
                  </a:ext>
                </a:extLst>
              </a:tr>
              <a:tr h="144892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MD06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0608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SANTA MARIA XI - GETULINA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Norte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73%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4,89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71.073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4.123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DH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16801"/>
                  </a:ext>
                </a:extLst>
              </a:tr>
              <a:tr h="144892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MD06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0672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MARIA CAROLINA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Norte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82%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4,80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17.683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Monitoramento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3028669"/>
                  </a:ext>
                </a:extLst>
              </a:tr>
              <a:tr h="144892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MD06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0581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SANTA PAULA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Norte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5,13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19.622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9411630"/>
                  </a:ext>
                </a:extLst>
              </a:tr>
              <a:tr h="144892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MD06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0372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NOSSA SENHORA DE FÁTIMA III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Norte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75%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5,57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64.327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DH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3058753"/>
                  </a:ext>
                </a:extLst>
              </a:tr>
              <a:tr h="144892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MD06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0528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SANTA RITA DE CÁSSIA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Norte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49%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5,25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3.447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100.756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52.009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Sinistro fogo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1118737"/>
                  </a:ext>
                </a:extLst>
              </a:tr>
              <a:tr h="144892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MD06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0523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TRÊS IRMÃOS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Norte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5,52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12.873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0813220"/>
                  </a:ext>
                </a:extLst>
              </a:tr>
              <a:tr h="144892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MD06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0373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NOSSA SENHORA DA SALETE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Norte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5,82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41.718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12.124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DH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5155936"/>
                  </a:ext>
                </a:extLst>
              </a:tr>
              <a:tr h="144892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MD06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0365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FAVACHINHO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Norte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5,90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29.809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DH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2975690"/>
                  </a:ext>
                </a:extLst>
              </a:tr>
              <a:tr h="144892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MD06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0496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SANTA MARIAM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Norte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93%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5,75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52.418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DH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1370044"/>
                  </a:ext>
                </a:extLst>
              </a:tr>
              <a:tr h="144892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MD06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0583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IPANEMA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Norte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5,40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17.911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DH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3114343"/>
                  </a:ext>
                </a:extLst>
              </a:tr>
              <a:tr h="144892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MD06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0338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SANTO ANTÔNIO VII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Norte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67%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6,16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4.830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4.053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Sinistro fogo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578219"/>
                  </a:ext>
                </a:extLst>
              </a:tr>
              <a:tr h="144892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MD06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0572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VALE DO TIBIRIÇÁ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Norte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5,49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11.931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774419"/>
                  </a:ext>
                </a:extLst>
              </a:tr>
              <a:tr h="144892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MD06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0576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SÃO FRANCISCO IV - GETULINA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Norte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83%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5,10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52.971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Sinistro fogo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3696527"/>
                  </a:ext>
                </a:extLst>
              </a:tr>
              <a:tr h="144892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MD06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GUATILU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Norte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4,90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24.883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DH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5628046"/>
                  </a:ext>
                </a:extLst>
              </a:tr>
              <a:tr h="144892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MD06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0684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MONTE ALTO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Norte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5,00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11.257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42.802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Monitoramento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89019434"/>
                  </a:ext>
                </a:extLst>
              </a:tr>
              <a:tr h="144892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MD06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0565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SANTA MÔNICA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Norte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5,14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26.163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DH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7976250"/>
                  </a:ext>
                </a:extLst>
              </a:tr>
              <a:tr h="144892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MD06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0294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TIBIRIÇA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Norte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6,20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2.525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Sinistro fogo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041959"/>
                  </a:ext>
                </a:extLst>
              </a:tr>
              <a:tr h="144892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MD06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0579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SANTA HERCÍDIA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Norte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5,46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36.192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30.406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Monitoramento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8912501"/>
                  </a:ext>
                </a:extLst>
              </a:tr>
              <a:tr h="144892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MD06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0597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NOVA IRAJÁ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Norte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5,60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26.571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DH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5898606"/>
                  </a:ext>
                </a:extLst>
              </a:tr>
              <a:tr h="144892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MD06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0566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MORRO VERDE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Norte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5,45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44.002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DH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902894"/>
                  </a:ext>
                </a:extLst>
              </a:tr>
              <a:tr h="144892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MD06 Total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44%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5,28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89.133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106.429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99.786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109.201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100.756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106.600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117.092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105.095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107.681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100.980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245" marR="7245" marT="724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51395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0219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1CFB486E-3E47-4E41-A920-9A7D6D9A7302}"/>
              </a:ext>
            </a:extLst>
          </p:cNvPr>
          <p:cNvSpPr/>
          <p:nvPr/>
        </p:nvSpPr>
        <p:spPr>
          <a:xfrm>
            <a:off x="779931" y="5669280"/>
            <a:ext cx="10458394" cy="1188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5E824A4F-85AB-4254-BF08-5D47CC83B4B5}"/>
              </a:ext>
            </a:extLst>
          </p:cNvPr>
          <p:cNvSpPr txBox="1"/>
          <p:nvPr/>
        </p:nvSpPr>
        <p:spPr>
          <a:xfrm>
            <a:off x="689283" y="-121309"/>
            <a:ext cx="8373063" cy="630594"/>
          </a:xfrm>
          <a:prstGeom prst="rect">
            <a:avLst/>
          </a:prstGeom>
          <a:noFill/>
          <a:ln w="9525" cap="flat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>
            <a:lvl1pPr marL="0" indent="0" eaLnBrk="1" hangingPunct="1"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Font typeface="Arial" pitchFamily="34" charset="0"/>
              <a:buNone/>
              <a:defRPr lang="pt-BR" sz="2800" b="1" i="0" u="none" strike="noStrike" kern="0" cap="none" spc="0" baseline="0" dirty="0" smtClean="0">
                <a:solidFill>
                  <a:srgbClr val="26488C"/>
                </a:solidFill>
                <a:uFillTx/>
                <a:latin typeface="Arial" pitchFamily="34"/>
                <a:cs typeface="Arial" pitchFamily="34"/>
              </a:defRPr>
            </a:lvl1pPr>
            <a:lvl2pPr marL="685800" indent="-228600" eaLnBrk="1" hangingPunct="1"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Font typeface="Calibri" pitchFamily="34" charset="0"/>
              <a:buChar char="‒"/>
              <a:defRPr lang="pt-BR" sz="1800" dirty="0" smtClean="0"/>
            </a:lvl2pPr>
            <a:lvl3pPr marL="1143000" indent="-228600" eaLnBrk="1" hangingPunct="1"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Font typeface="Wingdings" pitchFamily="2" charset="2"/>
              <a:buChar char="§"/>
              <a:defRPr lang="pt-BR" sz="1800" dirty="0" smtClean="0"/>
            </a:lvl3pPr>
            <a:lvl4pPr marL="1600200" indent="-228600" eaLnBrk="1" hangingPunct="1"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Font typeface="Arial" pitchFamily="34" charset="0"/>
              <a:buChar char="•"/>
              <a:defRPr lang="pt-BR" sz="1800" baseline="0" dirty="0" smtClean="0"/>
            </a:lvl4pPr>
            <a:lvl5pPr marL="2057400" indent="-228600" eaLnBrk="1" hangingPunct="1"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Font typeface="Calibri" pitchFamily="34" charset="0"/>
              <a:buChar char="‒"/>
              <a:defRPr lang="pt-BR" sz="1800" baseline="0" dirty="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cs typeface="+mn-cs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cs typeface="+mn-cs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cs typeface="+mn-cs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SzTx/>
              <a:buFont typeface="Arial" pitchFamily="34" charset="0"/>
              <a:buNone/>
              <a:tabLst/>
              <a:defRPr/>
            </a:pPr>
            <a:r>
              <a:rPr lang="pt-BR" dirty="0"/>
              <a:t>MD07</a:t>
            </a:r>
            <a:endParaRPr kumimoji="0" lang="pt-BR" sz="2800" b="1" i="0" u="none" strike="noStrike" kern="0" cap="none" spc="0" normalizeH="0" baseline="0" noProof="0" dirty="0">
              <a:ln>
                <a:noFill/>
              </a:ln>
              <a:solidFill>
                <a:srgbClr val="26488C"/>
              </a:solidFill>
              <a:effectLst/>
              <a:uLnTx/>
              <a:uFillTx/>
              <a:latin typeface="Arial" pitchFamily="34"/>
              <a:ea typeface="+mn-ea"/>
              <a:cs typeface="Arial" pitchFamily="34"/>
            </a:endParaRP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7DD992A0-F1D1-4B76-B90C-D8970B69911E}"/>
              </a:ext>
            </a:extLst>
          </p:cNvPr>
          <p:cNvGraphicFramePr>
            <a:graphicFrameLocks noGrp="1"/>
          </p:cNvGraphicFramePr>
          <p:nvPr/>
        </p:nvGraphicFramePr>
        <p:xfrm>
          <a:off x="1909469" y="106325"/>
          <a:ext cx="8373061" cy="6712320"/>
        </p:xfrm>
        <a:graphic>
          <a:graphicData uri="http://schemas.openxmlformats.org/drawingml/2006/table">
            <a:tbl>
              <a:tblPr/>
              <a:tblGrid>
                <a:gridCol w="592848">
                  <a:extLst>
                    <a:ext uri="{9D8B030D-6E8A-4147-A177-3AD203B41FA5}">
                      <a16:colId xmlns:a16="http://schemas.microsoft.com/office/drawing/2014/main" val="229084950"/>
                    </a:ext>
                  </a:extLst>
                </a:gridCol>
                <a:gridCol w="468350">
                  <a:extLst>
                    <a:ext uri="{9D8B030D-6E8A-4147-A177-3AD203B41FA5}">
                      <a16:colId xmlns:a16="http://schemas.microsoft.com/office/drawing/2014/main" val="381413917"/>
                    </a:ext>
                  </a:extLst>
                </a:gridCol>
                <a:gridCol w="1722027">
                  <a:extLst>
                    <a:ext uri="{9D8B030D-6E8A-4147-A177-3AD203B41FA5}">
                      <a16:colId xmlns:a16="http://schemas.microsoft.com/office/drawing/2014/main" val="3463914338"/>
                    </a:ext>
                  </a:extLst>
                </a:gridCol>
                <a:gridCol w="695609">
                  <a:extLst>
                    <a:ext uri="{9D8B030D-6E8A-4147-A177-3AD203B41FA5}">
                      <a16:colId xmlns:a16="http://schemas.microsoft.com/office/drawing/2014/main" val="2117485830"/>
                    </a:ext>
                  </a:extLst>
                </a:gridCol>
                <a:gridCol w="434757">
                  <a:extLst>
                    <a:ext uri="{9D8B030D-6E8A-4147-A177-3AD203B41FA5}">
                      <a16:colId xmlns:a16="http://schemas.microsoft.com/office/drawing/2014/main" val="579526690"/>
                    </a:ext>
                  </a:extLst>
                </a:gridCol>
                <a:gridCol w="268756">
                  <a:extLst>
                    <a:ext uri="{9D8B030D-6E8A-4147-A177-3AD203B41FA5}">
                      <a16:colId xmlns:a16="http://schemas.microsoft.com/office/drawing/2014/main" val="3792334749"/>
                    </a:ext>
                  </a:extLst>
                </a:gridCol>
                <a:gridCol w="339900">
                  <a:extLst>
                    <a:ext uri="{9D8B030D-6E8A-4147-A177-3AD203B41FA5}">
                      <a16:colId xmlns:a16="http://schemas.microsoft.com/office/drawing/2014/main" val="1898461956"/>
                    </a:ext>
                  </a:extLst>
                </a:gridCol>
                <a:gridCol w="308280">
                  <a:extLst>
                    <a:ext uri="{9D8B030D-6E8A-4147-A177-3AD203B41FA5}">
                      <a16:colId xmlns:a16="http://schemas.microsoft.com/office/drawing/2014/main" val="996070300"/>
                    </a:ext>
                  </a:extLst>
                </a:gridCol>
                <a:gridCol w="316185">
                  <a:extLst>
                    <a:ext uri="{9D8B030D-6E8A-4147-A177-3AD203B41FA5}">
                      <a16:colId xmlns:a16="http://schemas.microsoft.com/office/drawing/2014/main" val="3619382510"/>
                    </a:ext>
                  </a:extLst>
                </a:gridCol>
                <a:gridCol w="316185">
                  <a:extLst>
                    <a:ext uri="{9D8B030D-6E8A-4147-A177-3AD203B41FA5}">
                      <a16:colId xmlns:a16="http://schemas.microsoft.com/office/drawing/2014/main" val="2480849429"/>
                    </a:ext>
                  </a:extLst>
                </a:gridCol>
                <a:gridCol w="284567">
                  <a:extLst>
                    <a:ext uri="{9D8B030D-6E8A-4147-A177-3AD203B41FA5}">
                      <a16:colId xmlns:a16="http://schemas.microsoft.com/office/drawing/2014/main" val="1361474506"/>
                    </a:ext>
                  </a:extLst>
                </a:gridCol>
                <a:gridCol w="331994">
                  <a:extLst>
                    <a:ext uri="{9D8B030D-6E8A-4147-A177-3AD203B41FA5}">
                      <a16:colId xmlns:a16="http://schemas.microsoft.com/office/drawing/2014/main" val="1420302089"/>
                    </a:ext>
                  </a:extLst>
                </a:gridCol>
                <a:gridCol w="316185">
                  <a:extLst>
                    <a:ext uri="{9D8B030D-6E8A-4147-A177-3AD203B41FA5}">
                      <a16:colId xmlns:a16="http://schemas.microsoft.com/office/drawing/2014/main" val="152018125"/>
                    </a:ext>
                  </a:extLst>
                </a:gridCol>
                <a:gridCol w="324090">
                  <a:extLst>
                    <a:ext uri="{9D8B030D-6E8A-4147-A177-3AD203B41FA5}">
                      <a16:colId xmlns:a16="http://schemas.microsoft.com/office/drawing/2014/main" val="3759720863"/>
                    </a:ext>
                  </a:extLst>
                </a:gridCol>
                <a:gridCol w="331994">
                  <a:extLst>
                    <a:ext uri="{9D8B030D-6E8A-4147-A177-3AD203B41FA5}">
                      <a16:colId xmlns:a16="http://schemas.microsoft.com/office/drawing/2014/main" val="2439521989"/>
                    </a:ext>
                  </a:extLst>
                </a:gridCol>
                <a:gridCol w="316185">
                  <a:extLst>
                    <a:ext uri="{9D8B030D-6E8A-4147-A177-3AD203B41FA5}">
                      <a16:colId xmlns:a16="http://schemas.microsoft.com/office/drawing/2014/main" val="2787424192"/>
                    </a:ext>
                  </a:extLst>
                </a:gridCol>
                <a:gridCol w="1005149">
                  <a:extLst>
                    <a:ext uri="{9D8B030D-6E8A-4147-A177-3AD203B41FA5}">
                      <a16:colId xmlns:a16="http://schemas.microsoft.com/office/drawing/2014/main" val="3083573875"/>
                    </a:ext>
                  </a:extLst>
                </a:gridCol>
              </a:tblGrid>
              <a:tr h="21120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Módulo</a:t>
                      </a:r>
                    </a:p>
                  </a:txBody>
                  <a:tcPr marL="5280" marR="5280" marT="52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 Faz.</a:t>
                      </a:r>
                    </a:p>
                  </a:txBody>
                  <a:tcPr marL="5280" marR="5280" marT="52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Fazenda</a:t>
                      </a:r>
                    </a:p>
                  </a:txBody>
                  <a:tcPr marL="5280" marR="5280" marT="52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Macroregião</a:t>
                      </a:r>
                    </a:p>
                  </a:txBody>
                  <a:tcPr marL="5280" marR="5280" marT="52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Estoque seguro (%) </a:t>
                      </a:r>
                    </a:p>
                  </a:txBody>
                  <a:tcPr marL="5280" marR="5280" marT="52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Idade pond. </a:t>
                      </a:r>
                    </a:p>
                  </a:txBody>
                  <a:tcPr marL="5280" marR="5280" marT="52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Vol. MAR/25</a:t>
                      </a:r>
                    </a:p>
                  </a:txBody>
                  <a:tcPr marL="5280" marR="5280" marT="52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Vol. ABR/25</a:t>
                      </a:r>
                    </a:p>
                  </a:txBody>
                  <a:tcPr marL="5280" marR="5280" marT="52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Vol. MAI/25</a:t>
                      </a:r>
                    </a:p>
                  </a:txBody>
                  <a:tcPr marL="5280" marR="5280" marT="52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Vol. JUN/25</a:t>
                      </a:r>
                    </a:p>
                  </a:txBody>
                  <a:tcPr marL="5280" marR="5280" marT="52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Vol. JUL/25</a:t>
                      </a:r>
                    </a:p>
                  </a:txBody>
                  <a:tcPr marL="5280" marR="5280" marT="52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Vol. AGO/25</a:t>
                      </a:r>
                    </a:p>
                  </a:txBody>
                  <a:tcPr marL="5280" marR="5280" marT="52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Vol. SET/25</a:t>
                      </a:r>
                    </a:p>
                  </a:txBody>
                  <a:tcPr marL="5280" marR="5280" marT="52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Vol. OUT/25</a:t>
                      </a:r>
                    </a:p>
                  </a:txBody>
                  <a:tcPr marL="5280" marR="5280" marT="52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Vol. NOV/25</a:t>
                      </a:r>
                    </a:p>
                  </a:txBody>
                  <a:tcPr marL="5280" marR="5280" marT="52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Vol. DEZ/25</a:t>
                      </a:r>
                    </a:p>
                  </a:txBody>
                  <a:tcPr marL="5280" marR="5280" marT="52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19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Limpeza de áreas</a:t>
                      </a:r>
                    </a:p>
                  </a:txBody>
                  <a:tcPr marL="5280" marR="5280" marT="52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4771802"/>
                  </a:ext>
                </a:extLst>
              </a:tr>
              <a:tr h="105601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MD07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0288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 DE PALMAS II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Central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5,50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6.718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Sinistro fogo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4224767"/>
                  </a:ext>
                </a:extLst>
              </a:tr>
              <a:tr h="105601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MD07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0447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SÍTIO JACUTINGA III - CABRÁLIA PAULISTA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Central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65%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4,90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9.601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2866"/>
                  </a:ext>
                </a:extLst>
              </a:tr>
              <a:tr h="105601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MD07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0418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SANTA TEREZINHA III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Central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5,20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5.824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3128237"/>
                  </a:ext>
                </a:extLst>
              </a:tr>
              <a:tr h="105601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MD07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0414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SANTA LUZIA III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Central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5,30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11.940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8282454"/>
                  </a:ext>
                </a:extLst>
              </a:tr>
              <a:tr h="105601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MD07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0543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CORRENTE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Central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5,00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14.287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1247841"/>
                  </a:ext>
                </a:extLst>
              </a:tr>
              <a:tr h="105601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MD07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0530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FORQUILHA III - PIRATININGA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Central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4,97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25.281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Monitoramento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48199"/>
                  </a:ext>
                </a:extLst>
              </a:tr>
              <a:tr h="105601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MD07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0241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MATÃO II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Central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8,80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2760373"/>
                  </a:ext>
                </a:extLst>
              </a:tr>
              <a:tr h="105601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MD07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0133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PARAÍSO II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Central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49%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4,78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9.642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4.964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Sinistro fogo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2522469"/>
                  </a:ext>
                </a:extLst>
              </a:tr>
              <a:tr h="105601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MD07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0462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IGATU - GLEBA A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Central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5,30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52.484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Monitoramento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7399906"/>
                  </a:ext>
                </a:extLst>
              </a:tr>
              <a:tr h="105601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MD07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0451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DONA MINDA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Central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4,70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26.088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Sinistro fogo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62529"/>
                  </a:ext>
                </a:extLst>
              </a:tr>
              <a:tr h="105601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MD07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0185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REGINA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Central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8,30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2.795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Sinistro fogo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927350"/>
                  </a:ext>
                </a:extLst>
              </a:tr>
              <a:tr h="105601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MD07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0218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INDEPENDÊNCIA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Central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10,70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6.282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1030468"/>
                  </a:ext>
                </a:extLst>
              </a:tr>
              <a:tr h="105601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MD07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0633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SANTA LUCIA IV - PIRATININGA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Central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4,70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3.870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54A4"/>
                          </a:solidFill>
                          <a:effectLst/>
                          <a:latin typeface="Calibri" panose="020F0502020204030204" pitchFamily="34" charset="0"/>
                        </a:rPr>
                        <a:t>Postergar com St Franc.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6694297"/>
                  </a:ext>
                </a:extLst>
              </a:tr>
              <a:tr h="105601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MD07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SANTA MAZZARELLO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Central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4,20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727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3.982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Sinistro fogo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2195342"/>
                  </a:ext>
                </a:extLst>
              </a:tr>
              <a:tr h="105601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MD07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0080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SANTA ESTHER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Central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13,00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1.339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Monitoramento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1357705"/>
                  </a:ext>
                </a:extLst>
              </a:tr>
              <a:tr h="105601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MD07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0644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SANTA FRANCISCA - GLEBA B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Central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4,76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34.225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DH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4126432"/>
                  </a:ext>
                </a:extLst>
              </a:tr>
              <a:tr h="105601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MD07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0643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SANTA FRANCISCA - GLEBA A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Central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4,80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25.086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DH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8864268"/>
                  </a:ext>
                </a:extLst>
              </a:tr>
              <a:tr h="105601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MD07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0138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PINHALZINHO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Central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4,90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12.127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0377469"/>
                  </a:ext>
                </a:extLst>
              </a:tr>
              <a:tr h="105601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MD07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0809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FOMENTO - GLEBA F (MARCOS MALUF)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Central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8,13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21.520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11.858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Monitoramento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6362686"/>
                  </a:ext>
                </a:extLst>
              </a:tr>
              <a:tr h="105601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MD07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0061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SÃO JOSÉ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Norte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6,61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11.943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Sinistro fogo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7388731"/>
                  </a:ext>
                </a:extLst>
              </a:tr>
              <a:tr h="105601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MD07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0622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CHAPADÃO II - PEDERNEIRAS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Central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4,90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10.856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3781058"/>
                  </a:ext>
                </a:extLst>
              </a:tr>
              <a:tr h="105601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MD07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0642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SÃO JOSÉ DA BELA VISTA II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Central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4,74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8.993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Sinistro fogo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9845412"/>
                  </a:ext>
                </a:extLst>
              </a:tr>
              <a:tr h="105601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MD07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0383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SANTA TEREZA DO LIMOEIRO II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Central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4,65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8.525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54A4"/>
                          </a:solidFill>
                          <a:effectLst/>
                          <a:latin typeface="Calibri" panose="020F0502020204030204" pitchFamily="34" charset="0"/>
                        </a:rPr>
                        <a:t>Avaliar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7554923"/>
                  </a:ext>
                </a:extLst>
              </a:tr>
              <a:tr h="105601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MD07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0821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FOMENTO - KATAPRI II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Central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6,70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35.472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7780222"/>
                  </a:ext>
                </a:extLst>
              </a:tr>
              <a:tr h="105601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MD07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0018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BOM RETIRO I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Central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4,90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10.642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0837451"/>
                  </a:ext>
                </a:extLst>
              </a:tr>
              <a:tr h="105601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MD07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0591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SÃO JOSÉ VIII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Central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5,12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4.487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1.852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1650282"/>
                  </a:ext>
                </a:extLst>
              </a:tr>
              <a:tr h="105601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MD07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0601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SÃO PEDRO III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Norte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5,10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11.630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0583211"/>
                  </a:ext>
                </a:extLst>
              </a:tr>
              <a:tr h="105601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MD07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0586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ESTÂNCIA OLIVEIRA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Central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5,10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6.249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5028405"/>
                  </a:ext>
                </a:extLst>
              </a:tr>
              <a:tr h="105601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MD07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0620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SANTO ANTÔNIO XII - PIRATININGA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Central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5,10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10.655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7202200"/>
                  </a:ext>
                </a:extLst>
              </a:tr>
              <a:tr h="105601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MD07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0686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RANCHO ALEGRE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Central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4,80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13.124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0890890"/>
                  </a:ext>
                </a:extLst>
              </a:tr>
              <a:tr h="105601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MD07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0599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SÍTIO NOVO HORIZONTE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Norte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5,07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10.021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2904828"/>
                  </a:ext>
                </a:extLst>
              </a:tr>
              <a:tr h="105601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MD07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0495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SANTA MADALENA IV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Central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4,78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9.423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8847744"/>
                  </a:ext>
                </a:extLst>
              </a:tr>
              <a:tr h="105601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MD07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0524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ESPÍRITO SANTO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Central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5,23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26.914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8045599"/>
                  </a:ext>
                </a:extLst>
              </a:tr>
              <a:tr h="105601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MD07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2003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PAU D'ALHO II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Norte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4,77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7.106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20.469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1615116"/>
                  </a:ext>
                </a:extLst>
              </a:tr>
              <a:tr h="105601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MD07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0301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 DE PALMAS III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Norte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5,50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9.119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Monitoramento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3770216"/>
                  </a:ext>
                </a:extLst>
              </a:tr>
              <a:tr h="105601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MD07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0678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BOM JESUS III - AVAÍ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Norte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4,90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18.862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4534519"/>
                  </a:ext>
                </a:extLst>
              </a:tr>
              <a:tr h="105601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MD07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0548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SANTA ELIZA III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Central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5,01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6.664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DH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1651233"/>
                  </a:ext>
                </a:extLst>
              </a:tr>
              <a:tr h="105601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MD07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0548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SANTA ELIZA III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Norte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5,10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14.289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DH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6046725"/>
                  </a:ext>
                </a:extLst>
              </a:tr>
              <a:tr h="105601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MD07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0402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ALVORADA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Norte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88%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4,90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34.573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Sinistro fogo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6724851"/>
                  </a:ext>
                </a:extLst>
              </a:tr>
              <a:tr h="105601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MD07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0655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SANTA HELENA VI - GARÇA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Norte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92%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5,07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2.693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14.244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Sinistro fogo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6577553"/>
                  </a:ext>
                </a:extLst>
              </a:tr>
              <a:tr h="105601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MD07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0659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SÃO FRANCISCO DA ÁGUA PARADA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Central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87%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4,80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91.232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41.087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Monitoramento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2542278"/>
                  </a:ext>
                </a:extLst>
              </a:tr>
              <a:tr h="105601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MD07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0442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SEGREDO DA ÁGUA PARADA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Central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88%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5,84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18.814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5926798"/>
                  </a:ext>
                </a:extLst>
              </a:tr>
              <a:tr h="105601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MD07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0314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GIRASSOL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Central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3,41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9.407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DH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0012060"/>
                  </a:ext>
                </a:extLst>
              </a:tr>
              <a:tr h="105601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MD07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0135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RETIRO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Central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5,30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9.176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Monitoramento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2729634"/>
                  </a:ext>
                </a:extLst>
              </a:tr>
              <a:tr h="105601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MD07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0697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RETIRO II - BAURU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Central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4,50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3.548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Monitoramento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415121"/>
                  </a:ext>
                </a:extLst>
              </a:tr>
              <a:tr h="105601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MD07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0665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SANTANA II - BAURU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Central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5,10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5.777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8091434"/>
                  </a:ext>
                </a:extLst>
              </a:tr>
              <a:tr h="105601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MD07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0682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SEKI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Central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5,10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7.523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Sinistro fogo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9667106"/>
                  </a:ext>
                </a:extLst>
              </a:tr>
              <a:tr h="105601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MD07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0137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BARRA GRANDE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Central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5,90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DH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7371992"/>
                  </a:ext>
                </a:extLst>
              </a:tr>
              <a:tr h="105601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MD07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0621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TERRA ROXA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Central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5,21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5.468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4.126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Sinistro fogo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761716"/>
                  </a:ext>
                </a:extLst>
              </a:tr>
              <a:tr h="105601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MD07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2011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SÃO JOÃO X - AREALVA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Central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5,01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30.590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Sinistro fogo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0736705"/>
                  </a:ext>
                </a:extLst>
              </a:tr>
              <a:tr h="105601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MD07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0624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SÃO GERALDO II - BORACÉIA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Central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4,80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2.936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DH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576007"/>
                  </a:ext>
                </a:extLst>
              </a:tr>
              <a:tr h="105601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MD07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2121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SANTA IZABEL III - BARIRI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Central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4,60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1.327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Sinistro fogo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5878127"/>
                  </a:ext>
                </a:extLst>
              </a:tr>
              <a:tr h="105601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MD07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2087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SANTO EXPEDITO II - PRESIDENTE ALVES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Norte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4,55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18.135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DH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053260"/>
                  </a:ext>
                </a:extLst>
              </a:tr>
              <a:tr h="105601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MD07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2023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CAMPINA VERDE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Central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4,60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8.112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Monitoramento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8901690"/>
                  </a:ext>
                </a:extLst>
              </a:tr>
              <a:tr h="105601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MD07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2023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CAMPINA VERDE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Norte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4,60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10.556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Monitoramento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0450676"/>
                  </a:ext>
                </a:extLst>
              </a:tr>
              <a:tr h="105601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MD07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0119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BOA ESPERANÇA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Norte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8,00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243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9863513"/>
                  </a:ext>
                </a:extLst>
              </a:tr>
              <a:tr h="105601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MD07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2082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CURRALINHO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Central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75%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7,33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37.790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136.840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Monitoramento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5496405"/>
                  </a:ext>
                </a:extLst>
              </a:tr>
              <a:tr h="105601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MD07 Total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22%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5,38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83.455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97.211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98.279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102.775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96.974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106.669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105.476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101.002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113.814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136.840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5280" marR="5280" marT="528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7048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9441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1CFB486E-3E47-4E41-A920-9A7D6D9A7302}"/>
              </a:ext>
            </a:extLst>
          </p:cNvPr>
          <p:cNvSpPr/>
          <p:nvPr/>
        </p:nvSpPr>
        <p:spPr>
          <a:xfrm>
            <a:off x="779931" y="5669280"/>
            <a:ext cx="10458394" cy="1188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5E824A4F-85AB-4254-BF08-5D47CC83B4B5}"/>
              </a:ext>
            </a:extLst>
          </p:cNvPr>
          <p:cNvSpPr txBox="1"/>
          <p:nvPr/>
        </p:nvSpPr>
        <p:spPr>
          <a:xfrm>
            <a:off x="689283" y="-121309"/>
            <a:ext cx="8373063" cy="630594"/>
          </a:xfrm>
          <a:prstGeom prst="rect">
            <a:avLst/>
          </a:prstGeom>
          <a:noFill/>
          <a:ln w="9525" cap="flat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>
            <a:lvl1pPr marL="0" indent="0" eaLnBrk="1" hangingPunct="1"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Font typeface="Arial" pitchFamily="34" charset="0"/>
              <a:buNone/>
              <a:defRPr lang="pt-BR" sz="2800" b="1" i="0" u="none" strike="noStrike" kern="0" cap="none" spc="0" baseline="0" dirty="0" smtClean="0">
                <a:solidFill>
                  <a:srgbClr val="26488C"/>
                </a:solidFill>
                <a:uFillTx/>
                <a:latin typeface="Arial" pitchFamily="34"/>
                <a:cs typeface="Arial" pitchFamily="34"/>
              </a:defRPr>
            </a:lvl1pPr>
            <a:lvl2pPr marL="685800" indent="-228600" eaLnBrk="1" hangingPunct="1"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Font typeface="Calibri" pitchFamily="34" charset="0"/>
              <a:buChar char="‒"/>
              <a:defRPr lang="pt-BR" sz="1800" dirty="0" smtClean="0"/>
            </a:lvl2pPr>
            <a:lvl3pPr marL="1143000" indent="-228600" eaLnBrk="1" hangingPunct="1"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Font typeface="Wingdings" pitchFamily="2" charset="2"/>
              <a:buChar char="§"/>
              <a:defRPr lang="pt-BR" sz="1800" dirty="0" smtClean="0"/>
            </a:lvl3pPr>
            <a:lvl4pPr marL="1600200" indent="-228600" eaLnBrk="1" hangingPunct="1"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Font typeface="Arial" pitchFamily="34" charset="0"/>
              <a:buChar char="•"/>
              <a:defRPr lang="pt-BR" sz="1800" baseline="0" dirty="0" smtClean="0"/>
            </a:lvl4pPr>
            <a:lvl5pPr marL="2057400" indent="-228600" eaLnBrk="1" hangingPunct="1"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Font typeface="Calibri" pitchFamily="34" charset="0"/>
              <a:buChar char="‒"/>
              <a:defRPr lang="pt-BR" sz="1800" baseline="0" dirty="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cs typeface="+mn-cs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cs typeface="+mn-cs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cs typeface="+mn-cs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SzTx/>
              <a:buFont typeface="Arial" pitchFamily="34" charset="0"/>
              <a:buNone/>
              <a:tabLst/>
              <a:defRPr/>
            </a:pPr>
            <a:r>
              <a:rPr lang="pt-BR" dirty="0"/>
              <a:t>MD09</a:t>
            </a:r>
            <a:endParaRPr kumimoji="0" lang="pt-BR" sz="2800" b="1" i="0" u="none" strike="noStrike" kern="0" cap="none" spc="0" normalizeH="0" baseline="0" noProof="0" dirty="0">
              <a:ln>
                <a:noFill/>
              </a:ln>
              <a:solidFill>
                <a:srgbClr val="26488C"/>
              </a:solidFill>
              <a:effectLst/>
              <a:uLnTx/>
              <a:uFillTx/>
              <a:latin typeface="Arial" pitchFamily="34"/>
              <a:ea typeface="+mn-ea"/>
              <a:cs typeface="Arial" pitchFamily="34"/>
            </a:endParaRP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AEA362D8-7108-499B-BE0B-97400F188D0E}"/>
              </a:ext>
            </a:extLst>
          </p:cNvPr>
          <p:cNvGraphicFramePr>
            <a:graphicFrameLocks noGrp="1"/>
          </p:cNvGraphicFramePr>
          <p:nvPr/>
        </p:nvGraphicFramePr>
        <p:xfrm>
          <a:off x="838201" y="509285"/>
          <a:ext cx="10515597" cy="4085620"/>
        </p:xfrm>
        <a:graphic>
          <a:graphicData uri="http://schemas.openxmlformats.org/drawingml/2006/table">
            <a:tbl>
              <a:tblPr/>
              <a:tblGrid>
                <a:gridCol w="729238">
                  <a:extLst>
                    <a:ext uri="{9D8B030D-6E8A-4147-A177-3AD203B41FA5}">
                      <a16:colId xmlns:a16="http://schemas.microsoft.com/office/drawing/2014/main" val="2930808803"/>
                    </a:ext>
                  </a:extLst>
                </a:gridCol>
                <a:gridCol w="576097">
                  <a:extLst>
                    <a:ext uri="{9D8B030D-6E8A-4147-A177-3AD203B41FA5}">
                      <a16:colId xmlns:a16="http://schemas.microsoft.com/office/drawing/2014/main" val="243429920"/>
                    </a:ext>
                  </a:extLst>
                </a:gridCol>
                <a:gridCol w="2384606">
                  <a:extLst>
                    <a:ext uri="{9D8B030D-6E8A-4147-A177-3AD203B41FA5}">
                      <a16:colId xmlns:a16="http://schemas.microsoft.com/office/drawing/2014/main" val="923814582"/>
                    </a:ext>
                  </a:extLst>
                </a:gridCol>
                <a:gridCol w="855638">
                  <a:extLst>
                    <a:ext uri="{9D8B030D-6E8A-4147-A177-3AD203B41FA5}">
                      <a16:colId xmlns:a16="http://schemas.microsoft.com/office/drawing/2014/main" val="3194987753"/>
                    </a:ext>
                  </a:extLst>
                </a:gridCol>
                <a:gridCol w="534774">
                  <a:extLst>
                    <a:ext uri="{9D8B030D-6E8A-4147-A177-3AD203B41FA5}">
                      <a16:colId xmlns:a16="http://schemas.microsoft.com/office/drawing/2014/main" val="3818730221"/>
                    </a:ext>
                  </a:extLst>
                </a:gridCol>
                <a:gridCol w="330587">
                  <a:extLst>
                    <a:ext uri="{9D8B030D-6E8A-4147-A177-3AD203B41FA5}">
                      <a16:colId xmlns:a16="http://schemas.microsoft.com/office/drawing/2014/main" val="3722501673"/>
                    </a:ext>
                  </a:extLst>
                </a:gridCol>
                <a:gridCol w="418096">
                  <a:extLst>
                    <a:ext uri="{9D8B030D-6E8A-4147-A177-3AD203B41FA5}">
                      <a16:colId xmlns:a16="http://schemas.microsoft.com/office/drawing/2014/main" val="1119653643"/>
                    </a:ext>
                  </a:extLst>
                </a:gridCol>
                <a:gridCol w="388926">
                  <a:extLst>
                    <a:ext uri="{9D8B030D-6E8A-4147-A177-3AD203B41FA5}">
                      <a16:colId xmlns:a16="http://schemas.microsoft.com/office/drawing/2014/main" val="1632424480"/>
                    </a:ext>
                  </a:extLst>
                </a:gridCol>
                <a:gridCol w="388926">
                  <a:extLst>
                    <a:ext uri="{9D8B030D-6E8A-4147-A177-3AD203B41FA5}">
                      <a16:colId xmlns:a16="http://schemas.microsoft.com/office/drawing/2014/main" val="1614306083"/>
                    </a:ext>
                  </a:extLst>
                </a:gridCol>
                <a:gridCol w="388926">
                  <a:extLst>
                    <a:ext uri="{9D8B030D-6E8A-4147-A177-3AD203B41FA5}">
                      <a16:colId xmlns:a16="http://schemas.microsoft.com/office/drawing/2014/main" val="2311381514"/>
                    </a:ext>
                  </a:extLst>
                </a:gridCol>
                <a:gridCol w="388926">
                  <a:extLst>
                    <a:ext uri="{9D8B030D-6E8A-4147-A177-3AD203B41FA5}">
                      <a16:colId xmlns:a16="http://schemas.microsoft.com/office/drawing/2014/main" val="2733476310"/>
                    </a:ext>
                  </a:extLst>
                </a:gridCol>
                <a:gridCol w="408373">
                  <a:extLst>
                    <a:ext uri="{9D8B030D-6E8A-4147-A177-3AD203B41FA5}">
                      <a16:colId xmlns:a16="http://schemas.microsoft.com/office/drawing/2014/main" val="1955052748"/>
                    </a:ext>
                  </a:extLst>
                </a:gridCol>
                <a:gridCol w="388926">
                  <a:extLst>
                    <a:ext uri="{9D8B030D-6E8A-4147-A177-3AD203B41FA5}">
                      <a16:colId xmlns:a16="http://schemas.microsoft.com/office/drawing/2014/main" val="1051836716"/>
                    </a:ext>
                  </a:extLst>
                </a:gridCol>
                <a:gridCol w="398649">
                  <a:extLst>
                    <a:ext uri="{9D8B030D-6E8A-4147-A177-3AD203B41FA5}">
                      <a16:colId xmlns:a16="http://schemas.microsoft.com/office/drawing/2014/main" val="1697239623"/>
                    </a:ext>
                  </a:extLst>
                </a:gridCol>
                <a:gridCol w="408373">
                  <a:extLst>
                    <a:ext uri="{9D8B030D-6E8A-4147-A177-3AD203B41FA5}">
                      <a16:colId xmlns:a16="http://schemas.microsoft.com/office/drawing/2014/main" val="3959940212"/>
                    </a:ext>
                  </a:extLst>
                </a:gridCol>
                <a:gridCol w="388926">
                  <a:extLst>
                    <a:ext uri="{9D8B030D-6E8A-4147-A177-3AD203B41FA5}">
                      <a16:colId xmlns:a16="http://schemas.microsoft.com/office/drawing/2014/main" val="2568294255"/>
                    </a:ext>
                  </a:extLst>
                </a:gridCol>
                <a:gridCol w="1137610">
                  <a:extLst>
                    <a:ext uri="{9D8B030D-6E8A-4147-A177-3AD203B41FA5}">
                      <a16:colId xmlns:a16="http://schemas.microsoft.com/office/drawing/2014/main" val="2594491451"/>
                    </a:ext>
                  </a:extLst>
                </a:gridCol>
              </a:tblGrid>
              <a:tr h="29183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Módulo</a:t>
                      </a:r>
                    </a:p>
                  </a:txBody>
                  <a:tcPr marL="7296" marR="7296" marT="7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 Faz.</a:t>
                      </a:r>
                    </a:p>
                  </a:txBody>
                  <a:tcPr marL="7296" marR="7296" marT="7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Fazenda</a:t>
                      </a:r>
                    </a:p>
                  </a:txBody>
                  <a:tcPr marL="7296" marR="7296" marT="7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Macroregião</a:t>
                      </a:r>
                    </a:p>
                  </a:txBody>
                  <a:tcPr marL="7296" marR="7296" marT="7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Estoque seguro (%) </a:t>
                      </a:r>
                    </a:p>
                  </a:txBody>
                  <a:tcPr marL="7296" marR="7296" marT="7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Idade pond. </a:t>
                      </a:r>
                    </a:p>
                  </a:txBody>
                  <a:tcPr marL="7296" marR="7296" marT="7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Vol. MAR/25</a:t>
                      </a:r>
                    </a:p>
                  </a:txBody>
                  <a:tcPr marL="7296" marR="7296" marT="7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Vol. ABR/25</a:t>
                      </a:r>
                    </a:p>
                  </a:txBody>
                  <a:tcPr marL="7296" marR="7296" marT="7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Vol. MAI/25</a:t>
                      </a:r>
                    </a:p>
                  </a:txBody>
                  <a:tcPr marL="7296" marR="7296" marT="7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Vol. JUN/25</a:t>
                      </a:r>
                    </a:p>
                  </a:txBody>
                  <a:tcPr marL="7296" marR="7296" marT="7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Vol. JUL/25</a:t>
                      </a:r>
                    </a:p>
                  </a:txBody>
                  <a:tcPr marL="7296" marR="7296" marT="7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Vol. AGO/25</a:t>
                      </a:r>
                    </a:p>
                  </a:txBody>
                  <a:tcPr marL="7296" marR="7296" marT="7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Vol. SET/25</a:t>
                      </a:r>
                    </a:p>
                  </a:txBody>
                  <a:tcPr marL="7296" marR="7296" marT="7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Vol. OUT/25</a:t>
                      </a:r>
                    </a:p>
                  </a:txBody>
                  <a:tcPr marL="7296" marR="7296" marT="7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Vol. NOV/25</a:t>
                      </a:r>
                    </a:p>
                  </a:txBody>
                  <a:tcPr marL="7296" marR="7296" marT="7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Vol. DEZ/25</a:t>
                      </a:r>
                    </a:p>
                  </a:txBody>
                  <a:tcPr marL="7296" marR="7296" marT="7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19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Limpeza de áreas</a:t>
                      </a:r>
                    </a:p>
                  </a:txBody>
                  <a:tcPr marL="7296" marR="7296" marT="7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5590310"/>
                  </a:ext>
                </a:extLst>
              </a:tr>
              <a:tr h="145915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MD09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0343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SOF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Norte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5,57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5.549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Sinistro fogo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2990457"/>
                  </a:ext>
                </a:extLst>
              </a:tr>
              <a:tr h="145915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MD09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0428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SÃO MANOEL IV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Norte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4,93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31.440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7224553"/>
                  </a:ext>
                </a:extLst>
              </a:tr>
              <a:tr h="145915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MD09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0380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ONDA VERDE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Norte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5,47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13.394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644028"/>
                  </a:ext>
                </a:extLst>
              </a:tr>
              <a:tr h="145915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MD09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0385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RANCHARIA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Norte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5,40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51.298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1.057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4846266"/>
                  </a:ext>
                </a:extLst>
              </a:tr>
              <a:tr h="145915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MD09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0377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REVOLTA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Norte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5,71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42.871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0670653"/>
                  </a:ext>
                </a:extLst>
              </a:tr>
              <a:tr h="145915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MD09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0550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SANTA JOVITA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Norte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4,73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52.612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DH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6365768"/>
                  </a:ext>
                </a:extLst>
              </a:tr>
              <a:tr h="145915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MD09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0585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TODOS OS SANTOS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Norte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75%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4,91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18.862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2.820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9899737"/>
                  </a:ext>
                </a:extLst>
              </a:tr>
              <a:tr h="145915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MD09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0525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SANTO ANTÔNIO DO PAU D'ALHO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Norte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73%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5,02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66.819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6682603"/>
                  </a:ext>
                </a:extLst>
              </a:tr>
              <a:tr h="145915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MD09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7000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META DE COMPRA (MASCHIETO - PR)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EXT PR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6,00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45.313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113.087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9453204"/>
                  </a:ext>
                </a:extLst>
              </a:tr>
              <a:tr h="145915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MD09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0603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BRINCO DE OURO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Norte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5,06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2.298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109.141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2.472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9270509"/>
                  </a:ext>
                </a:extLst>
              </a:tr>
              <a:tr h="145915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MD09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0596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SÃO JOSÉ IX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Norte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4,92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6.282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3425396"/>
                  </a:ext>
                </a:extLst>
              </a:tr>
              <a:tr h="145915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MD09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0590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ESTÂNCIA ALMEIDA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Norte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5,10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6.924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4747768"/>
                  </a:ext>
                </a:extLst>
              </a:tr>
              <a:tr h="145915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MD09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JANDAIA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Norte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4,80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16.271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0161577"/>
                  </a:ext>
                </a:extLst>
              </a:tr>
              <a:tr h="145915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MD09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0654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LUDLET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Norte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5,00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5.838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8698468"/>
                  </a:ext>
                </a:extLst>
              </a:tr>
              <a:tr h="145915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MD09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0577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SÃO VICENTE DO POÇO DA PEDRA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Norte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5,30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14.363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Monitoramento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5655386"/>
                  </a:ext>
                </a:extLst>
              </a:tr>
              <a:tr h="145915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MD09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0535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SANTANNA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Norte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5,14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51.098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3736685"/>
                  </a:ext>
                </a:extLst>
              </a:tr>
              <a:tr h="145915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MD09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0436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NOSSA SENHORA APARECIDA VI - GÁLIA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Norte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4,92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14.419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9.038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6338075"/>
                  </a:ext>
                </a:extLst>
              </a:tr>
              <a:tr h="145915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MD09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0355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SANTA ADÉLIA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Norte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5,80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20.156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Monitoramento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9724975"/>
                  </a:ext>
                </a:extLst>
              </a:tr>
              <a:tr h="145915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MD09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0368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J-UMEDA II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Norte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59%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5,69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37.079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14049"/>
                  </a:ext>
                </a:extLst>
              </a:tr>
              <a:tr h="145915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MD09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0387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SANTO ANTÔNIO DIMAR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Norte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5,75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61.971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4.927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7684468"/>
                  </a:ext>
                </a:extLst>
              </a:tr>
              <a:tr h="145915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MD09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0445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SANTA HERMÍNIA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Norte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4,87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31.579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DH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6294813"/>
                  </a:ext>
                </a:extLst>
              </a:tr>
              <a:tr h="145915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MD09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0553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SÃO LUIZ V - VERA CRUZ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Norte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76%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4,87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74.391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114.238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46.819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Monitoramento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6102946"/>
                  </a:ext>
                </a:extLst>
              </a:tr>
              <a:tr h="145915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MD09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0544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ESMERALDA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Norte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5,48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17.343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Sinistro fogo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571484"/>
                  </a:ext>
                </a:extLst>
              </a:tr>
              <a:tr h="145915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MD09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0683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SANTO ANTONIO DA BELA VISTA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Norte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72%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5,02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29.539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5944819"/>
                  </a:ext>
                </a:extLst>
              </a:tr>
              <a:tr h="145915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MD09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0660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SÃO JOÃO DO RIO DO PEIXE - GLEBA B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Norte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89%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5,15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17.453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6905344"/>
                  </a:ext>
                </a:extLst>
              </a:tr>
              <a:tr h="145915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MD09 Total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32%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5,20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101.681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115.401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114.951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115.385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109.141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117.667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128.244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110.897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114.238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111.154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719099"/>
                  </a:ext>
                </a:extLst>
              </a:tr>
            </a:tbl>
          </a:graphicData>
        </a:graphic>
      </p:graphicFrame>
      <p:sp>
        <p:nvSpPr>
          <p:cNvPr id="2" name="CaixaDeTexto 1">
            <a:extLst>
              <a:ext uri="{FF2B5EF4-FFF2-40B4-BE49-F238E27FC236}">
                <a16:creationId xmlns:a16="http://schemas.microsoft.com/office/drawing/2014/main" id="{5CDAFD2B-DAF2-4CA9-B294-AF9623956B53}"/>
              </a:ext>
            </a:extLst>
          </p:cNvPr>
          <p:cNvSpPr txBox="1"/>
          <p:nvPr/>
        </p:nvSpPr>
        <p:spPr>
          <a:xfrm>
            <a:off x="1685365" y="5387788"/>
            <a:ext cx="5378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</a:schemeClr>
                </a:solidFill>
              </a:rPr>
              <a:t>Meta de Sengés precisa iniciar o corte em maio/25</a:t>
            </a:r>
          </a:p>
        </p:txBody>
      </p:sp>
    </p:spTree>
    <p:extLst>
      <p:ext uri="{BB962C8B-B14F-4D97-AF65-F5344CB8AC3E}">
        <p14:creationId xmlns:p14="http://schemas.microsoft.com/office/powerpoint/2010/main" val="1521615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1CFB486E-3E47-4E41-A920-9A7D6D9A7302}"/>
              </a:ext>
            </a:extLst>
          </p:cNvPr>
          <p:cNvSpPr/>
          <p:nvPr/>
        </p:nvSpPr>
        <p:spPr>
          <a:xfrm>
            <a:off x="779931" y="5669280"/>
            <a:ext cx="10458394" cy="1188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5E824A4F-85AB-4254-BF08-5D47CC83B4B5}"/>
              </a:ext>
            </a:extLst>
          </p:cNvPr>
          <p:cNvSpPr txBox="1"/>
          <p:nvPr/>
        </p:nvSpPr>
        <p:spPr>
          <a:xfrm>
            <a:off x="689283" y="-121309"/>
            <a:ext cx="8373063" cy="630594"/>
          </a:xfrm>
          <a:prstGeom prst="rect">
            <a:avLst/>
          </a:prstGeom>
          <a:noFill/>
          <a:ln w="9525" cap="flat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>
            <a:lvl1pPr marL="0" indent="0" eaLnBrk="1" hangingPunct="1"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Font typeface="Arial" pitchFamily="34" charset="0"/>
              <a:buNone/>
              <a:defRPr lang="pt-BR" sz="2800" b="1" i="0" u="none" strike="noStrike" kern="0" cap="none" spc="0" baseline="0" dirty="0" smtClean="0">
                <a:solidFill>
                  <a:srgbClr val="26488C"/>
                </a:solidFill>
                <a:uFillTx/>
                <a:latin typeface="Arial" pitchFamily="34"/>
                <a:cs typeface="Arial" pitchFamily="34"/>
              </a:defRPr>
            </a:lvl1pPr>
            <a:lvl2pPr marL="685800" indent="-228600" eaLnBrk="1" hangingPunct="1"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Font typeface="Calibri" pitchFamily="34" charset="0"/>
              <a:buChar char="‒"/>
              <a:defRPr lang="pt-BR" sz="1800" dirty="0" smtClean="0"/>
            </a:lvl2pPr>
            <a:lvl3pPr marL="1143000" indent="-228600" eaLnBrk="1" hangingPunct="1"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Font typeface="Wingdings" pitchFamily="2" charset="2"/>
              <a:buChar char="§"/>
              <a:defRPr lang="pt-BR" sz="1800" dirty="0" smtClean="0"/>
            </a:lvl3pPr>
            <a:lvl4pPr marL="1600200" indent="-228600" eaLnBrk="1" hangingPunct="1"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Font typeface="Arial" pitchFamily="34" charset="0"/>
              <a:buChar char="•"/>
              <a:defRPr lang="pt-BR" sz="1800" baseline="0" dirty="0" smtClean="0"/>
            </a:lvl4pPr>
            <a:lvl5pPr marL="2057400" indent="-228600" eaLnBrk="1" hangingPunct="1"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Font typeface="Calibri" pitchFamily="34" charset="0"/>
              <a:buChar char="‒"/>
              <a:defRPr lang="pt-BR" sz="1800" baseline="0" dirty="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cs typeface="+mn-cs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cs typeface="+mn-cs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cs typeface="+mn-cs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SzTx/>
              <a:buFont typeface="Arial" pitchFamily="34" charset="0"/>
              <a:buNone/>
              <a:tabLst/>
              <a:defRPr/>
            </a:pPr>
            <a:r>
              <a:rPr lang="pt-BR" dirty="0"/>
              <a:t>MD10</a:t>
            </a:r>
            <a:endParaRPr kumimoji="0" lang="pt-BR" sz="2800" b="1" i="0" u="none" strike="noStrike" kern="0" cap="none" spc="0" normalizeH="0" baseline="0" noProof="0" dirty="0">
              <a:ln>
                <a:noFill/>
              </a:ln>
              <a:solidFill>
                <a:srgbClr val="26488C"/>
              </a:solidFill>
              <a:effectLst/>
              <a:uLnTx/>
              <a:uFillTx/>
              <a:latin typeface="Arial" pitchFamily="34"/>
              <a:ea typeface="+mn-ea"/>
              <a:cs typeface="Arial" pitchFamily="34"/>
            </a:endParaRP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F386CD18-430B-4D94-9007-A97C7D5B62E7}"/>
              </a:ext>
            </a:extLst>
          </p:cNvPr>
          <p:cNvGraphicFramePr>
            <a:graphicFrameLocks noGrp="1"/>
          </p:cNvGraphicFramePr>
          <p:nvPr/>
        </p:nvGraphicFramePr>
        <p:xfrm>
          <a:off x="838201" y="509285"/>
          <a:ext cx="10515598" cy="3210130"/>
        </p:xfrm>
        <a:graphic>
          <a:graphicData uri="http://schemas.openxmlformats.org/drawingml/2006/table">
            <a:tbl>
              <a:tblPr/>
              <a:tblGrid>
                <a:gridCol w="729238">
                  <a:extLst>
                    <a:ext uri="{9D8B030D-6E8A-4147-A177-3AD203B41FA5}">
                      <a16:colId xmlns:a16="http://schemas.microsoft.com/office/drawing/2014/main" val="515797908"/>
                    </a:ext>
                  </a:extLst>
                </a:gridCol>
                <a:gridCol w="576097">
                  <a:extLst>
                    <a:ext uri="{9D8B030D-6E8A-4147-A177-3AD203B41FA5}">
                      <a16:colId xmlns:a16="http://schemas.microsoft.com/office/drawing/2014/main" val="2541460795"/>
                    </a:ext>
                  </a:extLst>
                </a:gridCol>
                <a:gridCol w="2384606">
                  <a:extLst>
                    <a:ext uri="{9D8B030D-6E8A-4147-A177-3AD203B41FA5}">
                      <a16:colId xmlns:a16="http://schemas.microsoft.com/office/drawing/2014/main" val="2011894321"/>
                    </a:ext>
                  </a:extLst>
                </a:gridCol>
                <a:gridCol w="855638">
                  <a:extLst>
                    <a:ext uri="{9D8B030D-6E8A-4147-A177-3AD203B41FA5}">
                      <a16:colId xmlns:a16="http://schemas.microsoft.com/office/drawing/2014/main" val="3787175872"/>
                    </a:ext>
                  </a:extLst>
                </a:gridCol>
                <a:gridCol w="534774">
                  <a:extLst>
                    <a:ext uri="{9D8B030D-6E8A-4147-A177-3AD203B41FA5}">
                      <a16:colId xmlns:a16="http://schemas.microsoft.com/office/drawing/2014/main" val="1180347782"/>
                    </a:ext>
                  </a:extLst>
                </a:gridCol>
                <a:gridCol w="330587">
                  <a:extLst>
                    <a:ext uri="{9D8B030D-6E8A-4147-A177-3AD203B41FA5}">
                      <a16:colId xmlns:a16="http://schemas.microsoft.com/office/drawing/2014/main" val="1020889207"/>
                    </a:ext>
                  </a:extLst>
                </a:gridCol>
                <a:gridCol w="418096">
                  <a:extLst>
                    <a:ext uri="{9D8B030D-6E8A-4147-A177-3AD203B41FA5}">
                      <a16:colId xmlns:a16="http://schemas.microsoft.com/office/drawing/2014/main" val="1074874052"/>
                    </a:ext>
                  </a:extLst>
                </a:gridCol>
                <a:gridCol w="388926">
                  <a:extLst>
                    <a:ext uri="{9D8B030D-6E8A-4147-A177-3AD203B41FA5}">
                      <a16:colId xmlns:a16="http://schemas.microsoft.com/office/drawing/2014/main" val="1232885825"/>
                    </a:ext>
                  </a:extLst>
                </a:gridCol>
                <a:gridCol w="388926">
                  <a:extLst>
                    <a:ext uri="{9D8B030D-6E8A-4147-A177-3AD203B41FA5}">
                      <a16:colId xmlns:a16="http://schemas.microsoft.com/office/drawing/2014/main" val="3507997032"/>
                    </a:ext>
                  </a:extLst>
                </a:gridCol>
                <a:gridCol w="388926">
                  <a:extLst>
                    <a:ext uri="{9D8B030D-6E8A-4147-A177-3AD203B41FA5}">
                      <a16:colId xmlns:a16="http://schemas.microsoft.com/office/drawing/2014/main" val="4089300956"/>
                    </a:ext>
                  </a:extLst>
                </a:gridCol>
                <a:gridCol w="388926">
                  <a:extLst>
                    <a:ext uri="{9D8B030D-6E8A-4147-A177-3AD203B41FA5}">
                      <a16:colId xmlns:a16="http://schemas.microsoft.com/office/drawing/2014/main" val="2969482965"/>
                    </a:ext>
                  </a:extLst>
                </a:gridCol>
                <a:gridCol w="408373">
                  <a:extLst>
                    <a:ext uri="{9D8B030D-6E8A-4147-A177-3AD203B41FA5}">
                      <a16:colId xmlns:a16="http://schemas.microsoft.com/office/drawing/2014/main" val="541197224"/>
                    </a:ext>
                  </a:extLst>
                </a:gridCol>
                <a:gridCol w="388926">
                  <a:extLst>
                    <a:ext uri="{9D8B030D-6E8A-4147-A177-3AD203B41FA5}">
                      <a16:colId xmlns:a16="http://schemas.microsoft.com/office/drawing/2014/main" val="4087291857"/>
                    </a:ext>
                  </a:extLst>
                </a:gridCol>
                <a:gridCol w="398650">
                  <a:extLst>
                    <a:ext uri="{9D8B030D-6E8A-4147-A177-3AD203B41FA5}">
                      <a16:colId xmlns:a16="http://schemas.microsoft.com/office/drawing/2014/main" val="1928369608"/>
                    </a:ext>
                  </a:extLst>
                </a:gridCol>
                <a:gridCol w="408373">
                  <a:extLst>
                    <a:ext uri="{9D8B030D-6E8A-4147-A177-3AD203B41FA5}">
                      <a16:colId xmlns:a16="http://schemas.microsoft.com/office/drawing/2014/main" val="2663629271"/>
                    </a:ext>
                  </a:extLst>
                </a:gridCol>
                <a:gridCol w="388926">
                  <a:extLst>
                    <a:ext uri="{9D8B030D-6E8A-4147-A177-3AD203B41FA5}">
                      <a16:colId xmlns:a16="http://schemas.microsoft.com/office/drawing/2014/main" val="1425346725"/>
                    </a:ext>
                  </a:extLst>
                </a:gridCol>
                <a:gridCol w="1137610">
                  <a:extLst>
                    <a:ext uri="{9D8B030D-6E8A-4147-A177-3AD203B41FA5}">
                      <a16:colId xmlns:a16="http://schemas.microsoft.com/office/drawing/2014/main" val="2265338872"/>
                    </a:ext>
                  </a:extLst>
                </a:gridCol>
              </a:tblGrid>
              <a:tr h="29183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Módulo</a:t>
                      </a:r>
                    </a:p>
                  </a:txBody>
                  <a:tcPr marL="7296" marR="7296" marT="7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 Faz.</a:t>
                      </a:r>
                    </a:p>
                  </a:txBody>
                  <a:tcPr marL="7296" marR="7296" marT="7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Fazenda</a:t>
                      </a:r>
                    </a:p>
                  </a:txBody>
                  <a:tcPr marL="7296" marR="7296" marT="7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Macroregião</a:t>
                      </a:r>
                    </a:p>
                  </a:txBody>
                  <a:tcPr marL="7296" marR="7296" marT="7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Estoque seguro (%) </a:t>
                      </a:r>
                    </a:p>
                  </a:txBody>
                  <a:tcPr marL="7296" marR="7296" marT="7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Idade pond. </a:t>
                      </a:r>
                    </a:p>
                  </a:txBody>
                  <a:tcPr marL="7296" marR="7296" marT="7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Vol. MAR/25</a:t>
                      </a:r>
                    </a:p>
                  </a:txBody>
                  <a:tcPr marL="7296" marR="7296" marT="7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Vol. ABR/25</a:t>
                      </a:r>
                    </a:p>
                  </a:txBody>
                  <a:tcPr marL="7296" marR="7296" marT="7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Vol. MAI/25</a:t>
                      </a:r>
                    </a:p>
                  </a:txBody>
                  <a:tcPr marL="7296" marR="7296" marT="7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Vol. JUN/25</a:t>
                      </a:r>
                    </a:p>
                  </a:txBody>
                  <a:tcPr marL="7296" marR="7296" marT="7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Vol. JUL/25</a:t>
                      </a:r>
                    </a:p>
                  </a:txBody>
                  <a:tcPr marL="7296" marR="7296" marT="7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Vol. AGO/25</a:t>
                      </a:r>
                    </a:p>
                  </a:txBody>
                  <a:tcPr marL="7296" marR="7296" marT="7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Vol. SET/25</a:t>
                      </a:r>
                    </a:p>
                  </a:txBody>
                  <a:tcPr marL="7296" marR="7296" marT="7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Vol. OUT/25</a:t>
                      </a:r>
                    </a:p>
                  </a:txBody>
                  <a:tcPr marL="7296" marR="7296" marT="7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Vol. NOV/25</a:t>
                      </a:r>
                    </a:p>
                  </a:txBody>
                  <a:tcPr marL="7296" marR="7296" marT="7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Vol. DEZ/25</a:t>
                      </a:r>
                    </a:p>
                  </a:txBody>
                  <a:tcPr marL="7296" marR="7296" marT="7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19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Limpeza de áreas</a:t>
                      </a:r>
                    </a:p>
                  </a:txBody>
                  <a:tcPr marL="7296" marR="7296" marT="72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8971998"/>
                  </a:ext>
                </a:extLst>
              </a:tr>
              <a:tr h="145915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0444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SANTA EMÍLIA II - GLEBA B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Norte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4,20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1.737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4911171"/>
                  </a:ext>
                </a:extLst>
              </a:tr>
              <a:tr h="145915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0379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NOSSA SENHORA AUXILIADORA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Norte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5,30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55.248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DH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5369664"/>
                  </a:ext>
                </a:extLst>
              </a:tr>
              <a:tr h="145915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0309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BOA ESPERANÇA V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Norte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5,41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52.955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3.967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DH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5393029"/>
                  </a:ext>
                </a:extLst>
              </a:tr>
              <a:tr h="145915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0434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SÃO FRANCISCO V - MARÍLIA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Norte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4,90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25.518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Sinistro fogo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47388295"/>
                  </a:ext>
                </a:extLst>
              </a:tr>
              <a:tr h="145915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0593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SANTA MARIA X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Norte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70%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4,89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18.781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Sinistro fogo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899247"/>
                  </a:ext>
                </a:extLst>
              </a:tr>
              <a:tr h="145915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0378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USINA PAREDÃO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Norte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43%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4,79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64.832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113.018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118.104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111.788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100.916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Sinistro fogo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7061107"/>
                  </a:ext>
                </a:extLst>
              </a:tr>
              <a:tr h="145915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0351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SANTA MARIANA II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Norte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5,49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11.591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Sinistro fogo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4646749"/>
                  </a:ext>
                </a:extLst>
              </a:tr>
              <a:tr h="145915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2019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NOSSA SENHORA APARECIDA XII - MARÍLIA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Norte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4,66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2.398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18.004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54A4"/>
                          </a:solidFill>
                          <a:effectLst/>
                          <a:latin typeface="Calibri" panose="020F0502020204030204" pitchFamily="34" charset="0"/>
                        </a:rPr>
                        <a:t>Bloco liberado ponte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7257120"/>
                  </a:ext>
                </a:extLst>
              </a:tr>
              <a:tr h="145915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0662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CEDRAL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Norte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83%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5,03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39.375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Monitoramento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3039610"/>
                  </a:ext>
                </a:extLst>
              </a:tr>
              <a:tr h="145915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0437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HORIZONTE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Norte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88%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5,38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26.710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0953005"/>
                  </a:ext>
                </a:extLst>
              </a:tr>
              <a:tr h="145915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0431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SANTO ESTEVAM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Norte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77%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5,22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39.017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1.209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DH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7479681"/>
                  </a:ext>
                </a:extLst>
              </a:tr>
              <a:tr h="145915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0580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SÃO JOSÉ VII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Norte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5,30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30.071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6080119"/>
                  </a:ext>
                </a:extLst>
              </a:tr>
              <a:tr h="145915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2053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REUNIDAS VALPANEMA - GLEBA A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Norte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4,70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37.223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Sinistro fogo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1844170"/>
                  </a:ext>
                </a:extLst>
              </a:tr>
              <a:tr h="145915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0471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SÃO JOSÉ V - QUINTANA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SP Norte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5,69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44.915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27.102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Monitoramento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4962073"/>
                  </a:ext>
                </a:extLst>
              </a:tr>
              <a:tr h="145915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0456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VENEZA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 dirty="0">
                          <a:solidFill>
                            <a:schemeClr val="bg2">
                              <a:lumMod val="1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SP Norte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5,07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91.253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Sinistro fogo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734607"/>
                  </a:ext>
                </a:extLst>
              </a:tr>
              <a:tr h="145915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0554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SANTA MARIA IX - OCAUÇÚ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Norte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4,76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4.872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22.142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Monitoramento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4857581"/>
                  </a:ext>
                </a:extLst>
              </a:tr>
              <a:tr h="145915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0555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SANTA MARTHA III - MARÍLIA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Norte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5,59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17.961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Monitoramento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2305061"/>
                  </a:ext>
                </a:extLst>
              </a:tr>
              <a:tr h="145915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0536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SÍTIO SANTO ISIDORO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Norte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5,67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15.836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21230205"/>
                  </a:ext>
                </a:extLst>
              </a:tr>
              <a:tr h="145915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0556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TRÊS LAGOAS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Norte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4,98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70.371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Monitoramento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0155455"/>
                  </a:ext>
                </a:extLst>
              </a:tr>
              <a:tr h="145915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MD10 Total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31%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5,00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109.940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113.097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113.018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118.104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111.788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114.905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123.106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113.419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123.226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126.311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296" marR="7296" marT="72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01036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17331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1CFB486E-3E47-4E41-A920-9A7D6D9A7302}"/>
              </a:ext>
            </a:extLst>
          </p:cNvPr>
          <p:cNvSpPr/>
          <p:nvPr/>
        </p:nvSpPr>
        <p:spPr>
          <a:xfrm>
            <a:off x="779931" y="5669280"/>
            <a:ext cx="10458394" cy="1188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5E824A4F-85AB-4254-BF08-5D47CC83B4B5}"/>
              </a:ext>
            </a:extLst>
          </p:cNvPr>
          <p:cNvSpPr txBox="1"/>
          <p:nvPr/>
        </p:nvSpPr>
        <p:spPr>
          <a:xfrm>
            <a:off x="689283" y="-121309"/>
            <a:ext cx="8373063" cy="630594"/>
          </a:xfrm>
          <a:prstGeom prst="rect">
            <a:avLst/>
          </a:prstGeom>
          <a:noFill/>
          <a:ln w="9525" cap="flat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>
            <a:lvl1pPr marL="0" indent="0" eaLnBrk="1" hangingPunct="1"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Font typeface="Arial" pitchFamily="34" charset="0"/>
              <a:buNone/>
              <a:defRPr lang="pt-BR" sz="2800" b="1" i="0" u="none" strike="noStrike" kern="0" cap="none" spc="0" baseline="0" dirty="0" smtClean="0">
                <a:solidFill>
                  <a:srgbClr val="26488C"/>
                </a:solidFill>
                <a:uFillTx/>
                <a:latin typeface="Arial" pitchFamily="34"/>
                <a:cs typeface="Arial" pitchFamily="34"/>
              </a:defRPr>
            </a:lvl1pPr>
            <a:lvl2pPr marL="685800" indent="-228600" eaLnBrk="1" hangingPunct="1"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Font typeface="Calibri" pitchFamily="34" charset="0"/>
              <a:buChar char="‒"/>
              <a:defRPr lang="pt-BR" sz="1800" dirty="0" smtClean="0"/>
            </a:lvl2pPr>
            <a:lvl3pPr marL="1143000" indent="-228600" eaLnBrk="1" hangingPunct="1"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Font typeface="Wingdings" pitchFamily="2" charset="2"/>
              <a:buChar char="§"/>
              <a:defRPr lang="pt-BR" sz="1800" dirty="0" smtClean="0"/>
            </a:lvl3pPr>
            <a:lvl4pPr marL="1600200" indent="-228600" eaLnBrk="1" hangingPunct="1"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Font typeface="Arial" pitchFamily="34" charset="0"/>
              <a:buChar char="•"/>
              <a:defRPr lang="pt-BR" sz="1800" baseline="0" dirty="0" smtClean="0"/>
            </a:lvl4pPr>
            <a:lvl5pPr marL="2057400" indent="-228600" eaLnBrk="1" hangingPunct="1"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Font typeface="Calibri" pitchFamily="34" charset="0"/>
              <a:buChar char="‒"/>
              <a:defRPr lang="pt-BR" sz="1800" baseline="0" dirty="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cs typeface="+mn-cs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cs typeface="+mn-cs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cs typeface="+mn-cs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SzTx/>
              <a:buFont typeface="Arial" pitchFamily="34" charset="0"/>
              <a:buNone/>
              <a:tabLst/>
              <a:defRPr/>
            </a:pPr>
            <a:r>
              <a:rPr lang="pt-BR" dirty="0"/>
              <a:t>MD12</a:t>
            </a:r>
            <a:endParaRPr kumimoji="0" lang="pt-BR" sz="2800" b="1" i="0" u="none" strike="noStrike" kern="0" cap="none" spc="0" normalizeH="0" baseline="0" noProof="0" dirty="0">
              <a:ln>
                <a:noFill/>
              </a:ln>
              <a:solidFill>
                <a:srgbClr val="26488C"/>
              </a:solidFill>
              <a:effectLst/>
              <a:uLnTx/>
              <a:uFillTx/>
              <a:latin typeface="Arial" pitchFamily="34"/>
              <a:ea typeface="+mn-ea"/>
              <a:cs typeface="Arial" pitchFamily="34"/>
            </a:endParaRP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E1E2FF47-4788-425A-8573-A7B7663304B0}"/>
              </a:ext>
            </a:extLst>
          </p:cNvPr>
          <p:cNvGraphicFramePr>
            <a:graphicFrameLocks noGrp="1"/>
          </p:cNvGraphicFramePr>
          <p:nvPr/>
        </p:nvGraphicFramePr>
        <p:xfrm>
          <a:off x="779931" y="509285"/>
          <a:ext cx="10365590" cy="4654336"/>
        </p:xfrm>
        <a:graphic>
          <a:graphicData uri="http://schemas.openxmlformats.org/drawingml/2006/table">
            <a:tbl>
              <a:tblPr/>
              <a:tblGrid>
                <a:gridCol w="726900">
                  <a:extLst>
                    <a:ext uri="{9D8B030D-6E8A-4147-A177-3AD203B41FA5}">
                      <a16:colId xmlns:a16="http://schemas.microsoft.com/office/drawing/2014/main" val="4051159235"/>
                    </a:ext>
                  </a:extLst>
                </a:gridCol>
                <a:gridCol w="574250">
                  <a:extLst>
                    <a:ext uri="{9D8B030D-6E8A-4147-A177-3AD203B41FA5}">
                      <a16:colId xmlns:a16="http://schemas.microsoft.com/office/drawing/2014/main" val="601778863"/>
                    </a:ext>
                  </a:extLst>
                </a:gridCol>
                <a:gridCol w="2376961">
                  <a:extLst>
                    <a:ext uri="{9D8B030D-6E8A-4147-A177-3AD203B41FA5}">
                      <a16:colId xmlns:a16="http://schemas.microsoft.com/office/drawing/2014/main" val="2278453029"/>
                    </a:ext>
                  </a:extLst>
                </a:gridCol>
                <a:gridCol w="852896">
                  <a:extLst>
                    <a:ext uri="{9D8B030D-6E8A-4147-A177-3AD203B41FA5}">
                      <a16:colId xmlns:a16="http://schemas.microsoft.com/office/drawing/2014/main" val="1760059270"/>
                    </a:ext>
                  </a:extLst>
                </a:gridCol>
                <a:gridCol w="533059">
                  <a:extLst>
                    <a:ext uri="{9D8B030D-6E8A-4147-A177-3AD203B41FA5}">
                      <a16:colId xmlns:a16="http://schemas.microsoft.com/office/drawing/2014/main" val="667463469"/>
                    </a:ext>
                  </a:extLst>
                </a:gridCol>
                <a:gridCol w="329528">
                  <a:extLst>
                    <a:ext uri="{9D8B030D-6E8A-4147-A177-3AD203B41FA5}">
                      <a16:colId xmlns:a16="http://schemas.microsoft.com/office/drawing/2014/main" val="1282904771"/>
                    </a:ext>
                  </a:extLst>
                </a:gridCol>
                <a:gridCol w="416756">
                  <a:extLst>
                    <a:ext uri="{9D8B030D-6E8A-4147-A177-3AD203B41FA5}">
                      <a16:colId xmlns:a16="http://schemas.microsoft.com/office/drawing/2014/main" val="3732163965"/>
                    </a:ext>
                  </a:extLst>
                </a:gridCol>
                <a:gridCol w="377988">
                  <a:extLst>
                    <a:ext uri="{9D8B030D-6E8A-4147-A177-3AD203B41FA5}">
                      <a16:colId xmlns:a16="http://schemas.microsoft.com/office/drawing/2014/main" val="751597992"/>
                    </a:ext>
                  </a:extLst>
                </a:gridCol>
                <a:gridCol w="387680">
                  <a:extLst>
                    <a:ext uri="{9D8B030D-6E8A-4147-A177-3AD203B41FA5}">
                      <a16:colId xmlns:a16="http://schemas.microsoft.com/office/drawing/2014/main" val="1747053597"/>
                    </a:ext>
                  </a:extLst>
                </a:gridCol>
                <a:gridCol w="377988">
                  <a:extLst>
                    <a:ext uri="{9D8B030D-6E8A-4147-A177-3AD203B41FA5}">
                      <a16:colId xmlns:a16="http://schemas.microsoft.com/office/drawing/2014/main" val="4129221434"/>
                    </a:ext>
                  </a:extLst>
                </a:gridCol>
                <a:gridCol w="348912">
                  <a:extLst>
                    <a:ext uri="{9D8B030D-6E8A-4147-A177-3AD203B41FA5}">
                      <a16:colId xmlns:a16="http://schemas.microsoft.com/office/drawing/2014/main" val="4155767297"/>
                    </a:ext>
                  </a:extLst>
                </a:gridCol>
                <a:gridCol w="407064">
                  <a:extLst>
                    <a:ext uri="{9D8B030D-6E8A-4147-A177-3AD203B41FA5}">
                      <a16:colId xmlns:a16="http://schemas.microsoft.com/office/drawing/2014/main" val="666071811"/>
                    </a:ext>
                  </a:extLst>
                </a:gridCol>
                <a:gridCol w="348912">
                  <a:extLst>
                    <a:ext uri="{9D8B030D-6E8A-4147-A177-3AD203B41FA5}">
                      <a16:colId xmlns:a16="http://schemas.microsoft.com/office/drawing/2014/main" val="1916933867"/>
                    </a:ext>
                  </a:extLst>
                </a:gridCol>
                <a:gridCol w="397372">
                  <a:extLst>
                    <a:ext uri="{9D8B030D-6E8A-4147-A177-3AD203B41FA5}">
                      <a16:colId xmlns:a16="http://schemas.microsoft.com/office/drawing/2014/main" val="995521134"/>
                    </a:ext>
                  </a:extLst>
                </a:gridCol>
                <a:gridCol w="407064">
                  <a:extLst>
                    <a:ext uri="{9D8B030D-6E8A-4147-A177-3AD203B41FA5}">
                      <a16:colId xmlns:a16="http://schemas.microsoft.com/office/drawing/2014/main" val="1643938256"/>
                    </a:ext>
                  </a:extLst>
                </a:gridCol>
                <a:gridCol w="368296">
                  <a:extLst>
                    <a:ext uri="{9D8B030D-6E8A-4147-A177-3AD203B41FA5}">
                      <a16:colId xmlns:a16="http://schemas.microsoft.com/office/drawing/2014/main" val="823053653"/>
                    </a:ext>
                  </a:extLst>
                </a:gridCol>
                <a:gridCol w="1133964">
                  <a:extLst>
                    <a:ext uri="{9D8B030D-6E8A-4147-A177-3AD203B41FA5}">
                      <a16:colId xmlns:a16="http://schemas.microsoft.com/office/drawing/2014/main" val="4244043125"/>
                    </a:ext>
                  </a:extLst>
                </a:gridCol>
              </a:tblGrid>
              <a:tr h="29089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Módulo</a:t>
                      </a:r>
                    </a:p>
                  </a:txBody>
                  <a:tcPr marL="7272" marR="7272" marT="7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 Faz.</a:t>
                      </a:r>
                    </a:p>
                  </a:txBody>
                  <a:tcPr marL="7272" marR="7272" marT="7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Fazenda</a:t>
                      </a:r>
                    </a:p>
                  </a:txBody>
                  <a:tcPr marL="7272" marR="7272" marT="7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Macroregião</a:t>
                      </a:r>
                    </a:p>
                  </a:txBody>
                  <a:tcPr marL="7272" marR="7272" marT="7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Estoque seguro (%) </a:t>
                      </a:r>
                    </a:p>
                  </a:txBody>
                  <a:tcPr marL="7272" marR="7272" marT="7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Idade pond. </a:t>
                      </a:r>
                    </a:p>
                  </a:txBody>
                  <a:tcPr marL="7272" marR="7272" marT="7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Vol. MAR/25</a:t>
                      </a:r>
                    </a:p>
                  </a:txBody>
                  <a:tcPr marL="7272" marR="7272" marT="7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Vol. ABR/25</a:t>
                      </a:r>
                    </a:p>
                  </a:txBody>
                  <a:tcPr marL="7272" marR="7272" marT="7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Vol. MAI/25</a:t>
                      </a:r>
                    </a:p>
                  </a:txBody>
                  <a:tcPr marL="7272" marR="7272" marT="7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Vol. JUN/25</a:t>
                      </a:r>
                    </a:p>
                  </a:txBody>
                  <a:tcPr marL="7272" marR="7272" marT="7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Vol. JUL/25</a:t>
                      </a:r>
                    </a:p>
                  </a:txBody>
                  <a:tcPr marL="7272" marR="7272" marT="7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Vol. AGO/25</a:t>
                      </a:r>
                    </a:p>
                  </a:txBody>
                  <a:tcPr marL="7272" marR="7272" marT="7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Vol. SET/25</a:t>
                      </a:r>
                    </a:p>
                  </a:txBody>
                  <a:tcPr marL="7272" marR="7272" marT="7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Vol. OUT/25</a:t>
                      </a:r>
                    </a:p>
                  </a:txBody>
                  <a:tcPr marL="7272" marR="7272" marT="7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Vol. NOV/25</a:t>
                      </a:r>
                    </a:p>
                  </a:txBody>
                  <a:tcPr marL="7272" marR="7272" marT="7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Vol. DEZ/25</a:t>
                      </a:r>
                    </a:p>
                  </a:txBody>
                  <a:tcPr marL="7272" marR="7272" marT="7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19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Limpeza de áreas</a:t>
                      </a:r>
                    </a:p>
                  </a:txBody>
                  <a:tcPr marL="7272" marR="7272" marT="727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8573199"/>
                  </a:ext>
                </a:extLst>
              </a:tr>
              <a:tr h="145448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MD12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0808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FOMENTO - BONAMENS II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Central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6,10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953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0243960"/>
                  </a:ext>
                </a:extLst>
              </a:tr>
              <a:tr h="145448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MD12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0529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SÃO CRISTÓVÃO III - AGUDOS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Central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5,00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16.496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9873912"/>
                  </a:ext>
                </a:extLst>
              </a:tr>
              <a:tr h="145448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MD12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0289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PRIMAVERA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Central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4,69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22.678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Sinistro fogo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672266"/>
                  </a:ext>
                </a:extLst>
              </a:tr>
              <a:tr h="145448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MD12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0388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JOÃO VENTURA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Central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4,93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10.456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7798630"/>
                  </a:ext>
                </a:extLst>
              </a:tr>
              <a:tr h="145448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MD12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1086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QUEIXADA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Goias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7,81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34.767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74.360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4542869"/>
                  </a:ext>
                </a:extLst>
              </a:tr>
              <a:tr h="145448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MD12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7000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META DE COMPRA (SJ PAU D'ALHO - SP)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EXT SP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6,00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21.874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4.526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8536703"/>
                  </a:ext>
                </a:extLst>
              </a:tr>
              <a:tr h="145448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MD12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0399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SANTA TEREZINHA DOS QUARENTA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Norte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5,13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68.831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36.968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DH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789326"/>
                  </a:ext>
                </a:extLst>
              </a:tr>
              <a:tr h="145448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MD12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0658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SÍTIO DAS HORTÊNCIAS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Norte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4,90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20.723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DH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5013090"/>
                  </a:ext>
                </a:extLst>
              </a:tr>
              <a:tr h="145448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MD12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0410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FLORESTA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Norte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5,01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20.355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5.291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Sinistro fogo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1739351"/>
                  </a:ext>
                </a:extLst>
              </a:tr>
              <a:tr h="145448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MD12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0649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SÃO FRANCISCO IX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Norte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4,95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30.891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Sinistro fogo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09998"/>
                  </a:ext>
                </a:extLst>
              </a:tr>
              <a:tr h="145448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MD12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0470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ESTRELA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Norte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5,44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34.379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26.317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9545854"/>
                  </a:ext>
                </a:extLst>
              </a:tr>
              <a:tr h="145448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MD12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0308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ÁGUA BRANCA II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Norte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6,00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695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917731"/>
                  </a:ext>
                </a:extLst>
              </a:tr>
              <a:tr h="145448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MD12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0600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SÍTIO DO LONTRA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Norte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4,90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6.940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470246"/>
                  </a:ext>
                </a:extLst>
              </a:tr>
              <a:tr h="145448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MD12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0506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PARAÍSO V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Norte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5,60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12.204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Monitoramento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1707295"/>
                  </a:ext>
                </a:extLst>
              </a:tr>
              <a:tr h="145448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MD12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0248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PARAÍSO IV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Norte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7,00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1.657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6117141"/>
                  </a:ext>
                </a:extLst>
              </a:tr>
              <a:tr h="145448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MD12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0291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CONQUISTA II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Norte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5,70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302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457143"/>
                  </a:ext>
                </a:extLst>
              </a:tr>
              <a:tr h="145448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MD12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0515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SÃO SEBASTIÃO DO BELMONT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Norte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4,80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1.705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Monitoramento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9200914"/>
                  </a:ext>
                </a:extLst>
              </a:tr>
              <a:tr h="145448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MD12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0320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BOA SORTE III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Norte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4,99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8.249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DH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8980202"/>
                  </a:ext>
                </a:extLst>
              </a:tr>
              <a:tr h="145448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MD12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2095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NOSSA SENHORA DE LOURDES II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Norte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7,20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1.382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Sinistro fogo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2934412"/>
                  </a:ext>
                </a:extLst>
              </a:tr>
              <a:tr h="145448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MD12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2145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SANTA FÉ - GÁLIA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Norte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4,00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9.560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DH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9700085"/>
                  </a:ext>
                </a:extLst>
              </a:tr>
              <a:tr h="145448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MD12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2419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SANTA ROSA X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Norte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5,29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1.663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23.686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Monitoramento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5691062"/>
                  </a:ext>
                </a:extLst>
              </a:tr>
              <a:tr h="145448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MD12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0425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PLANALTO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Norte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71%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4,68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46.932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Monitoramento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1121421"/>
                  </a:ext>
                </a:extLst>
              </a:tr>
              <a:tr h="145448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MD12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2016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SÃO BENEDITO IV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Norte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4,55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3.364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75.569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22.178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Sinistro fogo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485566"/>
                  </a:ext>
                </a:extLst>
              </a:tr>
              <a:tr h="145448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MD12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0232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SÃO JUDAS TADEU DO INHEMA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Norte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10,20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838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Sinistro fogo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3291290"/>
                  </a:ext>
                </a:extLst>
              </a:tr>
              <a:tr h="145448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MD12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2042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ILHA II - JULIO MESQUITA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Norte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4,60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13.989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DH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5010519"/>
                  </a:ext>
                </a:extLst>
              </a:tr>
              <a:tr h="145448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MD12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0578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BELA VISTA GLEBA I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Norte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5,46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17.985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DH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5798096"/>
                  </a:ext>
                </a:extLst>
              </a:tr>
              <a:tr h="145448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MD12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0006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LIMEIRA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Norte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4,22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19.098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13.008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Monitoramento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8009596"/>
                  </a:ext>
                </a:extLst>
              </a:tr>
              <a:tr h="145448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MD12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0623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SÃO JOAQUIM II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Central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5,47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44.434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Monitoramento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5830498"/>
                  </a:ext>
                </a:extLst>
              </a:tr>
              <a:tr h="145448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MD12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0623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SÃO JOAQUIM II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Norte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5,50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9.582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Monitoramento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7545716"/>
                  </a:ext>
                </a:extLst>
              </a:tr>
              <a:tr h="145448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MD12 Total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6%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5,24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85.350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96.234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73.357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78.046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70.562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70.672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73.982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75.569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74.088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67.024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272" marR="7272" marT="727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4854917"/>
                  </a:ext>
                </a:extLst>
              </a:tr>
            </a:tbl>
          </a:graphicData>
        </a:graphic>
      </p:graphicFrame>
      <p:sp>
        <p:nvSpPr>
          <p:cNvPr id="2" name="CaixaDeTexto 1">
            <a:extLst>
              <a:ext uri="{FF2B5EF4-FFF2-40B4-BE49-F238E27FC236}">
                <a16:creationId xmlns:a16="http://schemas.microsoft.com/office/drawing/2014/main" id="{4EB15D38-3F22-4701-BCDE-1E53FC2CACAA}"/>
              </a:ext>
            </a:extLst>
          </p:cNvPr>
          <p:cNvSpPr txBox="1"/>
          <p:nvPr/>
        </p:nvSpPr>
        <p:spPr>
          <a:xfrm>
            <a:off x="1658471" y="5468471"/>
            <a:ext cx="10123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Módulo 12 precisa assumir o corte da Queixada, pois o volume de MG pega todo o ano do MD16.</a:t>
            </a:r>
          </a:p>
        </p:txBody>
      </p:sp>
    </p:spTree>
    <p:extLst>
      <p:ext uri="{BB962C8B-B14F-4D97-AF65-F5344CB8AC3E}">
        <p14:creationId xmlns:p14="http://schemas.microsoft.com/office/powerpoint/2010/main" val="721094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1CFB486E-3E47-4E41-A920-9A7D6D9A7302}"/>
              </a:ext>
            </a:extLst>
          </p:cNvPr>
          <p:cNvSpPr/>
          <p:nvPr/>
        </p:nvSpPr>
        <p:spPr>
          <a:xfrm>
            <a:off x="779931" y="5669280"/>
            <a:ext cx="10458394" cy="1188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5E824A4F-85AB-4254-BF08-5D47CC83B4B5}"/>
              </a:ext>
            </a:extLst>
          </p:cNvPr>
          <p:cNvSpPr txBox="1"/>
          <p:nvPr/>
        </p:nvSpPr>
        <p:spPr>
          <a:xfrm>
            <a:off x="689283" y="-121309"/>
            <a:ext cx="8373063" cy="630594"/>
          </a:xfrm>
          <a:prstGeom prst="rect">
            <a:avLst/>
          </a:prstGeom>
          <a:noFill/>
          <a:ln w="9525" cap="flat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>
            <a:lvl1pPr marL="0" indent="0" eaLnBrk="1" hangingPunct="1"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Font typeface="Arial" pitchFamily="34" charset="0"/>
              <a:buNone/>
              <a:defRPr lang="pt-BR" sz="2800" b="1" i="0" u="none" strike="noStrike" kern="0" cap="none" spc="0" baseline="0" dirty="0" smtClean="0">
                <a:solidFill>
                  <a:srgbClr val="26488C"/>
                </a:solidFill>
                <a:uFillTx/>
                <a:latin typeface="Arial" pitchFamily="34"/>
                <a:cs typeface="Arial" pitchFamily="34"/>
              </a:defRPr>
            </a:lvl1pPr>
            <a:lvl2pPr marL="685800" indent="-228600" eaLnBrk="1" hangingPunct="1"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Font typeface="Calibri" pitchFamily="34" charset="0"/>
              <a:buChar char="‒"/>
              <a:defRPr lang="pt-BR" sz="1800" dirty="0" smtClean="0"/>
            </a:lvl2pPr>
            <a:lvl3pPr marL="1143000" indent="-228600" eaLnBrk="1" hangingPunct="1"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Font typeface="Wingdings" pitchFamily="2" charset="2"/>
              <a:buChar char="§"/>
              <a:defRPr lang="pt-BR" sz="1800" dirty="0" smtClean="0"/>
            </a:lvl3pPr>
            <a:lvl4pPr marL="1600200" indent="-228600" eaLnBrk="1" hangingPunct="1"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Font typeface="Arial" pitchFamily="34" charset="0"/>
              <a:buChar char="•"/>
              <a:defRPr lang="pt-BR" sz="1800" baseline="0" dirty="0" smtClean="0"/>
            </a:lvl4pPr>
            <a:lvl5pPr marL="2057400" indent="-228600" eaLnBrk="1" hangingPunct="1"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Font typeface="Calibri" pitchFamily="34" charset="0"/>
              <a:buChar char="‒"/>
              <a:defRPr lang="pt-BR" sz="1800" baseline="0" dirty="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cs typeface="+mn-cs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cs typeface="+mn-cs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cs typeface="+mn-cs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SzTx/>
              <a:buFont typeface="Arial" pitchFamily="34" charset="0"/>
              <a:buNone/>
              <a:tabLst/>
              <a:defRPr/>
            </a:pPr>
            <a:r>
              <a:rPr lang="pt-BR" dirty="0"/>
              <a:t>MD15</a:t>
            </a:r>
            <a:endParaRPr kumimoji="0" lang="pt-BR" sz="2800" b="1" i="0" u="none" strike="noStrike" kern="0" cap="none" spc="0" normalizeH="0" baseline="0" noProof="0" dirty="0">
              <a:ln>
                <a:noFill/>
              </a:ln>
              <a:solidFill>
                <a:srgbClr val="26488C"/>
              </a:solidFill>
              <a:effectLst/>
              <a:uLnTx/>
              <a:uFillTx/>
              <a:latin typeface="Arial" pitchFamily="34"/>
              <a:ea typeface="+mn-ea"/>
              <a:cs typeface="Arial" pitchFamily="34"/>
            </a:endParaRP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C9C670FD-AA4C-4A1E-AE1E-E39E54BE5FCB}"/>
              </a:ext>
            </a:extLst>
          </p:cNvPr>
          <p:cNvGraphicFramePr>
            <a:graphicFrameLocks noGrp="1"/>
          </p:cNvGraphicFramePr>
          <p:nvPr/>
        </p:nvGraphicFramePr>
        <p:xfrm>
          <a:off x="779931" y="509285"/>
          <a:ext cx="10737857" cy="5273486"/>
        </p:xfrm>
        <a:graphic>
          <a:graphicData uri="http://schemas.openxmlformats.org/drawingml/2006/table">
            <a:tbl>
              <a:tblPr/>
              <a:tblGrid>
                <a:gridCol w="753006">
                  <a:extLst>
                    <a:ext uri="{9D8B030D-6E8A-4147-A177-3AD203B41FA5}">
                      <a16:colId xmlns:a16="http://schemas.microsoft.com/office/drawing/2014/main" val="116393138"/>
                    </a:ext>
                  </a:extLst>
                </a:gridCol>
                <a:gridCol w="594874">
                  <a:extLst>
                    <a:ext uri="{9D8B030D-6E8A-4147-A177-3AD203B41FA5}">
                      <a16:colId xmlns:a16="http://schemas.microsoft.com/office/drawing/2014/main" val="434324685"/>
                    </a:ext>
                  </a:extLst>
                </a:gridCol>
                <a:gridCol w="2462329">
                  <a:extLst>
                    <a:ext uri="{9D8B030D-6E8A-4147-A177-3AD203B41FA5}">
                      <a16:colId xmlns:a16="http://schemas.microsoft.com/office/drawing/2014/main" val="134163477"/>
                    </a:ext>
                  </a:extLst>
                </a:gridCol>
                <a:gridCol w="883527">
                  <a:extLst>
                    <a:ext uri="{9D8B030D-6E8A-4147-A177-3AD203B41FA5}">
                      <a16:colId xmlns:a16="http://schemas.microsoft.com/office/drawing/2014/main" val="1729664172"/>
                    </a:ext>
                  </a:extLst>
                </a:gridCol>
                <a:gridCol w="552203">
                  <a:extLst>
                    <a:ext uri="{9D8B030D-6E8A-4147-A177-3AD203B41FA5}">
                      <a16:colId xmlns:a16="http://schemas.microsoft.com/office/drawing/2014/main" val="2861040388"/>
                    </a:ext>
                  </a:extLst>
                </a:gridCol>
                <a:gridCol w="341362">
                  <a:extLst>
                    <a:ext uri="{9D8B030D-6E8A-4147-A177-3AD203B41FA5}">
                      <a16:colId xmlns:a16="http://schemas.microsoft.com/office/drawing/2014/main" val="67673879"/>
                    </a:ext>
                  </a:extLst>
                </a:gridCol>
                <a:gridCol w="431724">
                  <a:extLst>
                    <a:ext uri="{9D8B030D-6E8A-4147-A177-3AD203B41FA5}">
                      <a16:colId xmlns:a16="http://schemas.microsoft.com/office/drawing/2014/main" val="2127940148"/>
                    </a:ext>
                  </a:extLst>
                </a:gridCol>
                <a:gridCol w="391562">
                  <a:extLst>
                    <a:ext uri="{9D8B030D-6E8A-4147-A177-3AD203B41FA5}">
                      <a16:colId xmlns:a16="http://schemas.microsoft.com/office/drawing/2014/main" val="3696253740"/>
                    </a:ext>
                  </a:extLst>
                </a:gridCol>
                <a:gridCol w="401603">
                  <a:extLst>
                    <a:ext uri="{9D8B030D-6E8A-4147-A177-3AD203B41FA5}">
                      <a16:colId xmlns:a16="http://schemas.microsoft.com/office/drawing/2014/main" val="507424258"/>
                    </a:ext>
                  </a:extLst>
                </a:gridCol>
                <a:gridCol w="391562">
                  <a:extLst>
                    <a:ext uri="{9D8B030D-6E8A-4147-A177-3AD203B41FA5}">
                      <a16:colId xmlns:a16="http://schemas.microsoft.com/office/drawing/2014/main" val="2933720497"/>
                    </a:ext>
                  </a:extLst>
                </a:gridCol>
                <a:gridCol w="361442">
                  <a:extLst>
                    <a:ext uri="{9D8B030D-6E8A-4147-A177-3AD203B41FA5}">
                      <a16:colId xmlns:a16="http://schemas.microsoft.com/office/drawing/2014/main" val="3519412003"/>
                    </a:ext>
                  </a:extLst>
                </a:gridCol>
                <a:gridCol w="421683">
                  <a:extLst>
                    <a:ext uri="{9D8B030D-6E8A-4147-A177-3AD203B41FA5}">
                      <a16:colId xmlns:a16="http://schemas.microsoft.com/office/drawing/2014/main" val="783209995"/>
                    </a:ext>
                  </a:extLst>
                </a:gridCol>
                <a:gridCol w="361442">
                  <a:extLst>
                    <a:ext uri="{9D8B030D-6E8A-4147-A177-3AD203B41FA5}">
                      <a16:colId xmlns:a16="http://schemas.microsoft.com/office/drawing/2014/main" val="2632816339"/>
                    </a:ext>
                  </a:extLst>
                </a:gridCol>
                <a:gridCol w="411643">
                  <a:extLst>
                    <a:ext uri="{9D8B030D-6E8A-4147-A177-3AD203B41FA5}">
                      <a16:colId xmlns:a16="http://schemas.microsoft.com/office/drawing/2014/main" val="3820356816"/>
                    </a:ext>
                  </a:extLst>
                </a:gridCol>
                <a:gridCol w="421683">
                  <a:extLst>
                    <a:ext uri="{9D8B030D-6E8A-4147-A177-3AD203B41FA5}">
                      <a16:colId xmlns:a16="http://schemas.microsoft.com/office/drawing/2014/main" val="1574103399"/>
                    </a:ext>
                  </a:extLst>
                </a:gridCol>
                <a:gridCol w="381523">
                  <a:extLst>
                    <a:ext uri="{9D8B030D-6E8A-4147-A177-3AD203B41FA5}">
                      <a16:colId xmlns:a16="http://schemas.microsoft.com/office/drawing/2014/main" val="1264415386"/>
                    </a:ext>
                  </a:extLst>
                </a:gridCol>
                <a:gridCol w="1174689">
                  <a:extLst>
                    <a:ext uri="{9D8B030D-6E8A-4147-A177-3AD203B41FA5}">
                      <a16:colId xmlns:a16="http://schemas.microsoft.com/office/drawing/2014/main" val="2178190322"/>
                    </a:ext>
                  </a:extLst>
                </a:gridCol>
              </a:tblGrid>
              <a:tr h="30134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Módulo</a:t>
                      </a:r>
                    </a:p>
                  </a:txBody>
                  <a:tcPr marL="7534" marR="7534" marT="75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 Faz.</a:t>
                      </a:r>
                    </a:p>
                  </a:txBody>
                  <a:tcPr marL="7534" marR="7534" marT="75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Fazenda</a:t>
                      </a:r>
                    </a:p>
                  </a:txBody>
                  <a:tcPr marL="7534" marR="7534" marT="75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Macroregião</a:t>
                      </a:r>
                    </a:p>
                  </a:txBody>
                  <a:tcPr marL="7534" marR="7534" marT="75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Estoque seguro (%) </a:t>
                      </a:r>
                    </a:p>
                  </a:txBody>
                  <a:tcPr marL="7534" marR="7534" marT="75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Idade pond. </a:t>
                      </a:r>
                    </a:p>
                  </a:txBody>
                  <a:tcPr marL="7534" marR="7534" marT="75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Vol. MAR/25</a:t>
                      </a:r>
                    </a:p>
                  </a:txBody>
                  <a:tcPr marL="7534" marR="7534" marT="75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Vol. ABR/25</a:t>
                      </a:r>
                    </a:p>
                  </a:txBody>
                  <a:tcPr marL="7534" marR="7534" marT="75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Vol. MAI/25</a:t>
                      </a:r>
                    </a:p>
                  </a:txBody>
                  <a:tcPr marL="7534" marR="7534" marT="75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Vol. JUN/25</a:t>
                      </a:r>
                    </a:p>
                  </a:txBody>
                  <a:tcPr marL="7534" marR="7534" marT="75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Vol. JUL/25</a:t>
                      </a:r>
                    </a:p>
                  </a:txBody>
                  <a:tcPr marL="7534" marR="7534" marT="75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Vol. AGO/25</a:t>
                      </a:r>
                    </a:p>
                  </a:txBody>
                  <a:tcPr marL="7534" marR="7534" marT="75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Vol. SET/25</a:t>
                      </a:r>
                    </a:p>
                  </a:txBody>
                  <a:tcPr marL="7534" marR="7534" marT="75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Vol. OUT/25</a:t>
                      </a:r>
                    </a:p>
                  </a:txBody>
                  <a:tcPr marL="7534" marR="7534" marT="75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Vol. NOV/25</a:t>
                      </a:r>
                    </a:p>
                  </a:txBody>
                  <a:tcPr marL="7534" marR="7534" marT="75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Vol. DEZ/25</a:t>
                      </a:r>
                    </a:p>
                  </a:txBody>
                  <a:tcPr marL="7534" marR="7534" marT="75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19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Limpeza de áreas</a:t>
                      </a:r>
                    </a:p>
                  </a:txBody>
                  <a:tcPr marL="7534" marR="7534" marT="753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8747287"/>
                  </a:ext>
                </a:extLst>
              </a:tr>
              <a:tr h="150671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MD15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0473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AMERICANA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Itatinga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88%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8,74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97.281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4614231"/>
                  </a:ext>
                </a:extLst>
              </a:tr>
              <a:tr h="150671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MD15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0587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SÃO FRANCISCO VII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Itatinga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5,29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6.661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6.183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4727627"/>
                  </a:ext>
                </a:extLst>
              </a:tr>
              <a:tr h="150671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MD15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0588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RIO BONITO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Itatinga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4,80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14.422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123182"/>
                  </a:ext>
                </a:extLst>
              </a:tr>
              <a:tr h="150671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MD15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0564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BARRA MANSA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Itatinga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4,82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24.836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Sinistro fogo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8550588"/>
                  </a:ext>
                </a:extLst>
              </a:tr>
              <a:tr h="150671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MD15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0652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SÃO JOSÉ X - BOFETE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Itatinga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4,77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7.682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Sinistro fogo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2691017"/>
                  </a:ext>
                </a:extLst>
              </a:tr>
              <a:tr h="150671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MD15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0589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BREJÃO II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Itatinga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4,70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8.832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54A4"/>
                          </a:solidFill>
                          <a:effectLst/>
                          <a:latin typeface="Calibri" panose="020F0502020204030204" pitchFamily="34" charset="0"/>
                        </a:rPr>
                        <a:t>Antecipado ritmo MD15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9904639"/>
                  </a:ext>
                </a:extLst>
              </a:tr>
              <a:tr h="150671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MD15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0614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DIMEP I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Itatinga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4,60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14.394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54A4"/>
                          </a:solidFill>
                          <a:effectLst/>
                          <a:latin typeface="Calibri" panose="020F0502020204030204" pitchFamily="34" charset="0"/>
                        </a:rPr>
                        <a:t>Antecipado ritmo MD15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6218347"/>
                  </a:ext>
                </a:extLst>
              </a:tr>
              <a:tr h="150671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MD15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0615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DIMEP II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Itatinga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6,90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3766065"/>
                  </a:ext>
                </a:extLst>
              </a:tr>
              <a:tr h="150671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MD15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0994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BUENA VISTA I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Itatinga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6,14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14.733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7.923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4667046"/>
                  </a:ext>
                </a:extLst>
              </a:tr>
              <a:tr h="150671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MD15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0995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BUENA VISTA II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Itapeva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5,81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32.776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3171247"/>
                  </a:ext>
                </a:extLst>
              </a:tr>
              <a:tr h="150671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MD15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0545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BOA VISTA X - RIBEIRÃO BONITO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Central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4,70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22.243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54A4"/>
                          </a:solidFill>
                          <a:effectLst/>
                          <a:latin typeface="Calibri" panose="020F0502020204030204" pitchFamily="34" charset="0"/>
                        </a:rPr>
                        <a:t>Antecipado ritmo MD15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4491646"/>
                  </a:ext>
                </a:extLst>
              </a:tr>
              <a:tr h="150671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MD15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0552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BOCAINA DA BOA VISTA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Central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4,71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16.294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1.640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DH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053409"/>
                  </a:ext>
                </a:extLst>
              </a:tr>
              <a:tr h="150671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MD15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0677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QUATRO MARIAS - GLEBA B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Central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4,70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4.824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54A4"/>
                          </a:solidFill>
                          <a:effectLst/>
                          <a:latin typeface="Calibri" panose="020F0502020204030204" pitchFamily="34" charset="0"/>
                        </a:rPr>
                        <a:t>Antecipado ritmo MD15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617500"/>
                  </a:ext>
                </a:extLst>
              </a:tr>
              <a:tr h="150671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MD15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0557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BACURY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Itatinga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4,90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26.955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1012949"/>
                  </a:ext>
                </a:extLst>
              </a:tr>
              <a:tr h="150671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MD15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0676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ÁGUA DA BICA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Itatinga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4,65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4.475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54A4"/>
                          </a:solidFill>
                          <a:effectLst/>
                          <a:latin typeface="Calibri" panose="020F0502020204030204" pitchFamily="34" charset="0"/>
                        </a:rPr>
                        <a:t>Antecipado ritmo MD15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6778393"/>
                  </a:ext>
                </a:extLst>
              </a:tr>
              <a:tr h="150671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MD15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0602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ALTO DA FIGUEIRA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Itatinga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4,80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4.436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4120814"/>
                  </a:ext>
                </a:extLst>
              </a:tr>
              <a:tr h="150671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MD15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7000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META DE COMPRA (PALMEIRA - PR)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EXT PR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6,00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45.437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74.601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59.961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623326"/>
                  </a:ext>
                </a:extLst>
              </a:tr>
              <a:tr h="150671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MD15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0450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INDIANA II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Itatinga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4,95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15.450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412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267743"/>
                  </a:ext>
                </a:extLst>
              </a:tr>
              <a:tr h="150671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MD15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2017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JACUTINGA IV - ANHEMBI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Itatinga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4,70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14.639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Sinistro fogo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1899495"/>
                  </a:ext>
                </a:extLst>
              </a:tr>
              <a:tr h="150671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MD15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0567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SANTA RITA DE CÁSSIA II - RIBEIRÃO BONITO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Central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4,70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19.419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Monitoramento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1443751"/>
                  </a:ext>
                </a:extLst>
              </a:tr>
              <a:tr h="150671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MD15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0290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ALAMBARI II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Itatinga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5,23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39.337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10.643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9606597"/>
                  </a:ext>
                </a:extLst>
              </a:tr>
              <a:tr h="150671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MD15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2064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BARRA - GLEBA B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Itatinga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6,40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995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Sinistro fogo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6988549"/>
                  </a:ext>
                </a:extLst>
              </a:tr>
              <a:tr h="150671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MD15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0667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SÃO MATIAS E SÃO JOÃO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Itatinga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5,09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29.528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3442711"/>
                  </a:ext>
                </a:extLst>
              </a:tr>
              <a:tr h="150671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MD15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0562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JUDITH NOVAES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Itatinga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5,23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18.735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9312989"/>
                  </a:ext>
                </a:extLst>
              </a:tr>
              <a:tr h="150671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MD15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2039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CACHOEIRA II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Itatinga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56%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4,82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12.677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40.570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Monitoramento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292740"/>
                  </a:ext>
                </a:extLst>
              </a:tr>
              <a:tr h="150671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MD15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0407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ASA BRANCA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Itatinga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5,30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9.018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9990875"/>
                  </a:ext>
                </a:extLst>
              </a:tr>
              <a:tr h="150671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MD15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0477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LOBO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Itatinga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5,03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26.682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19.442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0854369"/>
                  </a:ext>
                </a:extLst>
              </a:tr>
              <a:tr h="150671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MD15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0480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PITANGUEIRAS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Itatinga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27,40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2.153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48587"/>
                  </a:ext>
                </a:extLst>
              </a:tr>
              <a:tr h="150671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MD15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0594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SANTA LUCIA III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Itatinga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4,45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27.714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DH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2638590"/>
                  </a:ext>
                </a:extLst>
              </a:tr>
              <a:tr h="150671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MD15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2009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SANTANA IV - BOTUCATU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Itatinga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5,10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18.429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8904962"/>
                  </a:ext>
                </a:extLst>
              </a:tr>
              <a:tr h="150671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MD15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0098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BOA VISTA II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Central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4,10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2.324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Monitoramento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7581236"/>
                  </a:ext>
                </a:extLst>
              </a:tr>
              <a:tr h="150671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MD15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0446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SÃO JOÃO DA LAPA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Central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5,20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1.056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3483631"/>
                  </a:ext>
                </a:extLst>
              </a:tr>
              <a:tr h="150671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MD15 Total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10%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5,44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103.942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91.104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79.236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87.767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74.601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75.411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73.808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72.578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76.271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72.097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534" marR="7534" marT="7534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7473851"/>
                  </a:ext>
                </a:extLst>
              </a:tr>
            </a:tbl>
          </a:graphicData>
        </a:graphic>
      </p:graphicFrame>
      <p:sp>
        <p:nvSpPr>
          <p:cNvPr id="3" name="CaixaDeTexto 2">
            <a:extLst>
              <a:ext uri="{FF2B5EF4-FFF2-40B4-BE49-F238E27FC236}">
                <a16:creationId xmlns:a16="http://schemas.microsoft.com/office/drawing/2014/main" id="{08BECF8A-29C3-4BA2-93F7-7CF8E54818CF}"/>
              </a:ext>
            </a:extLst>
          </p:cNvPr>
          <p:cNvSpPr txBox="1"/>
          <p:nvPr/>
        </p:nvSpPr>
        <p:spPr>
          <a:xfrm>
            <a:off x="1156447" y="6164049"/>
            <a:ext cx="8545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</a:schemeClr>
                </a:solidFill>
              </a:rPr>
              <a:t>Módulo avançou na sequencia de corte por estar com mais maquinas que comporta a região (esta colhendo madeira mais jovem).</a:t>
            </a:r>
          </a:p>
        </p:txBody>
      </p:sp>
    </p:spTree>
    <p:extLst>
      <p:ext uri="{BB962C8B-B14F-4D97-AF65-F5344CB8AC3E}">
        <p14:creationId xmlns:p14="http://schemas.microsoft.com/office/powerpoint/2010/main" val="35225191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1CFB486E-3E47-4E41-A920-9A7D6D9A7302}"/>
              </a:ext>
            </a:extLst>
          </p:cNvPr>
          <p:cNvSpPr/>
          <p:nvPr/>
        </p:nvSpPr>
        <p:spPr>
          <a:xfrm>
            <a:off x="779931" y="5669280"/>
            <a:ext cx="10458394" cy="1188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5E824A4F-85AB-4254-BF08-5D47CC83B4B5}"/>
              </a:ext>
            </a:extLst>
          </p:cNvPr>
          <p:cNvSpPr txBox="1"/>
          <p:nvPr/>
        </p:nvSpPr>
        <p:spPr>
          <a:xfrm>
            <a:off x="689283" y="-121309"/>
            <a:ext cx="8373063" cy="630594"/>
          </a:xfrm>
          <a:prstGeom prst="rect">
            <a:avLst/>
          </a:prstGeom>
          <a:noFill/>
          <a:ln w="9525" cap="flat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>
            <a:lvl1pPr marL="0" indent="0" eaLnBrk="1" hangingPunct="1"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Font typeface="Arial" pitchFamily="34" charset="0"/>
              <a:buNone/>
              <a:defRPr lang="pt-BR" sz="2800" b="1" i="0" u="none" strike="noStrike" kern="0" cap="none" spc="0" baseline="0" dirty="0" smtClean="0">
                <a:solidFill>
                  <a:srgbClr val="26488C"/>
                </a:solidFill>
                <a:uFillTx/>
                <a:latin typeface="Arial" pitchFamily="34"/>
                <a:cs typeface="Arial" pitchFamily="34"/>
              </a:defRPr>
            </a:lvl1pPr>
            <a:lvl2pPr marL="685800" indent="-228600" eaLnBrk="1" hangingPunct="1"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Font typeface="Calibri" pitchFamily="34" charset="0"/>
              <a:buChar char="‒"/>
              <a:defRPr lang="pt-BR" sz="1800" dirty="0" smtClean="0"/>
            </a:lvl2pPr>
            <a:lvl3pPr marL="1143000" indent="-228600" eaLnBrk="1" hangingPunct="1"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Font typeface="Wingdings" pitchFamily="2" charset="2"/>
              <a:buChar char="§"/>
              <a:defRPr lang="pt-BR" sz="1800" dirty="0" smtClean="0"/>
            </a:lvl3pPr>
            <a:lvl4pPr marL="1600200" indent="-228600" eaLnBrk="1" hangingPunct="1"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Font typeface="Arial" pitchFamily="34" charset="0"/>
              <a:buChar char="•"/>
              <a:defRPr lang="pt-BR" sz="1800" baseline="0" dirty="0" smtClean="0"/>
            </a:lvl4pPr>
            <a:lvl5pPr marL="2057400" indent="-228600" eaLnBrk="1" hangingPunct="1"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Font typeface="Calibri" pitchFamily="34" charset="0"/>
              <a:buChar char="‒"/>
              <a:defRPr lang="pt-BR" sz="1800" baseline="0" dirty="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cs typeface="+mn-cs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cs typeface="+mn-cs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cs typeface="+mn-cs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SzTx/>
              <a:buFont typeface="Arial" pitchFamily="34" charset="0"/>
              <a:buNone/>
              <a:tabLst/>
              <a:defRPr/>
            </a:pPr>
            <a:r>
              <a:rPr lang="pt-BR" dirty="0"/>
              <a:t>MD13</a:t>
            </a:r>
            <a:endParaRPr kumimoji="0" lang="pt-BR" sz="2800" b="1" i="0" u="none" strike="noStrike" kern="0" cap="none" spc="0" normalizeH="0" baseline="0" noProof="0" dirty="0">
              <a:ln>
                <a:noFill/>
              </a:ln>
              <a:solidFill>
                <a:srgbClr val="26488C"/>
              </a:solidFill>
              <a:effectLst/>
              <a:uLnTx/>
              <a:uFillTx/>
              <a:latin typeface="Arial" pitchFamily="34"/>
              <a:ea typeface="+mn-ea"/>
              <a:cs typeface="Arial" pitchFamily="34"/>
            </a:endParaRP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6293137C-69E1-4905-BC34-2D1C7285A095}"/>
              </a:ext>
            </a:extLst>
          </p:cNvPr>
          <p:cNvGraphicFramePr>
            <a:graphicFrameLocks noGrp="1"/>
          </p:cNvGraphicFramePr>
          <p:nvPr/>
        </p:nvGraphicFramePr>
        <p:xfrm>
          <a:off x="838199" y="509285"/>
          <a:ext cx="10515601" cy="1475530"/>
        </p:xfrm>
        <a:graphic>
          <a:graphicData uri="http://schemas.openxmlformats.org/drawingml/2006/table">
            <a:tbl>
              <a:tblPr/>
              <a:tblGrid>
                <a:gridCol w="737420">
                  <a:extLst>
                    <a:ext uri="{9D8B030D-6E8A-4147-A177-3AD203B41FA5}">
                      <a16:colId xmlns:a16="http://schemas.microsoft.com/office/drawing/2014/main" val="3441291150"/>
                    </a:ext>
                  </a:extLst>
                </a:gridCol>
                <a:gridCol w="582561">
                  <a:extLst>
                    <a:ext uri="{9D8B030D-6E8A-4147-A177-3AD203B41FA5}">
                      <a16:colId xmlns:a16="http://schemas.microsoft.com/office/drawing/2014/main" val="353273511"/>
                    </a:ext>
                  </a:extLst>
                </a:gridCol>
                <a:gridCol w="2411361">
                  <a:extLst>
                    <a:ext uri="{9D8B030D-6E8A-4147-A177-3AD203B41FA5}">
                      <a16:colId xmlns:a16="http://schemas.microsoft.com/office/drawing/2014/main" val="3691607920"/>
                    </a:ext>
                  </a:extLst>
                </a:gridCol>
                <a:gridCol w="865239">
                  <a:extLst>
                    <a:ext uri="{9D8B030D-6E8A-4147-A177-3AD203B41FA5}">
                      <a16:colId xmlns:a16="http://schemas.microsoft.com/office/drawing/2014/main" val="3628604865"/>
                    </a:ext>
                  </a:extLst>
                </a:gridCol>
                <a:gridCol w="540774">
                  <a:extLst>
                    <a:ext uri="{9D8B030D-6E8A-4147-A177-3AD203B41FA5}">
                      <a16:colId xmlns:a16="http://schemas.microsoft.com/office/drawing/2014/main" val="2699832043"/>
                    </a:ext>
                  </a:extLst>
                </a:gridCol>
                <a:gridCol w="334297">
                  <a:extLst>
                    <a:ext uri="{9D8B030D-6E8A-4147-A177-3AD203B41FA5}">
                      <a16:colId xmlns:a16="http://schemas.microsoft.com/office/drawing/2014/main" val="3327199075"/>
                    </a:ext>
                  </a:extLst>
                </a:gridCol>
                <a:gridCol w="422787">
                  <a:extLst>
                    <a:ext uri="{9D8B030D-6E8A-4147-A177-3AD203B41FA5}">
                      <a16:colId xmlns:a16="http://schemas.microsoft.com/office/drawing/2014/main" val="74322678"/>
                    </a:ext>
                  </a:extLst>
                </a:gridCol>
                <a:gridCol w="383458">
                  <a:extLst>
                    <a:ext uri="{9D8B030D-6E8A-4147-A177-3AD203B41FA5}">
                      <a16:colId xmlns:a16="http://schemas.microsoft.com/office/drawing/2014/main" val="1342301208"/>
                    </a:ext>
                  </a:extLst>
                </a:gridCol>
                <a:gridCol w="393291">
                  <a:extLst>
                    <a:ext uri="{9D8B030D-6E8A-4147-A177-3AD203B41FA5}">
                      <a16:colId xmlns:a16="http://schemas.microsoft.com/office/drawing/2014/main" val="1924918671"/>
                    </a:ext>
                  </a:extLst>
                </a:gridCol>
                <a:gridCol w="383458">
                  <a:extLst>
                    <a:ext uri="{9D8B030D-6E8A-4147-A177-3AD203B41FA5}">
                      <a16:colId xmlns:a16="http://schemas.microsoft.com/office/drawing/2014/main" val="3888337052"/>
                    </a:ext>
                  </a:extLst>
                </a:gridCol>
                <a:gridCol w="353961">
                  <a:extLst>
                    <a:ext uri="{9D8B030D-6E8A-4147-A177-3AD203B41FA5}">
                      <a16:colId xmlns:a16="http://schemas.microsoft.com/office/drawing/2014/main" val="2769303757"/>
                    </a:ext>
                  </a:extLst>
                </a:gridCol>
                <a:gridCol w="412955">
                  <a:extLst>
                    <a:ext uri="{9D8B030D-6E8A-4147-A177-3AD203B41FA5}">
                      <a16:colId xmlns:a16="http://schemas.microsoft.com/office/drawing/2014/main" val="599131094"/>
                    </a:ext>
                  </a:extLst>
                </a:gridCol>
                <a:gridCol w="353961">
                  <a:extLst>
                    <a:ext uri="{9D8B030D-6E8A-4147-A177-3AD203B41FA5}">
                      <a16:colId xmlns:a16="http://schemas.microsoft.com/office/drawing/2014/main" val="2698621267"/>
                    </a:ext>
                  </a:extLst>
                </a:gridCol>
                <a:gridCol w="403123">
                  <a:extLst>
                    <a:ext uri="{9D8B030D-6E8A-4147-A177-3AD203B41FA5}">
                      <a16:colId xmlns:a16="http://schemas.microsoft.com/office/drawing/2014/main" val="1601959488"/>
                    </a:ext>
                  </a:extLst>
                </a:gridCol>
                <a:gridCol w="412955">
                  <a:extLst>
                    <a:ext uri="{9D8B030D-6E8A-4147-A177-3AD203B41FA5}">
                      <a16:colId xmlns:a16="http://schemas.microsoft.com/office/drawing/2014/main" val="3970190263"/>
                    </a:ext>
                  </a:extLst>
                </a:gridCol>
                <a:gridCol w="373626">
                  <a:extLst>
                    <a:ext uri="{9D8B030D-6E8A-4147-A177-3AD203B41FA5}">
                      <a16:colId xmlns:a16="http://schemas.microsoft.com/office/drawing/2014/main" val="1128831987"/>
                    </a:ext>
                  </a:extLst>
                </a:gridCol>
                <a:gridCol w="1150374">
                  <a:extLst>
                    <a:ext uri="{9D8B030D-6E8A-4147-A177-3AD203B41FA5}">
                      <a16:colId xmlns:a16="http://schemas.microsoft.com/office/drawing/2014/main" val="843776371"/>
                    </a:ext>
                  </a:extLst>
                </a:gridCol>
              </a:tblGrid>
              <a:tr h="29510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Módulo</a:t>
                      </a:r>
                    </a:p>
                  </a:txBody>
                  <a:tcPr marL="7378" marR="7378" marT="7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 Faz.</a:t>
                      </a:r>
                    </a:p>
                  </a:txBody>
                  <a:tcPr marL="7378" marR="7378" marT="7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Fazenda</a:t>
                      </a:r>
                    </a:p>
                  </a:txBody>
                  <a:tcPr marL="7378" marR="7378" marT="7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Macroregião</a:t>
                      </a:r>
                    </a:p>
                  </a:txBody>
                  <a:tcPr marL="7378" marR="7378" marT="7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Estoque seguro (%) </a:t>
                      </a:r>
                    </a:p>
                  </a:txBody>
                  <a:tcPr marL="7378" marR="7378" marT="7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Idade pond. </a:t>
                      </a:r>
                    </a:p>
                  </a:txBody>
                  <a:tcPr marL="7378" marR="7378" marT="7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Vol. MAR/25</a:t>
                      </a:r>
                    </a:p>
                  </a:txBody>
                  <a:tcPr marL="7378" marR="7378" marT="7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Vol. ABR/25</a:t>
                      </a:r>
                    </a:p>
                  </a:txBody>
                  <a:tcPr marL="7378" marR="7378" marT="7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Vol. MAI/25</a:t>
                      </a:r>
                    </a:p>
                  </a:txBody>
                  <a:tcPr marL="7378" marR="7378" marT="7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Vol. JUN/25</a:t>
                      </a:r>
                    </a:p>
                  </a:txBody>
                  <a:tcPr marL="7378" marR="7378" marT="7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Vol. JUL/25</a:t>
                      </a:r>
                    </a:p>
                  </a:txBody>
                  <a:tcPr marL="7378" marR="7378" marT="7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Vol. AGO/25</a:t>
                      </a:r>
                    </a:p>
                  </a:txBody>
                  <a:tcPr marL="7378" marR="7378" marT="7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Vol. SET/25</a:t>
                      </a:r>
                    </a:p>
                  </a:txBody>
                  <a:tcPr marL="7378" marR="7378" marT="7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Vol. OUT/25</a:t>
                      </a:r>
                    </a:p>
                  </a:txBody>
                  <a:tcPr marL="7378" marR="7378" marT="7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Vol. NOV/25</a:t>
                      </a:r>
                    </a:p>
                  </a:txBody>
                  <a:tcPr marL="7378" marR="7378" marT="7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Vol. DEZ/25</a:t>
                      </a:r>
                    </a:p>
                  </a:txBody>
                  <a:tcPr marL="7378" marR="7378" marT="7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19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Limpeza de áreas</a:t>
                      </a:r>
                    </a:p>
                  </a:txBody>
                  <a:tcPr marL="7378" marR="7378" marT="7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94067123"/>
                  </a:ext>
                </a:extLst>
              </a:tr>
              <a:tr h="147553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MD13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5009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SANTA IZA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Minas Gerais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13,10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16.664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3012108"/>
                  </a:ext>
                </a:extLst>
              </a:tr>
              <a:tr h="147553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MD13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5019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 NELO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Minas Gerais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17,26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49.268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74.518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72.115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75.375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36.724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8267126"/>
                  </a:ext>
                </a:extLst>
              </a:tr>
              <a:tr h="147553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MD13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7000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META DE COMPRA (SUCUPIRA - MG)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EXT MG JP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6,00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58.103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97.988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99.101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95.904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905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1746368"/>
                  </a:ext>
                </a:extLst>
              </a:tr>
              <a:tr h="147553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MD13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5004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SANTO ANTÔNIO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Minas Gerais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6,86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100.444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96264098"/>
                  </a:ext>
                </a:extLst>
              </a:tr>
              <a:tr h="147553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MD13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5005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CALUMBIS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Minas Gerais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6,85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3.354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32.531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7402462"/>
                  </a:ext>
                </a:extLst>
              </a:tr>
              <a:tr h="147553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MD13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5007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GANGORRAS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Minas Gerais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6,60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5.792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7959690"/>
                  </a:ext>
                </a:extLst>
              </a:tr>
              <a:tr h="147553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MD13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5000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CAPÃO ALTO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Minas Gerais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6,20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57.386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1711805"/>
                  </a:ext>
                </a:extLst>
              </a:tr>
              <a:tr h="147553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MD13 Total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8,78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65.931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74.518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72.115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75.375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94.827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97.988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99.101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95.904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104.703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95.709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9379073"/>
                  </a:ext>
                </a:extLst>
              </a:tr>
            </a:tbl>
          </a:graphicData>
        </a:graphic>
      </p:graphicFrame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59284F04-1876-4C77-8EB8-BE90F234244F}"/>
              </a:ext>
            </a:extLst>
          </p:cNvPr>
          <p:cNvGraphicFramePr>
            <a:graphicFrameLocks noGrp="1"/>
          </p:cNvGraphicFramePr>
          <p:nvPr/>
        </p:nvGraphicFramePr>
        <p:xfrm>
          <a:off x="838199" y="3020786"/>
          <a:ext cx="10515598" cy="1612523"/>
        </p:xfrm>
        <a:graphic>
          <a:graphicData uri="http://schemas.openxmlformats.org/drawingml/2006/table">
            <a:tbl>
              <a:tblPr/>
              <a:tblGrid>
                <a:gridCol w="732454">
                  <a:extLst>
                    <a:ext uri="{9D8B030D-6E8A-4147-A177-3AD203B41FA5}">
                      <a16:colId xmlns:a16="http://schemas.microsoft.com/office/drawing/2014/main" val="1157816876"/>
                    </a:ext>
                  </a:extLst>
                </a:gridCol>
                <a:gridCol w="578639">
                  <a:extLst>
                    <a:ext uri="{9D8B030D-6E8A-4147-A177-3AD203B41FA5}">
                      <a16:colId xmlns:a16="http://schemas.microsoft.com/office/drawing/2014/main" val="1036978252"/>
                    </a:ext>
                  </a:extLst>
                </a:gridCol>
                <a:gridCol w="2395125">
                  <a:extLst>
                    <a:ext uri="{9D8B030D-6E8A-4147-A177-3AD203B41FA5}">
                      <a16:colId xmlns:a16="http://schemas.microsoft.com/office/drawing/2014/main" val="198856144"/>
                    </a:ext>
                  </a:extLst>
                </a:gridCol>
                <a:gridCol w="930216">
                  <a:extLst>
                    <a:ext uri="{9D8B030D-6E8A-4147-A177-3AD203B41FA5}">
                      <a16:colId xmlns:a16="http://schemas.microsoft.com/office/drawing/2014/main" val="278912161"/>
                    </a:ext>
                  </a:extLst>
                </a:gridCol>
                <a:gridCol w="537133">
                  <a:extLst>
                    <a:ext uri="{9D8B030D-6E8A-4147-A177-3AD203B41FA5}">
                      <a16:colId xmlns:a16="http://schemas.microsoft.com/office/drawing/2014/main" val="2898390105"/>
                    </a:ext>
                  </a:extLst>
                </a:gridCol>
                <a:gridCol w="332046">
                  <a:extLst>
                    <a:ext uri="{9D8B030D-6E8A-4147-A177-3AD203B41FA5}">
                      <a16:colId xmlns:a16="http://schemas.microsoft.com/office/drawing/2014/main" val="120832226"/>
                    </a:ext>
                  </a:extLst>
                </a:gridCol>
                <a:gridCol w="419941">
                  <a:extLst>
                    <a:ext uri="{9D8B030D-6E8A-4147-A177-3AD203B41FA5}">
                      <a16:colId xmlns:a16="http://schemas.microsoft.com/office/drawing/2014/main" val="3052861337"/>
                    </a:ext>
                  </a:extLst>
                </a:gridCol>
                <a:gridCol w="380876">
                  <a:extLst>
                    <a:ext uri="{9D8B030D-6E8A-4147-A177-3AD203B41FA5}">
                      <a16:colId xmlns:a16="http://schemas.microsoft.com/office/drawing/2014/main" val="4153411722"/>
                    </a:ext>
                  </a:extLst>
                </a:gridCol>
                <a:gridCol w="390642">
                  <a:extLst>
                    <a:ext uri="{9D8B030D-6E8A-4147-A177-3AD203B41FA5}">
                      <a16:colId xmlns:a16="http://schemas.microsoft.com/office/drawing/2014/main" val="3374139275"/>
                    </a:ext>
                  </a:extLst>
                </a:gridCol>
                <a:gridCol w="380876">
                  <a:extLst>
                    <a:ext uri="{9D8B030D-6E8A-4147-A177-3AD203B41FA5}">
                      <a16:colId xmlns:a16="http://schemas.microsoft.com/office/drawing/2014/main" val="3445323432"/>
                    </a:ext>
                  </a:extLst>
                </a:gridCol>
                <a:gridCol w="351578">
                  <a:extLst>
                    <a:ext uri="{9D8B030D-6E8A-4147-A177-3AD203B41FA5}">
                      <a16:colId xmlns:a16="http://schemas.microsoft.com/office/drawing/2014/main" val="4041831349"/>
                    </a:ext>
                  </a:extLst>
                </a:gridCol>
                <a:gridCol w="410174">
                  <a:extLst>
                    <a:ext uri="{9D8B030D-6E8A-4147-A177-3AD203B41FA5}">
                      <a16:colId xmlns:a16="http://schemas.microsoft.com/office/drawing/2014/main" val="2460793804"/>
                    </a:ext>
                  </a:extLst>
                </a:gridCol>
                <a:gridCol w="351578">
                  <a:extLst>
                    <a:ext uri="{9D8B030D-6E8A-4147-A177-3AD203B41FA5}">
                      <a16:colId xmlns:a16="http://schemas.microsoft.com/office/drawing/2014/main" val="554449243"/>
                    </a:ext>
                  </a:extLst>
                </a:gridCol>
                <a:gridCol w="400408">
                  <a:extLst>
                    <a:ext uri="{9D8B030D-6E8A-4147-A177-3AD203B41FA5}">
                      <a16:colId xmlns:a16="http://schemas.microsoft.com/office/drawing/2014/main" val="3242710977"/>
                    </a:ext>
                  </a:extLst>
                </a:gridCol>
                <a:gridCol w="410174">
                  <a:extLst>
                    <a:ext uri="{9D8B030D-6E8A-4147-A177-3AD203B41FA5}">
                      <a16:colId xmlns:a16="http://schemas.microsoft.com/office/drawing/2014/main" val="854399667"/>
                    </a:ext>
                  </a:extLst>
                </a:gridCol>
                <a:gridCol w="371110">
                  <a:extLst>
                    <a:ext uri="{9D8B030D-6E8A-4147-A177-3AD203B41FA5}">
                      <a16:colId xmlns:a16="http://schemas.microsoft.com/office/drawing/2014/main" val="4287374157"/>
                    </a:ext>
                  </a:extLst>
                </a:gridCol>
                <a:gridCol w="1142628">
                  <a:extLst>
                    <a:ext uri="{9D8B030D-6E8A-4147-A177-3AD203B41FA5}">
                      <a16:colId xmlns:a16="http://schemas.microsoft.com/office/drawing/2014/main" val="4036754440"/>
                    </a:ext>
                  </a:extLst>
                </a:gridCol>
              </a:tblGrid>
              <a:tr h="29318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Módulo</a:t>
                      </a:r>
                    </a:p>
                  </a:txBody>
                  <a:tcPr marL="7330" marR="7330" marT="73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 Faz.</a:t>
                      </a:r>
                    </a:p>
                  </a:txBody>
                  <a:tcPr marL="7330" marR="7330" marT="73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Fazenda</a:t>
                      </a:r>
                    </a:p>
                  </a:txBody>
                  <a:tcPr marL="7330" marR="7330" marT="73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Macroregião</a:t>
                      </a:r>
                    </a:p>
                  </a:txBody>
                  <a:tcPr marL="7330" marR="7330" marT="73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Estoque seguro (%) </a:t>
                      </a:r>
                    </a:p>
                  </a:txBody>
                  <a:tcPr marL="7330" marR="7330" marT="73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Idade pond. </a:t>
                      </a:r>
                    </a:p>
                  </a:txBody>
                  <a:tcPr marL="7330" marR="7330" marT="73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Vol. MAR/25</a:t>
                      </a:r>
                    </a:p>
                  </a:txBody>
                  <a:tcPr marL="7330" marR="7330" marT="73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Vol. ABR/25</a:t>
                      </a:r>
                    </a:p>
                  </a:txBody>
                  <a:tcPr marL="7330" marR="7330" marT="73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Vol. MAI/25</a:t>
                      </a:r>
                    </a:p>
                  </a:txBody>
                  <a:tcPr marL="7330" marR="7330" marT="73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Vol. JUN/25</a:t>
                      </a:r>
                    </a:p>
                  </a:txBody>
                  <a:tcPr marL="7330" marR="7330" marT="73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Vol. JUL/25</a:t>
                      </a:r>
                    </a:p>
                  </a:txBody>
                  <a:tcPr marL="7330" marR="7330" marT="73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Vol. AGO/25</a:t>
                      </a:r>
                    </a:p>
                  </a:txBody>
                  <a:tcPr marL="7330" marR="7330" marT="73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Vol. SET/25</a:t>
                      </a:r>
                    </a:p>
                  </a:txBody>
                  <a:tcPr marL="7330" marR="7330" marT="73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Vol. OUT/25</a:t>
                      </a:r>
                    </a:p>
                  </a:txBody>
                  <a:tcPr marL="7330" marR="7330" marT="73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Vol. NOV/25</a:t>
                      </a:r>
                    </a:p>
                  </a:txBody>
                  <a:tcPr marL="7330" marR="7330" marT="73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Vol. DEZ/25</a:t>
                      </a:r>
                    </a:p>
                  </a:txBody>
                  <a:tcPr marL="7330" marR="7330" marT="73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19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Limpeza de áreas</a:t>
                      </a:r>
                    </a:p>
                  </a:txBody>
                  <a:tcPr marL="7330" marR="7330" marT="733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2560509"/>
                  </a:ext>
                </a:extLst>
              </a:tr>
              <a:tr h="146593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MD16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5009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SANTA IZA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Minas Gerais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11,80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25.833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700988"/>
                  </a:ext>
                </a:extLst>
              </a:tr>
              <a:tr h="146593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MD16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5010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NOVAES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Minas Gerais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11,77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28.264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50.936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0505037"/>
                  </a:ext>
                </a:extLst>
              </a:tr>
              <a:tr h="146593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MD16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5009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SANTA IZA – </a:t>
                      </a:r>
                      <a:r>
                        <a:rPr lang="pt-BR" sz="900" b="1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Sem IPC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Minas Gerais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12,37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29.190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90.330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2236162"/>
                  </a:ext>
                </a:extLst>
              </a:tr>
              <a:tr h="146593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MD16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5013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SANTA TEREZA DAS PALHAS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Minas Gerais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11,63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6.124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71.092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6.183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61636"/>
                  </a:ext>
                </a:extLst>
              </a:tr>
              <a:tr h="146593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MD16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5012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PRIMAS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Minas Gerais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8,35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20.330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3396662"/>
                  </a:ext>
                </a:extLst>
              </a:tr>
              <a:tr h="146593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MD16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7000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META DE COMPRA (VARIOS CAFÉ - MG)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EXT MG T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6,00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43.115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71.949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72.805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71.286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48.845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7330342"/>
                  </a:ext>
                </a:extLst>
              </a:tr>
              <a:tr h="146593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MD16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1108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BOA SORTE - RRP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Mato Grosso do Sul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6,30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24.869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7.131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320417"/>
                  </a:ext>
                </a:extLst>
              </a:tr>
              <a:tr h="146593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MD16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7000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META DE COMPRA (CHAPADÃO DO ALTO - MG)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EXT MG T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6,00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63.560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5754647"/>
                  </a:ext>
                </a:extLst>
              </a:tr>
              <a:tr h="146593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MD16 Total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7,95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54.097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80.126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96.454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71.092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69.628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71.949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72.805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71.286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73.714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70.692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330" marR="7330" marT="733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96092"/>
                  </a:ext>
                </a:extLst>
              </a:tr>
            </a:tbl>
          </a:graphicData>
        </a:graphic>
      </p:graphicFrame>
      <p:sp>
        <p:nvSpPr>
          <p:cNvPr id="7" name="Título 1">
            <a:extLst>
              <a:ext uri="{FF2B5EF4-FFF2-40B4-BE49-F238E27FC236}">
                <a16:creationId xmlns:a16="http://schemas.microsoft.com/office/drawing/2014/main" id="{3D475E73-680A-4DD1-AE87-B1B43D0C50FF}"/>
              </a:ext>
            </a:extLst>
          </p:cNvPr>
          <p:cNvSpPr txBox="1"/>
          <p:nvPr/>
        </p:nvSpPr>
        <p:spPr>
          <a:xfrm>
            <a:off x="689283" y="2300112"/>
            <a:ext cx="8373063" cy="630594"/>
          </a:xfrm>
          <a:prstGeom prst="rect">
            <a:avLst/>
          </a:prstGeom>
          <a:noFill/>
          <a:ln w="9525" cap="flat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>
            <a:lvl1pPr marL="0" indent="0" eaLnBrk="1" hangingPunct="1"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Font typeface="Arial" pitchFamily="34" charset="0"/>
              <a:buNone/>
              <a:defRPr lang="pt-BR" sz="2800" b="1" i="0" u="none" strike="noStrike" kern="0" cap="none" spc="0" baseline="0" dirty="0" smtClean="0">
                <a:solidFill>
                  <a:srgbClr val="26488C"/>
                </a:solidFill>
                <a:uFillTx/>
                <a:latin typeface="Arial" pitchFamily="34"/>
                <a:cs typeface="Arial" pitchFamily="34"/>
              </a:defRPr>
            </a:lvl1pPr>
            <a:lvl2pPr marL="685800" indent="-228600" eaLnBrk="1" hangingPunct="1"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Font typeface="Calibri" pitchFamily="34" charset="0"/>
              <a:buChar char="‒"/>
              <a:defRPr lang="pt-BR" sz="1800" dirty="0" smtClean="0"/>
            </a:lvl2pPr>
            <a:lvl3pPr marL="1143000" indent="-228600" eaLnBrk="1" hangingPunct="1"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Font typeface="Wingdings" pitchFamily="2" charset="2"/>
              <a:buChar char="§"/>
              <a:defRPr lang="pt-BR" sz="1800" dirty="0" smtClean="0"/>
            </a:lvl3pPr>
            <a:lvl4pPr marL="1600200" indent="-228600" eaLnBrk="1" hangingPunct="1"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Font typeface="Arial" pitchFamily="34" charset="0"/>
              <a:buChar char="•"/>
              <a:defRPr lang="pt-BR" sz="1800" baseline="0" dirty="0" smtClean="0"/>
            </a:lvl4pPr>
            <a:lvl5pPr marL="2057400" indent="-228600" eaLnBrk="1" hangingPunct="1"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Font typeface="Calibri" pitchFamily="34" charset="0"/>
              <a:buChar char="‒"/>
              <a:defRPr lang="pt-BR" sz="1800" baseline="0" dirty="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cs typeface="+mn-cs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cs typeface="+mn-cs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cs typeface="+mn-cs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SzTx/>
              <a:buFont typeface="Arial" pitchFamily="34" charset="0"/>
              <a:buNone/>
              <a:tabLst/>
              <a:defRPr/>
            </a:pPr>
            <a:r>
              <a:rPr lang="pt-BR" dirty="0"/>
              <a:t>MD16</a:t>
            </a:r>
            <a:endParaRPr kumimoji="0" lang="pt-BR" sz="2800" b="1" i="0" u="none" strike="noStrike" kern="0" cap="none" spc="0" normalizeH="0" baseline="0" noProof="0" dirty="0">
              <a:ln>
                <a:noFill/>
              </a:ln>
              <a:solidFill>
                <a:srgbClr val="26488C"/>
              </a:solidFill>
              <a:effectLst/>
              <a:uLnTx/>
              <a:uFillTx/>
              <a:latin typeface="Arial" pitchFamily="34"/>
              <a:ea typeface="+mn-ea"/>
              <a:cs typeface="Arial" pitchFamily="34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1DD0AE6-E5B4-41E4-AC8B-AC548AF0A411}"/>
              </a:ext>
            </a:extLst>
          </p:cNvPr>
          <p:cNvSpPr txBox="1"/>
          <p:nvPr/>
        </p:nvSpPr>
        <p:spPr>
          <a:xfrm>
            <a:off x="1858025" y="5207615"/>
            <a:ext cx="711223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Incerto curto prazo, pois aguardamos a validação do inventário da San Nelo e a limpeza dos demais talhões da Santa </a:t>
            </a:r>
            <a:r>
              <a:rPr lang="pt-BR" dirty="0" err="1"/>
              <a:t>Iza</a:t>
            </a:r>
            <a:r>
              <a:rPr lang="pt-BR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Liberado antecipação da Novaes.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Deliberação: sequencia Novaes ou Palhas?</a:t>
            </a:r>
          </a:p>
        </p:txBody>
      </p:sp>
    </p:spTree>
    <p:extLst>
      <p:ext uri="{BB962C8B-B14F-4D97-AF65-F5344CB8AC3E}">
        <p14:creationId xmlns:p14="http://schemas.microsoft.com/office/powerpoint/2010/main" val="9251780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>
            <a:extLst>
              <a:ext uri="{FF2B5EF4-FFF2-40B4-BE49-F238E27FC236}">
                <a16:creationId xmlns:a16="http://schemas.microsoft.com/office/drawing/2014/main" id="{5E824A4F-85AB-4254-BF08-5D47CC83B4B5}"/>
              </a:ext>
            </a:extLst>
          </p:cNvPr>
          <p:cNvSpPr txBox="1"/>
          <p:nvPr/>
        </p:nvSpPr>
        <p:spPr>
          <a:xfrm>
            <a:off x="689283" y="-121309"/>
            <a:ext cx="8373063" cy="630594"/>
          </a:xfrm>
          <a:prstGeom prst="rect">
            <a:avLst/>
          </a:prstGeom>
          <a:noFill/>
          <a:ln w="9525" cap="flat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>
            <a:lvl1pPr marL="0" indent="0" eaLnBrk="1" hangingPunct="1"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Font typeface="Arial" pitchFamily="34" charset="0"/>
              <a:buNone/>
              <a:defRPr lang="pt-BR" sz="2800" b="1" i="0" u="none" strike="noStrike" kern="0" cap="none" spc="0" baseline="0" dirty="0" smtClean="0">
                <a:solidFill>
                  <a:srgbClr val="26488C"/>
                </a:solidFill>
                <a:uFillTx/>
                <a:latin typeface="Arial" pitchFamily="34"/>
                <a:cs typeface="Arial" pitchFamily="34"/>
              </a:defRPr>
            </a:lvl1pPr>
            <a:lvl2pPr marL="685800" indent="-228600" eaLnBrk="1" hangingPunct="1"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Font typeface="Calibri" pitchFamily="34" charset="0"/>
              <a:buChar char="‒"/>
              <a:defRPr lang="pt-BR" sz="1800" dirty="0" smtClean="0"/>
            </a:lvl2pPr>
            <a:lvl3pPr marL="1143000" indent="-228600" eaLnBrk="1" hangingPunct="1"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Font typeface="Wingdings" pitchFamily="2" charset="2"/>
              <a:buChar char="§"/>
              <a:defRPr lang="pt-BR" sz="1800" dirty="0" smtClean="0"/>
            </a:lvl3pPr>
            <a:lvl4pPr marL="1600200" indent="-228600" eaLnBrk="1" hangingPunct="1"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Font typeface="Arial" pitchFamily="34" charset="0"/>
              <a:buChar char="•"/>
              <a:defRPr lang="pt-BR" sz="1800" baseline="0" dirty="0" smtClean="0"/>
            </a:lvl4pPr>
            <a:lvl5pPr marL="2057400" indent="-228600" eaLnBrk="1" hangingPunct="1"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Font typeface="Calibri" pitchFamily="34" charset="0"/>
              <a:buChar char="‒"/>
              <a:defRPr lang="pt-BR" sz="1800" baseline="0" dirty="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cs typeface="+mn-cs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cs typeface="+mn-cs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cs typeface="+mn-cs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SzTx/>
              <a:buFont typeface="Arial" pitchFamily="34" charset="0"/>
              <a:buNone/>
              <a:tabLst/>
              <a:defRPr/>
            </a:pPr>
            <a:r>
              <a:rPr lang="pt-BR" dirty="0"/>
              <a:t>FELLER</a:t>
            </a:r>
            <a:endParaRPr kumimoji="0" lang="pt-BR" sz="2800" b="1" i="0" u="none" strike="noStrike" kern="0" cap="none" spc="0" normalizeH="0" baseline="0" noProof="0" dirty="0">
              <a:ln>
                <a:noFill/>
              </a:ln>
              <a:solidFill>
                <a:srgbClr val="26488C"/>
              </a:solidFill>
              <a:effectLst/>
              <a:uLnTx/>
              <a:uFillTx/>
              <a:latin typeface="Arial" pitchFamily="34"/>
              <a:ea typeface="+mn-ea"/>
              <a:cs typeface="Arial" pitchFamily="34"/>
            </a:endParaRP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9D64B63F-3537-4E6B-8254-7CEB3AB35D42}"/>
              </a:ext>
            </a:extLst>
          </p:cNvPr>
          <p:cNvGraphicFramePr>
            <a:graphicFrameLocks noGrp="1"/>
          </p:cNvGraphicFramePr>
          <p:nvPr/>
        </p:nvGraphicFramePr>
        <p:xfrm>
          <a:off x="838199" y="509285"/>
          <a:ext cx="10515601" cy="1327977"/>
        </p:xfrm>
        <a:graphic>
          <a:graphicData uri="http://schemas.openxmlformats.org/drawingml/2006/table">
            <a:tbl>
              <a:tblPr/>
              <a:tblGrid>
                <a:gridCol w="737420">
                  <a:extLst>
                    <a:ext uri="{9D8B030D-6E8A-4147-A177-3AD203B41FA5}">
                      <a16:colId xmlns:a16="http://schemas.microsoft.com/office/drawing/2014/main" val="561700111"/>
                    </a:ext>
                  </a:extLst>
                </a:gridCol>
                <a:gridCol w="582561">
                  <a:extLst>
                    <a:ext uri="{9D8B030D-6E8A-4147-A177-3AD203B41FA5}">
                      <a16:colId xmlns:a16="http://schemas.microsoft.com/office/drawing/2014/main" val="3287011145"/>
                    </a:ext>
                  </a:extLst>
                </a:gridCol>
                <a:gridCol w="2411361">
                  <a:extLst>
                    <a:ext uri="{9D8B030D-6E8A-4147-A177-3AD203B41FA5}">
                      <a16:colId xmlns:a16="http://schemas.microsoft.com/office/drawing/2014/main" val="1437916319"/>
                    </a:ext>
                  </a:extLst>
                </a:gridCol>
                <a:gridCol w="865239">
                  <a:extLst>
                    <a:ext uri="{9D8B030D-6E8A-4147-A177-3AD203B41FA5}">
                      <a16:colId xmlns:a16="http://schemas.microsoft.com/office/drawing/2014/main" val="1744334911"/>
                    </a:ext>
                  </a:extLst>
                </a:gridCol>
                <a:gridCol w="540774">
                  <a:extLst>
                    <a:ext uri="{9D8B030D-6E8A-4147-A177-3AD203B41FA5}">
                      <a16:colId xmlns:a16="http://schemas.microsoft.com/office/drawing/2014/main" val="518004619"/>
                    </a:ext>
                  </a:extLst>
                </a:gridCol>
                <a:gridCol w="334297">
                  <a:extLst>
                    <a:ext uri="{9D8B030D-6E8A-4147-A177-3AD203B41FA5}">
                      <a16:colId xmlns:a16="http://schemas.microsoft.com/office/drawing/2014/main" val="3205248564"/>
                    </a:ext>
                  </a:extLst>
                </a:gridCol>
                <a:gridCol w="422787">
                  <a:extLst>
                    <a:ext uri="{9D8B030D-6E8A-4147-A177-3AD203B41FA5}">
                      <a16:colId xmlns:a16="http://schemas.microsoft.com/office/drawing/2014/main" val="3726310100"/>
                    </a:ext>
                  </a:extLst>
                </a:gridCol>
                <a:gridCol w="383458">
                  <a:extLst>
                    <a:ext uri="{9D8B030D-6E8A-4147-A177-3AD203B41FA5}">
                      <a16:colId xmlns:a16="http://schemas.microsoft.com/office/drawing/2014/main" val="2792778625"/>
                    </a:ext>
                  </a:extLst>
                </a:gridCol>
                <a:gridCol w="393291">
                  <a:extLst>
                    <a:ext uri="{9D8B030D-6E8A-4147-A177-3AD203B41FA5}">
                      <a16:colId xmlns:a16="http://schemas.microsoft.com/office/drawing/2014/main" val="491180961"/>
                    </a:ext>
                  </a:extLst>
                </a:gridCol>
                <a:gridCol w="383458">
                  <a:extLst>
                    <a:ext uri="{9D8B030D-6E8A-4147-A177-3AD203B41FA5}">
                      <a16:colId xmlns:a16="http://schemas.microsoft.com/office/drawing/2014/main" val="132343085"/>
                    </a:ext>
                  </a:extLst>
                </a:gridCol>
                <a:gridCol w="353961">
                  <a:extLst>
                    <a:ext uri="{9D8B030D-6E8A-4147-A177-3AD203B41FA5}">
                      <a16:colId xmlns:a16="http://schemas.microsoft.com/office/drawing/2014/main" val="3805373379"/>
                    </a:ext>
                  </a:extLst>
                </a:gridCol>
                <a:gridCol w="412955">
                  <a:extLst>
                    <a:ext uri="{9D8B030D-6E8A-4147-A177-3AD203B41FA5}">
                      <a16:colId xmlns:a16="http://schemas.microsoft.com/office/drawing/2014/main" val="2167580955"/>
                    </a:ext>
                  </a:extLst>
                </a:gridCol>
                <a:gridCol w="353961">
                  <a:extLst>
                    <a:ext uri="{9D8B030D-6E8A-4147-A177-3AD203B41FA5}">
                      <a16:colId xmlns:a16="http://schemas.microsoft.com/office/drawing/2014/main" val="404248960"/>
                    </a:ext>
                  </a:extLst>
                </a:gridCol>
                <a:gridCol w="403123">
                  <a:extLst>
                    <a:ext uri="{9D8B030D-6E8A-4147-A177-3AD203B41FA5}">
                      <a16:colId xmlns:a16="http://schemas.microsoft.com/office/drawing/2014/main" val="2498724494"/>
                    </a:ext>
                  </a:extLst>
                </a:gridCol>
                <a:gridCol w="412955">
                  <a:extLst>
                    <a:ext uri="{9D8B030D-6E8A-4147-A177-3AD203B41FA5}">
                      <a16:colId xmlns:a16="http://schemas.microsoft.com/office/drawing/2014/main" val="14757787"/>
                    </a:ext>
                  </a:extLst>
                </a:gridCol>
                <a:gridCol w="373626">
                  <a:extLst>
                    <a:ext uri="{9D8B030D-6E8A-4147-A177-3AD203B41FA5}">
                      <a16:colId xmlns:a16="http://schemas.microsoft.com/office/drawing/2014/main" val="623398813"/>
                    </a:ext>
                  </a:extLst>
                </a:gridCol>
                <a:gridCol w="1150374">
                  <a:extLst>
                    <a:ext uri="{9D8B030D-6E8A-4147-A177-3AD203B41FA5}">
                      <a16:colId xmlns:a16="http://schemas.microsoft.com/office/drawing/2014/main" val="2181384338"/>
                    </a:ext>
                  </a:extLst>
                </a:gridCol>
              </a:tblGrid>
              <a:tr h="29510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Módulo</a:t>
                      </a:r>
                    </a:p>
                  </a:txBody>
                  <a:tcPr marL="7378" marR="7378" marT="7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 Faz.</a:t>
                      </a:r>
                    </a:p>
                  </a:txBody>
                  <a:tcPr marL="7378" marR="7378" marT="7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Fazenda</a:t>
                      </a:r>
                    </a:p>
                  </a:txBody>
                  <a:tcPr marL="7378" marR="7378" marT="7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Macroregião</a:t>
                      </a:r>
                    </a:p>
                  </a:txBody>
                  <a:tcPr marL="7378" marR="7378" marT="7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Estoque seguro (%) </a:t>
                      </a:r>
                    </a:p>
                  </a:txBody>
                  <a:tcPr marL="7378" marR="7378" marT="7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Idade pond. </a:t>
                      </a:r>
                    </a:p>
                  </a:txBody>
                  <a:tcPr marL="7378" marR="7378" marT="7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Vol. MAR/25</a:t>
                      </a:r>
                    </a:p>
                  </a:txBody>
                  <a:tcPr marL="7378" marR="7378" marT="7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Vol. ABR/25</a:t>
                      </a:r>
                    </a:p>
                  </a:txBody>
                  <a:tcPr marL="7378" marR="7378" marT="7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Vol. MAI/25</a:t>
                      </a:r>
                    </a:p>
                  </a:txBody>
                  <a:tcPr marL="7378" marR="7378" marT="7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Vol. JUN/25</a:t>
                      </a:r>
                    </a:p>
                  </a:txBody>
                  <a:tcPr marL="7378" marR="7378" marT="7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Vol. JUL/25</a:t>
                      </a:r>
                    </a:p>
                  </a:txBody>
                  <a:tcPr marL="7378" marR="7378" marT="7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Vol. AGO/25</a:t>
                      </a:r>
                    </a:p>
                  </a:txBody>
                  <a:tcPr marL="7378" marR="7378" marT="7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Vol. SET/25</a:t>
                      </a:r>
                    </a:p>
                  </a:txBody>
                  <a:tcPr marL="7378" marR="7378" marT="7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Vol. OUT/25</a:t>
                      </a:r>
                    </a:p>
                  </a:txBody>
                  <a:tcPr marL="7378" marR="7378" marT="7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Vol. NOV/25</a:t>
                      </a:r>
                    </a:p>
                  </a:txBody>
                  <a:tcPr marL="7378" marR="7378" marT="7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Vol. DEZ/25</a:t>
                      </a:r>
                    </a:p>
                  </a:txBody>
                  <a:tcPr marL="7378" marR="7378" marT="7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Tratativa</a:t>
                      </a:r>
                    </a:p>
                  </a:txBody>
                  <a:tcPr marL="7378" marR="7378" marT="73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8113574"/>
                  </a:ext>
                </a:extLst>
              </a:tr>
              <a:tr h="147553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MDEN FL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0140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CAMAPUÃ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Norte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56%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3,20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9.968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DH/Monitoramento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9162681"/>
                  </a:ext>
                </a:extLst>
              </a:tr>
              <a:tr h="147553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MDEN FL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0157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SÃO JOÃO III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Central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13,04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9.108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22.787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22.052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10.995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Sinistro fogo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5544504"/>
                  </a:ext>
                </a:extLst>
              </a:tr>
              <a:tr h="147553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MDEN FL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0055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LUNARDELLI I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Central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5,57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11.792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21.584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Sinistro fogo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5632665"/>
                  </a:ext>
                </a:extLst>
              </a:tr>
              <a:tr h="147553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MDEN FL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0068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LUNARDELLI II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Central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6,90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329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Sinistro fogo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4615201"/>
                  </a:ext>
                </a:extLst>
              </a:tr>
              <a:tr h="147553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MDEN FL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0177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SÃO PEDRO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Central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12,71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22.787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6.824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Sinistro fogo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6945975"/>
                  </a:ext>
                </a:extLst>
              </a:tr>
              <a:tr h="147553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MDEN FL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2081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FLECHA AZUL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Central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40%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8,59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15.963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22.052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Sinistro fogo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9522533"/>
                  </a:ext>
                </a:extLst>
              </a:tr>
              <a:tr h="147553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MDEN FL Total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13%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8,30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19.076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22.787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22.052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22.787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22.052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22.787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22.787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22.052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378" marR="7378" marT="737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706343"/>
                  </a:ext>
                </a:extLst>
              </a:tr>
            </a:tbl>
          </a:graphicData>
        </a:graphic>
      </p:graphicFrame>
      <p:sp>
        <p:nvSpPr>
          <p:cNvPr id="2" name="CaixaDeTexto 1">
            <a:extLst>
              <a:ext uri="{FF2B5EF4-FFF2-40B4-BE49-F238E27FC236}">
                <a16:creationId xmlns:a16="http://schemas.microsoft.com/office/drawing/2014/main" id="{A18577F7-C78A-482F-9FF0-C9FA06D8BABA}"/>
              </a:ext>
            </a:extLst>
          </p:cNvPr>
          <p:cNvSpPr txBox="1"/>
          <p:nvPr/>
        </p:nvSpPr>
        <p:spPr>
          <a:xfrm>
            <a:off x="1766046" y="2357718"/>
            <a:ext cx="8930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solidFill>
                  <a:schemeClr val="tx1">
                    <a:lumMod val="50000"/>
                  </a:schemeClr>
                </a:solidFill>
              </a:rPr>
              <a:t>Deliberação: </a:t>
            </a:r>
            <a:r>
              <a:rPr lang="pt-BR" b="1" dirty="0" err="1">
                <a:solidFill>
                  <a:schemeClr val="tx1">
                    <a:lumMod val="50000"/>
                  </a:schemeClr>
                </a:solidFill>
              </a:rPr>
              <a:t>Feller</a:t>
            </a:r>
            <a:r>
              <a:rPr lang="pt-BR" b="1" dirty="0">
                <a:solidFill>
                  <a:schemeClr val="tx1">
                    <a:lumMod val="50000"/>
                  </a:schemeClr>
                </a:solidFill>
              </a:rPr>
              <a:t> vai para o bloco da Girassol gerar mais madeira de energia?</a:t>
            </a:r>
          </a:p>
        </p:txBody>
      </p:sp>
    </p:spTree>
    <p:extLst>
      <p:ext uri="{BB962C8B-B14F-4D97-AF65-F5344CB8AC3E}">
        <p14:creationId xmlns:p14="http://schemas.microsoft.com/office/powerpoint/2010/main" val="38352049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12">
            <a:extLst>
              <a:ext uri="{FF2B5EF4-FFF2-40B4-BE49-F238E27FC236}">
                <a16:creationId xmlns:a16="http://schemas.microsoft.com/office/drawing/2014/main" id="{8ACCE7B4-3D11-467F-B1D8-D588FA4E4AB5}"/>
              </a:ext>
            </a:extLst>
          </p:cNvPr>
          <p:cNvSpPr/>
          <p:nvPr/>
        </p:nvSpPr>
        <p:spPr>
          <a:xfrm>
            <a:off x="8060267" y="994996"/>
            <a:ext cx="3877266" cy="179583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  <a:prstDash val="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Highlights</a:t>
            </a:r>
            <a:endParaRPr kumimoji="0" lang="pt-BR" sz="1200" b="1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sz="10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10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1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Desvios:</a:t>
            </a:r>
          </a:p>
          <a:p>
            <a:pPr marL="285750" marR="0" lvl="0" indent="-28575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9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1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x</a:t>
            </a:r>
            <a:endParaRPr kumimoji="0" lang="pt-BR" sz="10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sz="10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10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1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285750" marR="0" lvl="0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pt-BR" sz="1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1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Título 1">
            <a:extLst>
              <a:ext uri="{FF2B5EF4-FFF2-40B4-BE49-F238E27FC236}">
                <a16:creationId xmlns:a16="http://schemas.microsoft.com/office/drawing/2014/main" id="{58F711E5-D657-438D-992A-EBC762D3DEE0}"/>
              </a:ext>
            </a:extLst>
          </p:cNvPr>
          <p:cNvSpPr txBox="1"/>
          <p:nvPr/>
        </p:nvSpPr>
        <p:spPr>
          <a:xfrm>
            <a:off x="1051593" y="85725"/>
            <a:ext cx="8373063" cy="630594"/>
          </a:xfrm>
          <a:prstGeom prst="rect">
            <a:avLst/>
          </a:prstGeom>
          <a:noFill/>
          <a:ln w="9525" cap="flat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>
            <a:lvl1pPr marL="0" indent="0" eaLnBrk="1" hangingPunct="1"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Font typeface="Arial" pitchFamily="34" charset="0"/>
              <a:buNone/>
              <a:defRPr lang="pt-BR" sz="2800" b="1" i="0" u="none" strike="noStrike" kern="0" cap="none" spc="0" baseline="0" dirty="0" smtClean="0">
                <a:solidFill>
                  <a:srgbClr val="26488C"/>
                </a:solidFill>
                <a:uFillTx/>
                <a:latin typeface="Arial" pitchFamily="34"/>
                <a:cs typeface="Arial" pitchFamily="34"/>
              </a:defRPr>
            </a:lvl1pPr>
            <a:lvl2pPr marL="685800" indent="-228600" eaLnBrk="1" hangingPunct="1"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Font typeface="Calibri" pitchFamily="34" charset="0"/>
              <a:buChar char="‒"/>
              <a:defRPr lang="pt-BR" sz="1800" dirty="0" smtClean="0"/>
            </a:lvl2pPr>
            <a:lvl3pPr marL="1143000" indent="-228600" eaLnBrk="1" hangingPunct="1"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Font typeface="Wingdings" pitchFamily="2" charset="2"/>
              <a:buChar char="§"/>
              <a:defRPr lang="pt-BR" sz="1800" dirty="0" smtClean="0"/>
            </a:lvl3pPr>
            <a:lvl4pPr marL="1600200" indent="-228600" eaLnBrk="1" hangingPunct="1"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Font typeface="Arial" pitchFamily="34" charset="0"/>
              <a:buChar char="•"/>
              <a:defRPr lang="pt-BR" sz="1800" baseline="0" dirty="0" smtClean="0"/>
            </a:lvl4pPr>
            <a:lvl5pPr marL="2057400" indent="-228600" eaLnBrk="1" hangingPunct="1"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Font typeface="Calibri" pitchFamily="34" charset="0"/>
              <a:buChar char="‒"/>
              <a:defRPr lang="pt-BR" sz="1800" baseline="0" dirty="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cs typeface="+mn-cs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cs typeface="+mn-cs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cs typeface="+mn-cs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SzTx/>
              <a:buFont typeface="Arial" pitchFamily="34" charset="0"/>
              <a:buNone/>
              <a:tabLst/>
              <a:defRPr/>
            </a:pPr>
            <a:r>
              <a:rPr lang="pt-BR" dirty="0"/>
              <a:t>IMPACTOS DE IDADE EM 2025</a:t>
            </a:r>
            <a:endParaRPr kumimoji="0" lang="pt-BR" sz="2800" b="1" i="0" u="none" strike="noStrike" kern="0" cap="none" spc="0" normalizeH="0" baseline="0" noProof="0" dirty="0">
              <a:ln>
                <a:noFill/>
              </a:ln>
              <a:solidFill>
                <a:srgbClr val="26488C"/>
              </a:solidFill>
              <a:effectLst/>
              <a:uLnTx/>
              <a:uFillTx/>
              <a:latin typeface="Arial" pitchFamily="34"/>
              <a:ea typeface="+mn-ea"/>
              <a:cs typeface="Arial" pitchFamily="34"/>
            </a:endParaRP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C1007EEF-C709-44AB-AD65-979AD15E65ED}"/>
              </a:ext>
            </a:extLst>
          </p:cNvPr>
          <p:cNvGraphicFramePr>
            <a:graphicFrameLocks noGrp="1"/>
          </p:cNvGraphicFramePr>
          <p:nvPr/>
        </p:nvGraphicFramePr>
        <p:xfrm>
          <a:off x="863933" y="893824"/>
          <a:ext cx="6471589" cy="5573838"/>
        </p:xfrm>
        <a:graphic>
          <a:graphicData uri="http://schemas.openxmlformats.org/drawingml/2006/table">
            <a:tbl>
              <a:tblPr/>
              <a:tblGrid>
                <a:gridCol w="958445">
                  <a:extLst>
                    <a:ext uri="{9D8B030D-6E8A-4147-A177-3AD203B41FA5}">
                      <a16:colId xmlns:a16="http://schemas.microsoft.com/office/drawing/2014/main" val="3706990280"/>
                    </a:ext>
                  </a:extLst>
                </a:gridCol>
                <a:gridCol w="393796">
                  <a:extLst>
                    <a:ext uri="{9D8B030D-6E8A-4147-A177-3AD203B41FA5}">
                      <a16:colId xmlns:a16="http://schemas.microsoft.com/office/drawing/2014/main" val="2268093423"/>
                    </a:ext>
                  </a:extLst>
                </a:gridCol>
                <a:gridCol w="393796">
                  <a:extLst>
                    <a:ext uri="{9D8B030D-6E8A-4147-A177-3AD203B41FA5}">
                      <a16:colId xmlns:a16="http://schemas.microsoft.com/office/drawing/2014/main" val="2664465986"/>
                    </a:ext>
                  </a:extLst>
                </a:gridCol>
                <a:gridCol w="393796">
                  <a:extLst>
                    <a:ext uri="{9D8B030D-6E8A-4147-A177-3AD203B41FA5}">
                      <a16:colId xmlns:a16="http://schemas.microsoft.com/office/drawing/2014/main" val="3322411739"/>
                    </a:ext>
                  </a:extLst>
                </a:gridCol>
                <a:gridCol w="393796">
                  <a:extLst>
                    <a:ext uri="{9D8B030D-6E8A-4147-A177-3AD203B41FA5}">
                      <a16:colId xmlns:a16="http://schemas.microsoft.com/office/drawing/2014/main" val="2779183138"/>
                    </a:ext>
                  </a:extLst>
                </a:gridCol>
                <a:gridCol w="393796">
                  <a:extLst>
                    <a:ext uri="{9D8B030D-6E8A-4147-A177-3AD203B41FA5}">
                      <a16:colId xmlns:a16="http://schemas.microsoft.com/office/drawing/2014/main" val="1011200514"/>
                    </a:ext>
                  </a:extLst>
                </a:gridCol>
                <a:gridCol w="393796">
                  <a:extLst>
                    <a:ext uri="{9D8B030D-6E8A-4147-A177-3AD203B41FA5}">
                      <a16:colId xmlns:a16="http://schemas.microsoft.com/office/drawing/2014/main" val="3077765264"/>
                    </a:ext>
                  </a:extLst>
                </a:gridCol>
                <a:gridCol w="393796">
                  <a:extLst>
                    <a:ext uri="{9D8B030D-6E8A-4147-A177-3AD203B41FA5}">
                      <a16:colId xmlns:a16="http://schemas.microsoft.com/office/drawing/2014/main" val="1495734825"/>
                    </a:ext>
                  </a:extLst>
                </a:gridCol>
                <a:gridCol w="393796">
                  <a:extLst>
                    <a:ext uri="{9D8B030D-6E8A-4147-A177-3AD203B41FA5}">
                      <a16:colId xmlns:a16="http://schemas.microsoft.com/office/drawing/2014/main" val="3162367317"/>
                    </a:ext>
                  </a:extLst>
                </a:gridCol>
                <a:gridCol w="393796">
                  <a:extLst>
                    <a:ext uri="{9D8B030D-6E8A-4147-A177-3AD203B41FA5}">
                      <a16:colId xmlns:a16="http://schemas.microsoft.com/office/drawing/2014/main" val="3143432983"/>
                    </a:ext>
                  </a:extLst>
                </a:gridCol>
                <a:gridCol w="393796">
                  <a:extLst>
                    <a:ext uri="{9D8B030D-6E8A-4147-A177-3AD203B41FA5}">
                      <a16:colId xmlns:a16="http://schemas.microsoft.com/office/drawing/2014/main" val="3882635820"/>
                    </a:ext>
                  </a:extLst>
                </a:gridCol>
                <a:gridCol w="393796">
                  <a:extLst>
                    <a:ext uri="{9D8B030D-6E8A-4147-A177-3AD203B41FA5}">
                      <a16:colId xmlns:a16="http://schemas.microsoft.com/office/drawing/2014/main" val="905194233"/>
                    </a:ext>
                  </a:extLst>
                </a:gridCol>
                <a:gridCol w="393796">
                  <a:extLst>
                    <a:ext uri="{9D8B030D-6E8A-4147-A177-3AD203B41FA5}">
                      <a16:colId xmlns:a16="http://schemas.microsoft.com/office/drawing/2014/main" val="1991142748"/>
                    </a:ext>
                  </a:extLst>
                </a:gridCol>
                <a:gridCol w="393796">
                  <a:extLst>
                    <a:ext uri="{9D8B030D-6E8A-4147-A177-3AD203B41FA5}">
                      <a16:colId xmlns:a16="http://schemas.microsoft.com/office/drawing/2014/main" val="4045356659"/>
                    </a:ext>
                  </a:extLst>
                </a:gridCol>
                <a:gridCol w="393796">
                  <a:extLst>
                    <a:ext uri="{9D8B030D-6E8A-4147-A177-3AD203B41FA5}">
                      <a16:colId xmlns:a16="http://schemas.microsoft.com/office/drawing/2014/main" val="3088057689"/>
                    </a:ext>
                  </a:extLst>
                </a:gridCol>
              </a:tblGrid>
              <a:tr h="125581"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BDGT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jan/25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fev/25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mar/25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abr/25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mai/25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jun/25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jul/25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ago/25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set/25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out/25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nov/25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dez/25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2025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EAAAA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Idade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AEAAA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7810566"/>
                  </a:ext>
                </a:extLst>
              </a:tr>
              <a:tr h="125581"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MD01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14.027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50.229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7.639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4.836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1.015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105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77.964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4,5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7951916"/>
                  </a:ext>
                </a:extLst>
              </a:tr>
              <a:tr h="125581"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MD02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5.025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34.414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2.680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316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386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1.365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11.452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55.638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4,4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1774375"/>
                  </a:ext>
                </a:extLst>
              </a:tr>
              <a:tr h="125581"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MD06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1.226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6.554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59.121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11.134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12.448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27.378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577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319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3.229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121.987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4,2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5613029"/>
                  </a:ext>
                </a:extLst>
              </a:tr>
              <a:tr h="125581"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MD07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30.030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73.632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12.987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12.117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36.070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17.623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182.972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4,5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993487"/>
                  </a:ext>
                </a:extLst>
              </a:tr>
              <a:tr h="125581"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MD09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37.601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8.109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40.019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76.686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16.450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10.167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539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34.671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224.242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4,5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8545628"/>
                  </a:ext>
                </a:extLst>
              </a:tr>
              <a:tr h="125581"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9.273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49.525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106.806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61.410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426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13.167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13.446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2.560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2.286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258.899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4,3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0239692"/>
                  </a:ext>
                </a:extLst>
              </a:tr>
              <a:tr h="125581"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MD12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900130"/>
                  </a:ext>
                </a:extLst>
              </a:tr>
              <a:tr h="125581"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MD13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5047076"/>
                  </a:ext>
                </a:extLst>
              </a:tr>
              <a:tr h="125581"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MD15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26.851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32.607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49.056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34.543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13.606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21.632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8.702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1.250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246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188.492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4,4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8203445"/>
                  </a:ext>
                </a:extLst>
              </a:tr>
              <a:tr h="125581"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MD16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11.620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11.620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3,3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5355581"/>
                  </a:ext>
                </a:extLst>
              </a:tr>
              <a:tr h="125581"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MD17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7757543"/>
                  </a:ext>
                </a:extLst>
              </a:tr>
              <a:tr h="125581"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MDEN FL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7.860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7.757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15.617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3,3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8337426"/>
                  </a:ext>
                </a:extLst>
              </a:tr>
              <a:tr h="131860"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55.960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135.096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362.414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230.649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63.890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89.101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98.067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20.734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4.561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22.533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5.847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48.655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1.137.506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4,3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265060"/>
                  </a:ext>
                </a:extLst>
              </a:tr>
              <a:tr h="131860"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7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7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7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7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7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7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7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7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700" b="0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17598660"/>
                  </a:ext>
                </a:extLst>
              </a:tr>
              <a:tr h="125581"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Tratativas por MD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jan/25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fev/25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mar/25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abr/25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mai/25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jun/25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jul/25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ago/25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set/25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out/25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nov/25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dez/25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2025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Idade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560212"/>
                  </a:ext>
                </a:extLst>
              </a:tr>
              <a:tr h="125581"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MD01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50.102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4.614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14.700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10.450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17.374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6.549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29.909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133.815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4,4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9213078"/>
                  </a:ext>
                </a:extLst>
              </a:tr>
              <a:tr h="125581"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MD02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17.350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2.068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5.177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19.497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7.655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12.548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19.388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60.187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143.871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4,2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022735"/>
                  </a:ext>
                </a:extLst>
              </a:tr>
              <a:tr h="125581"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MD06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2.031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15.102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1.555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611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4.547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3.149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393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4.387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1.603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33.641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4,2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3443107"/>
                  </a:ext>
                </a:extLst>
              </a:tr>
              <a:tr h="125581"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MD07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11.640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727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3.982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2.902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4.856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12.955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38.130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75.239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4,3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8265840"/>
                  </a:ext>
                </a:extLst>
              </a:tr>
              <a:tr h="125581"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MD09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10.145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1.057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1.215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209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2.492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29.238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44.356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4,3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3020215"/>
                  </a:ext>
                </a:extLst>
              </a:tr>
              <a:tr h="125581"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2.188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4.079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2.659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1.154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1.362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16.547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6.826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301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187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552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35.855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4,1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493317"/>
                  </a:ext>
                </a:extLst>
              </a:tr>
              <a:tr h="125581"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MD12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10.692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3.477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12.036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9.193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9.878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17.420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70.329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55.619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13.008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201.652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4,3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9682116"/>
                  </a:ext>
                </a:extLst>
              </a:tr>
              <a:tr h="125581"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MD13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9857879"/>
                  </a:ext>
                </a:extLst>
              </a:tr>
              <a:tr h="125581"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MD15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5.063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3.176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15.760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1.826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1.195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412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13.525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31.018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71.975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4,4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6994476"/>
                  </a:ext>
                </a:extLst>
              </a:tr>
              <a:tr h="125581"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MD16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1.767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1.767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4,6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0711384"/>
                  </a:ext>
                </a:extLst>
              </a:tr>
              <a:tr h="125581"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MD17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3863997"/>
                  </a:ext>
                </a:extLst>
              </a:tr>
              <a:tr h="125581"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MDEN FL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6.576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11.474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8.436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26.485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3,4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8475458"/>
                  </a:ext>
                </a:extLst>
              </a:tr>
              <a:tr h="131860"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Geral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83.483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46.583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45.658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44.834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16.404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31.826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13.292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51.528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32.915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112.356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124.260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165.514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768.655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4,3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42329610"/>
                  </a:ext>
                </a:extLst>
              </a:tr>
              <a:tr h="131860"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5336992"/>
                  </a:ext>
                </a:extLst>
              </a:tr>
              <a:tr h="125581"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Desvio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jan/25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fev/25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mar/25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abr/25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mai/25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jun/25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jul/25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ago/25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set/25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out/25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nov/25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dez/25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2025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Idade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BF8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6956608"/>
                  </a:ext>
                </a:extLst>
              </a:tr>
              <a:tr h="125581"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MD01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50.102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-14.027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-45.615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14.700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10.450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9.735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-4.836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-112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-1.015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117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6.443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29.909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55.851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-0,1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5583968"/>
                  </a:ext>
                </a:extLst>
              </a:tr>
              <a:tr h="125581"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MD02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17.350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2.068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152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-34.414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16.817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7.339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12.163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18.023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48.735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88.233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-0,2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199682"/>
                  </a:ext>
                </a:extLst>
              </a:tr>
              <a:tr h="125581"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MD06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805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8.548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-57.566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-10.958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-11.837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-22.831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-577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2.830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-2.837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4.387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1.603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-88.346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0,0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3804922"/>
                  </a:ext>
                </a:extLst>
              </a:tr>
              <a:tr h="125581"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MD07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11.640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-30.030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-73.632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-12.260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3.959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-9.215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-31.213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-17.576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12.955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37.639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-107.732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-0,1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2640859"/>
                  </a:ext>
                </a:extLst>
              </a:tr>
              <a:tr h="125581"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MD09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-37.601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-8.109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-29.874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-75.629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-16.450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-10.167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-539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1.215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209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2.492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-5.434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-179.887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-0,1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0834139"/>
                  </a:ext>
                </a:extLst>
              </a:tr>
              <a:tr h="125581"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-7.085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-45.446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-104.146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-60.256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936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-13.167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16.547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6.826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-13.145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-2.373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-1.734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-223.044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-0,2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2787077"/>
                  </a:ext>
                </a:extLst>
              </a:tr>
              <a:tr h="125581"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MD12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10.692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3.477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12.036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9.193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9.878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17.420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70.329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55.543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13.008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201.575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0,3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707108"/>
                  </a:ext>
                </a:extLst>
              </a:tr>
              <a:tr h="125581"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MD13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7641481"/>
                  </a:ext>
                </a:extLst>
              </a:tr>
              <a:tr h="125581"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MD15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5.063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-26.851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-29.431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-33.297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-34.543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-11.780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-21.632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1.195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412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4.824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-1.250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30.772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-116.517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0,0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3044183"/>
                  </a:ext>
                </a:extLst>
              </a:tr>
              <a:tr h="125581"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MD16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1.767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-11.620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-9.852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1,3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1839914"/>
                  </a:ext>
                </a:extLst>
              </a:tr>
              <a:tr h="125581"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MD17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4095618"/>
                  </a:ext>
                </a:extLst>
              </a:tr>
              <a:tr h="125581"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MDEN FL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-7.860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6.576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11.474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-7.757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8.436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10.868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0,0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4217026"/>
                  </a:ext>
                </a:extLst>
              </a:tr>
              <a:tr h="125581"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27.523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-88.512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-316.756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-185.815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-47.485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-57.274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-84.775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30.795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28.354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89.823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118.413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116.859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-368.851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 dirty="0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-0,1</a:t>
                      </a:r>
                    </a:p>
                  </a:txBody>
                  <a:tcPr marL="6279" marR="6279" marT="6279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CC66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2813026"/>
                  </a:ext>
                </a:extLst>
              </a:tr>
            </a:tbl>
          </a:graphicData>
        </a:graphic>
      </p:graphicFrame>
      <p:sp>
        <p:nvSpPr>
          <p:cNvPr id="7" name="Retângulo 6">
            <a:extLst>
              <a:ext uri="{FF2B5EF4-FFF2-40B4-BE49-F238E27FC236}">
                <a16:creationId xmlns:a16="http://schemas.microsoft.com/office/drawing/2014/main" id="{D8444B43-5582-462D-B05F-94E1264769D3}"/>
              </a:ext>
            </a:extLst>
          </p:cNvPr>
          <p:cNvSpPr/>
          <p:nvPr/>
        </p:nvSpPr>
        <p:spPr>
          <a:xfrm>
            <a:off x="3220461" y="2448397"/>
            <a:ext cx="4625789" cy="177052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Manter?</a:t>
            </a:r>
          </a:p>
        </p:txBody>
      </p:sp>
      <p:graphicFrame>
        <p:nvGraphicFramePr>
          <p:cNvPr id="5" name="Tabela 4">
            <a:extLst>
              <a:ext uri="{FF2B5EF4-FFF2-40B4-BE49-F238E27FC236}">
                <a16:creationId xmlns:a16="http://schemas.microsoft.com/office/drawing/2014/main" id="{26A48EF2-4BEA-4D91-96F3-DA2D4F190636}"/>
              </a:ext>
            </a:extLst>
          </p:cNvPr>
          <p:cNvGraphicFramePr>
            <a:graphicFrameLocks noGrp="1"/>
          </p:cNvGraphicFramePr>
          <p:nvPr/>
        </p:nvGraphicFramePr>
        <p:xfrm>
          <a:off x="8581580" y="3333662"/>
          <a:ext cx="2391220" cy="2286000"/>
        </p:xfrm>
        <a:graphic>
          <a:graphicData uri="http://schemas.openxmlformats.org/drawingml/2006/table">
            <a:tbl>
              <a:tblPr/>
              <a:tblGrid>
                <a:gridCol w="1092200">
                  <a:extLst>
                    <a:ext uri="{9D8B030D-6E8A-4147-A177-3AD203B41FA5}">
                      <a16:colId xmlns:a16="http://schemas.microsoft.com/office/drawing/2014/main" val="3469980320"/>
                    </a:ext>
                  </a:extLst>
                </a:gridCol>
                <a:gridCol w="750380">
                  <a:extLst>
                    <a:ext uri="{9D8B030D-6E8A-4147-A177-3AD203B41FA5}">
                      <a16:colId xmlns:a16="http://schemas.microsoft.com/office/drawing/2014/main" val="4267707073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104750444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DH/Monit./Fogo - &lt;4,7 anos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Vol. 2025 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Idade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774708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40.662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55116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8.269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635802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11.312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496033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54.691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609825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15.525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58432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3.109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87463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162.854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4499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11.343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14385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MDEN FL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14.731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176118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Geral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322.495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07237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83531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>
            <a:extLst>
              <a:ext uri="{FF2B5EF4-FFF2-40B4-BE49-F238E27FC236}">
                <a16:creationId xmlns:a16="http://schemas.microsoft.com/office/drawing/2014/main" id="{A6AD2E76-3436-4A8A-8100-189AED6BA1F2}"/>
              </a:ext>
            </a:extLst>
          </p:cNvPr>
          <p:cNvSpPr/>
          <p:nvPr/>
        </p:nvSpPr>
        <p:spPr>
          <a:xfrm>
            <a:off x="2019300" y="6116783"/>
            <a:ext cx="10090091" cy="7271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76D21F28-49CF-4A37-A155-ECE5DB0C8DE6}"/>
              </a:ext>
            </a:extLst>
          </p:cNvPr>
          <p:cNvSpPr txBox="1"/>
          <p:nvPr/>
        </p:nvSpPr>
        <p:spPr>
          <a:xfrm>
            <a:off x="714375" y="-66267"/>
            <a:ext cx="8373063" cy="630594"/>
          </a:xfrm>
          <a:prstGeom prst="rect">
            <a:avLst/>
          </a:prstGeom>
          <a:noFill/>
          <a:ln w="9525" cap="flat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>
            <a:lvl1pPr marL="0" indent="0" eaLnBrk="1" hangingPunct="1"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Font typeface="Arial" pitchFamily="34" charset="0"/>
              <a:buNone/>
              <a:defRPr lang="pt-BR" sz="2800" b="1" i="0" u="none" strike="noStrike" kern="0" cap="none" spc="0" baseline="0" dirty="0" smtClean="0">
                <a:solidFill>
                  <a:srgbClr val="26488C"/>
                </a:solidFill>
                <a:uFillTx/>
                <a:latin typeface="Arial" pitchFamily="34"/>
                <a:cs typeface="Arial" pitchFamily="34"/>
              </a:defRPr>
            </a:lvl1pPr>
            <a:lvl2pPr marL="685800" indent="-228600" eaLnBrk="1" hangingPunct="1"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Font typeface="Calibri" pitchFamily="34" charset="0"/>
              <a:buChar char="‒"/>
              <a:defRPr lang="pt-BR" sz="1800" dirty="0" smtClean="0"/>
            </a:lvl2pPr>
            <a:lvl3pPr marL="1143000" indent="-228600" eaLnBrk="1" hangingPunct="1"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Font typeface="Wingdings" pitchFamily="2" charset="2"/>
              <a:buChar char="§"/>
              <a:defRPr lang="pt-BR" sz="1800" dirty="0" smtClean="0"/>
            </a:lvl3pPr>
            <a:lvl4pPr marL="1600200" indent="-228600" eaLnBrk="1" hangingPunct="1"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Font typeface="Arial" pitchFamily="34" charset="0"/>
              <a:buChar char="•"/>
              <a:defRPr lang="pt-BR" sz="1800" baseline="0" dirty="0" smtClean="0"/>
            </a:lvl4pPr>
            <a:lvl5pPr marL="2057400" indent="-228600" eaLnBrk="1" hangingPunct="1"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Font typeface="Calibri" pitchFamily="34" charset="0"/>
              <a:buChar char="‒"/>
              <a:defRPr lang="pt-BR" sz="1800" baseline="0" dirty="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cs typeface="+mn-cs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cs typeface="+mn-cs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cs typeface="+mn-cs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pt-BR" sz="2800" b="1" i="0" u="none" strike="noStrike" kern="0" cap="none" spc="0" normalizeH="0" baseline="0" noProof="0" dirty="0">
                <a:ln>
                  <a:noFill/>
                </a:ln>
                <a:solidFill>
                  <a:srgbClr val="26488C"/>
                </a:solidFill>
                <a:effectLst/>
                <a:uLnTx/>
                <a:uFillTx/>
                <a:latin typeface="Arial" pitchFamily="34"/>
                <a:ea typeface="+mn-ea"/>
                <a:cs typeface="Arial" pitchFamily="34"/>
              </a:rPr>
              <a:t>FORA BASE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75DB2AE-9EBE-45C6-83DA-31D61DBD0B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171" y="817244"/>
            <a:ext cx="4102735" cy="125539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41288949-032E-40D1-BBF7-77FDDCC9461D}"/>
              </a:ext>
            </a:extLst>
          </p:cNvPr>
          <p:cNvSpPr txBox="1"/>
          <p:nvPr/>
        </p:nvSpPr>
        <p:spPr>
          <a:xfrm>
            <a:off x="5128492" y="962913"/>
            <a:ext cx="2893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2">
                    <a:lumMod val="10000"/>
                  </a:schemeClr>
                </a:solidFill>
              </a:rPr>
              <a:t>Redução de 512 k m³ comparado a RF02, com a revisão da estratégico do MD16 ir para MG no lugar do MD12</a:t>
            </a:r>
          </a:p>
        </p:txBody>
      </p:sp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0CD42671-4FEE-4C13-B4BC-53B6B6B34E5D}"/>
              </a:ext>
            </a:extLst>
          </p:cNvPr>
          <p:cNvGraphicFramePr>
            <a:graphicFrameLocks noGrp="1"/>
          </p:cNvGraphicFramePr>
          <p:nvPr/>
        </p:nvGraphicFramePr>
        <p:xfrm>
          <a:off x="798171" y="2277514"/>
          <a:ext cx="7979927" cy="4351341"/>
        </p:xfrm>
        <a:graphic>
          <a:graphicData uri="http://schemas.openxmlformats.org/drawingml/2006/table">
            <a:tbl>
              <a:tblPr/>
              <a:tblGrid>
                <a:gridCol w="704111">
                  <a:extLst>
                    <a:ext uri="{9D8B030D-6E8A-4147-A177-3AD203B41FA5}">
                      <a16:colId xmlns:a16="http://schemas.microsoft.com/office/drawing/2014/main" val="3171880259"/>
                    </a:ext>
                  </a:extLst>
                </a:gridCol>
                <a:gridCol w="1000579">
                  <a:extLst>
                    <a:ext uri="{9D8B030D-6E8A-4147-A177-3AD203B41FA5}">
                      <a16:colId xmlns:a16="http://schemas.microsoft.com/office/drawing/2014/main" val="2628969107"/>
                    </a:ext>
                  </a:extLst>
                </a:gridCol>
                <a:gridCol w="424938">
                  <a:extLst>
                    <a:ext uri="{9D8B030D-6E8A-4147-A177-3AD203B41FA5}">
                      <a16:colId xmlns:a16="http://schemas.microsoft.com/office/drawing/2014/main" val="1592798524"/>
                    </a:ext>
                  </a:extLst>
                </a:gridCol>
                <a:gridCol w="415055">
                  <a:extLst>
                    <a:ext uri="{9D8B030D-6E8A-4147-A177-3AD203B41FA5}">
                      <a16:colId xmlns:a16="http://schemas.microsoft.com/office/drawing/2014/main" val="3314911651"/>
                    </a:ext>
                  </a:extLst>
                </a:gridCol>
                <a:gridCol w="484231">
                  <a:extLst>
                    <a:ext uri="{9D8B030D-6E8A-4147-A177-3AD203B41FA5}">
                      <a16:colId xmlns:a16="http://schemas.microsoft.com/office/drawing/2014/main" val="4073165113"/>
                    </a:ext>
                  </a:extLst>
                </a:gridCol>
                <a:gridCol w="444702">
                  <a:extLst>
                    <a:ext uri="{9D8B030D-6E8A-4147-A177-3AD203B41FA5}">
                      <a16:colId xmlns:a16="http://schemas.microsoft.com/office/drawing/2014/main" val="2327236647"/>
                    </a:ext>
                  </a:extLst>
                </a:gridCol>
                <a:gridCol w="444702">
                  <a:extLst>
                    <a:ext uri="{9D8B030D-6E8A-4147-A177-3AD203B41FA5}">
                      <a16:colId xmlns:a16="http://schemas.microsoft.com/office/drawing/2014/main" val="3218272349"/>
                    </a:ext>
                  </a:extLst>
                </a:gridCol>
                <a:gridCol w="437290">
                  <a:extLst>
                    <a:ext uri="{9D8B030D-6E8A-4147-A177-3AD203B41FA5}">
                      <a16:colId xmlns:a16="http://schemas.microsoft.com/office/drawing/2014/main" val="159644498"/>
                    </a:ext>
                  </a:extLst>
                </a:gridCol>
                <a:gridCol w="407643">
                  <a:extLst>
                    <a:ext uri="{9D8B030D-6E8A-4147-A177-3AD203B41FA5}">
                      <a16:colId xmlns:a16="http://schemas.microsoft.com/office/drawing/2014/main" val="3761472769"/>
                    </a:ext>
                  </a:extLst>
                </a:gridCol>
                <a:gridCol w="464466">
                  <a:extLst>
                    <a:ext uri="{9D8B030D-6E8A-4147-A177-3AD203B41FA5}">
                      <a16:colId xmlns:a16="http://schemas.microsoft.com/office/drawing/2014/main" val="1780265769"/>
                    </a:ext>
                  </a:extLst>
                </a:gridCol>
                <a:gridCol w="415055">
                  <a:extLst>
                    <a:ext uri="{9D8B030D-6E8A-4147-A177-3AD203B41FA5}">
                      <a16:colId xmlns:a16="http://schemas.microsoft.com/office/drawing/2014/main" val="1573897713"/>
                    </a:ext>
                  </a:extLst>
                </a:gridCol>
                <a:gridCol w="454584">
                  <a:extLst>
                    <a:ext uri="{9D8B030D-6E8A-4147-A177-3AD203B41FA5}">
                      <a16:colId xmlns:a16="http://schemas.microsoft.com/office/drawing/2014/main" val="3734030542"/>
                    </a:ext>
                  </a:extLst>
                </a:gridCol>
                <a:gridCol w="464466">
                  <a:extLst>
                    <a:ext uri="{9D8B030D-6E8A-4147-A177-3AD203B41FA5}">
                      <a16:colId xmlns:a16="http://schemas.microsoft.com/office/drawing/2014/main" val="2436734208"/>
                    </a:ext>
                  </a:extLst>
                </a:gridCol>
                <a:gridCol w="437290">
                  <a:extLst>
                    <a:ext uri="{9D8B030D-6E8A-4147-A177-3AD203B41FA5}">
                      <a16:colId xmlns:a16="http://schemas.microsoft.com/office/drawing/2014/main" val="2279470360"/>
                    </a:ext>
                  </a:extLst>
                </a:gridCol>
                <a:gridCol w="484231">
                  <a:extLst>
                    <a:ext uri="{9D8B030D-6E8A-4147-A177-3AD203B41FA5}">
                      <a16:colId xmlns:a16="http://schemas.microsoft.com/office/drawing/2014/main" val="1418896753"/>
                    </a:ext>
                  </a:extLst>
                </a:gridCol>
                <a:gridCol w="496584">
                  <a:extLst>
                    <a:ext uri="{9D8B030D-6E8A-4147-A177-3AD203B41FA5}">
                      <a16:colId xmlns:a16="http://schemas.microsoft.com/office/drawing/2014/main" val="1525387699"/>
                    </a:ext>
                  </a:extLst>
                </a:gridCol>
              </a:tblGrid>
              <a:tr h="31187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Módulo</a:t>
                      </a:r>
                    </a:p>
                  </a:txBody>
                  <a:tcPr marL="7425" marR="7425" marT="74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7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Macroregião</a:t>
                      </a:r>
                    </a:p>
                  </a:txBody>
                  <a:tcPr marL="7425" marR="7425" marT="74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7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Vol. JAN/25</a:t>
                      </a:r>
                    </a:p>
                  </a:txBody>
                  <a:tcPr marL="7425" marR="7425" marT="74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7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Vol. FEV/25</a:t>
                      </a:r>
                    </a:p>
                  </a:txBody>
                  <a:tcPr marL="7425" marR="7425" marT="74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7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Vol. MAR/25</a:t>
                      </a:r>
                    </a:p>
                  </a:txBody>
                  <a:tcPr marL="7425" marR="7425" marT="74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7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Vol. ABR/25</a:t>
                      </a:r>
                    </a:p>
                  </a:txBody>
                  <a:tcPr marL="7425" marR="7425" marT="74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7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Vol. MAI/25</a:t>
                      </a:r>
                    </a:p>
                  </a:txBody>
                  <a:tcPr marL="7425" marR="7425" marT="74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7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Vol. JUN/25</a:t>
                      </a:r>
                    </a:p>
                  </a:txBody>
                  <a:tcPr marL="7425" marR="7425" marT="74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7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Vol. JUL/25</a:t>
                      </a:r>
                    </a:p>
                  </a:txBody>
                  <a:tcPr marL="7425" marR="7425" marT="74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7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Vol. AGO/25</a:t>
                      </a:r>
                    </a:p>
                  </a:txBody>
                  <a:tcPr marL="7425" marR="7425" marT="74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7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Vol. SET/25</a:t>
                      </a:r>
                    </a:p>
                  </a:txBody>
                  <a:tcPr marL="7425" marR="7425" marT="74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7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Vol. OUT/25</a:t>
                      </a:r>
                    </a:p>
                  </a:txBody>
                  <a:tcPr marL="7425" marR="7425" marT="74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7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Vol. NOV/25</a:t>
                      </a:r>
                    </a:p>
                  </a:txBody>
                  <a:tcPr marL="7425" marR="7425" marT="74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7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Vol. DEZ/25</a:t>
                      </a:r>
                    </a:p>
                  </a:txBody>
                  <a:tcPr marL="7425" marR="7425" marT="74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7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2025 (m³)</a:t>
                      </a:r>
                    </a:p>
                  </a:txBody>
                  <a:tcPr marL="7425" marR="7425" marT="74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7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Km base x faz </a:t>
                      </a:r>
                    </a:p>
                  </a:txBody>
                  <a:tcPr marL="7425" marR="7425" marT="74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7B7B7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5283655"/>
                  </a:ext>
                </a:extLst>
              </a:tr>
              <a:tr h="148510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MD01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EXT SP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20.194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45.806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66.000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#DIV/0!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9769477"/>
                  </a:ext>
                </a:extLst>
              </a:tr>
              <a:tr h="148510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MD01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Norte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0654349"/>
                  </a:ext>
                </a:extLst>
              </a:tr>
              <a:tr h="148510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MD01 Total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20.194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45.806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66.038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8681424"/>
                  </a:ext>
                </a:extLst>
              </a:tr>
              <a:tr h="148510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MD02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EXT SP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20.246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1.166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21.413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#DIV/0!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2205920"/>
                  </a:ext>
                </a:extLst>
              </a:tr>
              <a:tr h="148510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MD02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Itapeva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46.281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13.262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10.238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25.889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34.543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21.414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151.627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8543533"/>
                  </a:ext>
                </a:extLst>
              </a:tr>
              <a:tr h="148510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MD02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Central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25.202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25.202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351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1501432"/>
                  </a:ext>
                </a:extLst>
              </a:tr>
              <a:tr h="148510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MD02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Itatinga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1.068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39.474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40.543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143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1296471"/>
                  </a:ext>
                </a:extLst>
              </a:tr>
              <a:tr h="148510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MD02 Total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1.068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64.677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46.281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33.508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1.166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10.238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25.889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34.543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21.414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238.785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7403692"/>
                  </a:ext>
                </a:extLst>
              </a:tr>
              <a:tr h="148510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MD09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EXT PR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45.313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113.087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158.400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#DIV/0!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4807440"/>
                  </a:ext>
                </a:extLst>
              </a:tr>
              <a:tr h="148510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MD09 Total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45.313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113.087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158.400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#DIV/0!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1858712"/>
                  </a:ext>
                </a:extLst>
              </a:tr>
              <a:tr h="148510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Norte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37.223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37.223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4863811"/>
                  </a:ext>
                </a:extLst>
              </a:tr>
              <a:tr h="148510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MD10 Total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37.223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37.223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7560070"/>
                  </a:ext>
                </a:extLst>
              </a:tr>
              <a:tr h="148510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MD12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EXT SP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21.874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4.526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26.400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#DIV/0!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3324930"/>
                  </a:ext>
                </a:extLst>
              </a:tr>
              <a:tr h="148510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MD12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Goias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34.767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74.360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109.127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652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4970615"/>
                  </a:ext>
                </a:extLst>
              </a:tr>
              <a:tr h="148510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MD12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Norte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68.831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57.691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13.989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140.574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1549946"/>
                  </a:ext>
                </a:extLst>
              </a:tr>
              <a:tr h="148510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MD12 Total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34.767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96.234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73.357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57.691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13.989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276.100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305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2180314"/>
                  </a:ext>
                </a:extLst>
              </a:tr>
              <a:tr h="148510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MD13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Minas Gerais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55.311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86.824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72.506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74.518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72.115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75.375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36.724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3.354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95.709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572.436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417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2733638"/>
                  </a:ext>
                </a:extLst>
              </a:tr>
              <a:tr h="148510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MD13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EXT MG JP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58.103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97.988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99.101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95.904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905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352.000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0399434"/>
                  </a:ext>
                </a:extLst>
              </a:tr>
              <a:tr h="155935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MD13 Total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55.311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86.824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72.506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74.518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72.115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75.375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94.827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97.988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99.101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95.904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4.259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95.709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924.436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412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8206305"/>
                  </a:ext>
                </a:extLst>
              </a:tr>
              <a:tr h="155935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MD15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EXT PR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45.437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74.601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59.961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180.000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#DIV/0!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3234661"/>
                  </a:ext>
                </a:extLst>
              </a:tr>
              <a:tr h="148510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MD15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Central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38.538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6.464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19.419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1.056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65.477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145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3134006"/>
                  </a:ext>
                </a:extLst>
              </a:tr>
              <a:tr h="148510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MD15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Itatinga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29.528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29.528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7947531"/>
                  </a:ext>
                </a:extLst>
              </a:tr>
              <a:tr h="155935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MD15 Total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38.538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51.901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74.601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59.961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19.419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29.528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1.056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275.005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247782"/>
                  </a:ext>
                </a:extLst>
              </a:tr>
              <a:tr h="155935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MD16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Mato Grosso do Sul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85.006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59.633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24.869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7.131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176.638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6810053"/>
                  </a:ext>
                </a:extLst>
              </a:tr>
              <a:tr h="148510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MD16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Minas Gerais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23.965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80.365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80.126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96.454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71.092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26.513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378.515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1.049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0811620"/>
                  </a:ext>
                </a:extLst>
              </a:tr>
              <a:tr h="148510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MD16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EXT MG T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43.115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71.949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72.805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71.286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48.845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63.560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371.560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#DIV/0!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402079"/>
                  </a:ext>
                </a:extLst>
              </a:tr>
              <a:tr h="148510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MD16 Total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85.006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83.598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80.365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80.126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96.454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71.092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69.628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71.949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72.805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71.286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73.714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70.692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926.714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963</a:t>
                      </a:r>
                    </a:p>
                  </a:txBody>
                  <a:tcPr marL="7425" marR="7425" marT="74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BDB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13984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678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ela 9">
            <a:extLst>
              <a:ext uri="{FF2B5EF4-FFF2-40B4-BE49-F238E27FC236}">
                <a16:creationId xmlns:a16="http://schemas.microsoft.com/office/drawing/2014/main" id="{BF70149C-2765-4700-A2DA-C915DF2835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3275121"/>
              </p:ext>
            </p:extLst>
          </p:nvPr>
        </p:nvGraphicFramePr>
        <p:xfrm>
          <a:off x="1009111" y="101600"/>
          <a:ext cx="10928891" cy="6280905"/>
        </p:xfrm>
        <a:graphic>
          <a:graphicData uri="http://schemas.openxmlformats.org/drawingml/2006/table">
            <a:tbl>
              <a:tblPr/>
              <a:tblGrid>
                <a:gridCol w="1407886">
                  <a:extLst>
                    <a:ext uri="{9D8B030D-6E8A-4147-A177-3AD203B41FA5}">
                      <a16:colId xmlns:a16="http://schemas.microsoft.com/office/drawing/2014/main" val="2939295112"/>
                    </a:ext>
                  </a:extLst>
                </a:gridCol>
                <a:gridCol w="433742">
                  <a:extLst>
                    <a:ext uri="{9D8B030D-6E8A-4147-A177-3AD203B41FA5}">
                      <a16:colId xmlns:a16="http://schemas.microsoft.com/office/drawing/2014/main" val="705016441"/>
                    </a:ext>
                  </a:extLst>
                </a:gridCol>
                <a:gridCol w="440853">
                  <a:extLst>
                    <a:ext uri="{9D8B030D-6E8A-4147-A177-3AD203B41FA5}">
                      <a16:colId xmlns:a16="http://schemas.microsoft.com/office/drawing/2014/main" val="735984120"/>
                    </a:ext>
                  </a:extLst>
                </a:gridCol>
                <a:gridCol w="440853">
                  <a:extLst>
                    <a:ext uri="{9D8B030D-6E8A-4147-A177-3AD203B41FA5}">
                      <a16:colId xmlns:a16="http://schemas.microsoft.com/office/drawing/2014/main" val="2036658939"/>
                    </a:ext>
                  </a:extLst>
                </a:gridCol>
                <a:gridCol w="440853">
                  <a:extLst>
                    <a:ext uri="{9D8B030D-6E8A-4147-A177-3AD203B41FA5}">
                      <a16:colId xmlns:a16="http://schemas.microsoft.com/office/drawing/2014/main" val="3330076274"/>
                    </a:ext>
                  </a:extLst>
                </a:gridCol>
                <a:gridCol w="405300">
                  <a:extLst>
                    <a:ext uri="{9D8B030D-6E8A-4147-A177-3AD203B41FA5}">
                      <a16:colId xmlns:a16="http://schemas.microsoft.com/office/drawing/2014/main" val="3082033826"/>
                    </a:ext>
                  </a:extLst>
                </a:gridCol>
                <a:gridCol w="362638">
                  <a:extLst>
                    <a:ext uri="{9D8B030D-6E8A-4147-A177-3AD203B41FA5}">
                      <a16:colId xmlns:a16="http://schemas.microsoft.com/office/drawing/2014/main" val="1751701179"/>
                    </a:ext>
                  </a:extLst>
                </a:gridCol>
                <a:gridCol w="362638">
                  <a:extLst>
                    <a:ext uri="{9D8B030D-6E8A-4147-A177-3AD203B41FA5}">
                      <a16:colId xmlns:a16="http://schemas.microsoft.com/office/drawing/2014/main" val="2332649150"/>
                    </a:ext>
                  </a:extLst>
                </a:gridCol>
                <a:gridCol w="362638">
                  <a:extLst>
                    <a:ext uri="{9D8B030D-6E8A-4147-A177-3AD203B41FA5}">
                      <a16:colId xmlns:a16="http://schemas.microsoft.com/office/drawing/2014/main" val="2301146684"/>
                    </a:ext>
                  </a:extLst>
                </a:gridCol>
                <a:gridCol w="362638">
                  <a:extLst>
                    <a:ext uri="{9D8B030D-6E8A-4147-A177-3AD203B41FA5}">
                      <a16:colId xmlns:a16="http://schemas.microsoft.com/office/drawing/2014/main" val="2741114733"/>
                    </a:ext>
                  </a:extLst>
                </a:gridCol>
                <a:gridCol w="362638">
                  <a:extLst>
                    <a:ext uri="{9D8B030D-6E8A-4147-A177-3AD203B41FA5}">
                      <a16:colId xmlns:a16="http://schemas.microsoft.com/office/drawing/2014/main" val="909589128"/>
                    </a:ext>
                  </a:extLst>
                </a:gridCol>
                <a:gridCol w="405300">
                  <a:extLst>
                    <a:ext uri="{9D8B030D-6E8A-4147-A177-3AD203B41FA5}">
                      <a16:colId xmlns:a16="http://schemas.microsoft.com/office/drawing/2014/main" val="3080590657"/>
                    </a:ext>
                  </a:extLst>
                </a:gridCol>
                <a:gridCol w="405300">
                  <a:extLst>
                    <a:ext uri="{9D8B030D-6E8A-4147-A177-3AD203B41FA5}">
                      <a16:colId xmlns:a16="http://schemas.microsoft.com/office/drawing/2014/main" val="1139201438"/>
                    </a:ext>
                  </a:extLst>
                </a:gridCol>
                <a:gridCol w="362638">
                  <a:extLst>
                    <a:ext uri="{9D8B030D-6E8A-4147-A177-3AD203B41FA5}">
                      <a16:colId xmlns:a16="http://schemas.microsoft.com/office/drawing/2014/main" val="282098949"/>
                    </a:ext>
                  </a:extLst>
                </a:gridCol>
                <a:gridCol w="440853">
                  <a:extLst>
                    <a:ext uri="{9D8B030D-6E8A-4147-A177-3AD203B41FA5}">
                      <a16:colId xmlns:a16="http://schemas.microsoft.com/office/drawing/2014/main" val="113914513"/>
                    </a:ext>
                  </a:extLst>
                </a:gridCol>
                <a:gridCol w="319974">
                  <a:extLst>
                    <a:ext uri="{9D8B030D-6E8A-4147-A177-3AD203B41FA5}">
                      <a16:colId xmlns:a16="http://schemas.microsoft.com/office/drawing/2014/main" val="2644606877"/>
                    </a:ext>
                  </a:extLst>
                </a:gridCol>
                <a:gridCol w="341305">
                  <a:extLst>
                    <a:ext uri="{9D8B030D-6E8A-4147-A177-3AD203B41FA5}">
                      <a16:colId xmlns:a16="http://schemas.microsoft.com/office/drawing/2014/main" val="1805911814"/>
                    </a:ext>
                  </a:extLst>
                </a:gridCol>
                <a:gridCol w="362638">
                  <a:extLst>
                    <a:ext uri="{9D8B030D-6E8A-4147-A177-3AD203B41FA5}">
                      <a16:colId xmlns:a16="http://schemas.microsoft.com/office/drawing/2014/main" val="2553967562"/>
                    </a:ext>
                  </a:extLst>
                </a:gridCol>
                <a:gridCol w="341305">
                  <a:extLst>
                    <a:ext uri="{9D8B030D-6E8A-4147-A177-3AD203B41FA5}">
                      <a16:colId xmlns:a16="http://schemas.microsoft.com/office/drawing/2014/main" val="3491465069"/>
                    </a:ext>
                  </a:extLst>
                </a:gridCol>
                <a:gridCol w="376858">
                  <a:extLst>
                    <a:ext uri="{9D8B030D-6E8A-4147-A177-3AD203B41FA5}">
                      <a16:colId xmlns:a16="http://schemas.microsoft.com/office/drawing/2014/main" val="3602537345"/>
                    </a:ext>
                  </a:extLst>
                </a:gridCol>
                <a:gridCol w="376858">
                  <a:extLst>
                    <a:ext uri="{9D8B030D-6E8A-4147-A177-3AD203B41FA5}">
                      <a16:colId xmlns:a16="http://schemas.microsoft.com/office/drawing/2014/main" val="203810371"/>
                    </a:ext>
                  </a:extLst>
                </a:gridCol>
                <a:gridCol w="376858">
                  <a:extLst>
                    <a:ext uri="{9D8B030D-6E8A-4147-A177-3AD203B41FA5}">
                      <a16:colId xmlns:a16="http://schemas.microsoft.com/office/drawing/2014/main" val="2490784533"/>
                    </a:ext>
                  </a:extLst>
                </a:gridCol>
                <a:gridCol w="376858">
                  <a:extLst>
                    <a:ext uri="{9D8B030D-6E8A-4147-A177-3AD203B41FA5}">
                      <a16:colId xmlns:a16="http://schemas.microsoft.com/office/drawing/2014/main" val="2126501666"/>
                    </a:ext>
                  </a:extLst>
                </a:gridCol>
                <a:gridCol w="206205">
                  <a:extLst>
                    <a:ext uri="{9D8B030D-6E8A-4147-A177-3AD203B41FA5}">
                      <a16:colId xmlns:a16="http://schemas.microsoft.com/office/drawing/2014/main" val="352910795"/>
                    </a:ext>
                  </a:extLst>
                </a:gridCol>
                <a:gridCol w="511959">
                  <a:extLst>
                    <a:ext uri="{9D8B030D-6E8A-4147-A177-3AD203B41FA5}">
                      <a16:colId xmlns:a16="http://schemas.microsoft.com/office/drawing/2014/main" val="2590830"/>
                    </a:ext>
                  </a:extLst>
                </a:gridCol>
                <a:gridCol w="341305">
                  <a:extLst>
                    <a:ext uri="{9D8B030D-6E8A-4147-A177-3AD203B41FA5}">
                      <a16:colId xmlns:a16="http://schemas.microsoft.com/office/drawing/2014/main" val="1648899707"/>
                    </a:ext>
                  </a:extLst>
                </a:gridCol>
              </a:tblGrid>
              <a:tr h="13332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Wood stock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Unit.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Jan-25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Feb-25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Mar-25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Apr-25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May-25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Jun-25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Jul-25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Aug-25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Sep-25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Oct-25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Nov-25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Dec-25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FY - 2025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Jan-26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Feb-26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Mar-26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Apr-26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May-26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Jun-26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Jul-26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Aug-26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BGT - 2025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DIF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8320246"/>
                  </a:ext>
                </a:extLst>
              </a:tr>
              <a:tr h="133323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Pulp - Infield stock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7D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m³ 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7D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7D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7D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7D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7D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7D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7D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7D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7D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7D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7D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7D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7D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7D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7D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7D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7D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7D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7D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7D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7D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7D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7D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-273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7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6991270"/>
                  </a:ext>
                </a:extLst>
              </a:tr>
              <a:tr h="133323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Pulp - Roadside stock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7D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m³ 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7D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1.883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7D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1.836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7D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1.820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7D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1.807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7D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1.819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7D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1.852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7D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1.786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7D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1.694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7D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1.725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7D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1.855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7D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1.914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7D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1.955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7D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1.955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7D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7D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2.047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7D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2.098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7D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2.138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7D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2.199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7D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2.263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7D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2.362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7D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2.356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7D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1.679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7D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7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5812419"/>
                  </a:ext>
                </a:extLst>
              </a:tr>
              <a:tr h="133323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Pulp - Infield + roadside stock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7D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m³ 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7D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2.636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7D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2.631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7D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2.652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7D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2.619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7D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2.601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7D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2.552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7D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2.436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7D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2.311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7D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2.329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7D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2.350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7D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2.424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7D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2.429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7D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2.429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7D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2.450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7D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2.463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7D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2.463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7D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2.443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7D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2.447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7D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2.445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7D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2.484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7D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2.481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7D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7D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7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4860760"/>
                  </a:ext>
                </a:extLst>
              </a:tr>
              <a:tr h="133323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Pulp - Yard stock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7D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m³ 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7D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7D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7D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7D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7D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7D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7D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7D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7D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7D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7D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7D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7D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7D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7D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7D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7D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7D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7D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7D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7D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7D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7D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7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0127734"/>
                  </a:ext>
                </a:extLst>
              </a:tr>
              <a:tr h="133323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Pulp - Total stock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7D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m³ 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7D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2.985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7D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2.977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7D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2.995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7D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2.928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7D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2.889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7D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2.856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7D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2.786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7D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2.681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7D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2.678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7D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2.640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7D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2.708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7D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2.817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7D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2.817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7D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2.838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7D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2.851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7D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2.851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7D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2.831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7D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2.835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7D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2.833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7D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2.872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7D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2.869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7D6F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7D6F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C7D6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1287151"/>
                  </a:ext>
                </a:extLst>
              </a:tr>
              <a:tr h="133323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Biomass - Infield stock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m³ 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0318111"/>
                  </a:ext>
                </a:extLst>
              </a:tr>
              <a:tr h="133323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Biomass - Roadside stock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m³ 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7666237"/>
                  </a:ext>
                </a:extLst>
              </a:tr>
              <a:tr h="258381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Biomass - Infield + roadside stock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m³ 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8492993"/>
                  </a:ext>
                </a:extLst>
              </a:tr>
              <a:tr h="133323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Biomass - Yard stock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m³ 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9697122"/>
                  </a:ext>
                </a:extLst>
              </a:tr>
              <a:tr h="133323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Biomass - Total stock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m³ 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4520215"/>
                  </a:ext>
                </a:extLst>
              </a:tr>
              <a:tr h="133323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Infield stock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CF5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m³ 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CF5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CF5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CF5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CF5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CF5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CF5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CF5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CF5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CF5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CF5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CF5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542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CF5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CF5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CF5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CF5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CF5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CF5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CF5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CF5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CF5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CF5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CF5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CF5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CF5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1410195"/>
                  </a:ext>
                </a:extLst>
              </a:tr>
              <a:tr h="133323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Roadside stock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CF5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m³ 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CF5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2.045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CF5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1.998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CF5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1.972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CF5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1.999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CF5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2.025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CF5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2.042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CF5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1.963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CF5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1.860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CF5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1.913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CF5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2.054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CF5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2.201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CF5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2.231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CF5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2.231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CF5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2.273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CF5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2.309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CF5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2.348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CF5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2.390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CF5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2.436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CF5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2.484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CF5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2.569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CF5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2.548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CF5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CF5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CF5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6001327"/>
                  </a:ext>
                </a:extLst>
              </a:tr>
              <a:tr h="133323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Infield + roadside stock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CF5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m³ 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CF5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2.854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CF5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2.862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CF5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2.871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CF5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2.836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CF5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2.798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CF5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2.771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CF5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2.657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CF5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2.524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CF5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2.544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CF5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2.640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CF5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2.743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CF5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2.734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CF5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2.734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CF5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2.739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CF5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2.740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CF5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2.727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CF5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2.706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CF5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2.695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CF5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2.700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CF5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2.747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CF5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2.752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CF5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2.623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CF5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CF5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3777439"/>
                  </a:ext>
                </a:extLst>
              </a:tr>
              <a:tr h="133323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Yard stock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CF5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m³ 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CF5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CF5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CF5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CF5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CF5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CF5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CF5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CF5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CF5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CF5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CF5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CF5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CF5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CF5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CF5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CF5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CF5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CF5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CF5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CF5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CF5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CF5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CF5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CF5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5190220"/>
                  </a:ext>
                </a:extLst>
              </a:tr>
              <a:tr h="138655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stock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5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m³ 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5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5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3.206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5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3.212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5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3.155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5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3.097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5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3.085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5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3.014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5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2.910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5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2.911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5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2.953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5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3.042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5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3.147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5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3.147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5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3.152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5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3.153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5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3.140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5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3.119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5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3.108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5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3.113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5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3.160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5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3.165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5D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5D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F5D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9673605"/>
                  </a:ext>
                </a:extLst>
              </a:tr>
              <a:tr h="138655"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9537615"/>
                  </a:ext>
                </a:extLst>
              </a:tr>
              <a:tr h="13332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Wood stock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Unit.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Jan-25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Feb-25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Mar-25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Apr-25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May-25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Jun-25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Jul-25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Aug-25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Sep-25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Oct-25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Nov-25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Dec-25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FY - 2025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Jan-26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Feb-26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Mar-26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Apr-26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May-26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Jun-26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Jul-26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Aug-26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BGT - 2025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DIF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4213334"/>
                  </a:ext>
                </a:extLst>
              </a:tr>
              <a:tr h="133323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Pulp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days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2250278"/>
                  </a:ext>
                </a:extLst>
              </a:tr>
              <a:tr h="133323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Biomass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days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EDEDE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6783356"/>
                  </a:ext>
                </a:extLst>
              </a:tr>
              <a:tr h="133323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Pulp - Infield stock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days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53457192"/>
                  </a:ext>
                </a:extLst>
              </a:tr>
              <a:tr h="133323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Pulp - Roadside stock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days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4958550"/>
                  </a:ext>
                </a:extLst>
              </a:tr>
              <a:tr h="138655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Pulp - Yard stock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days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227634"/>
                  </a:ext>
                </a:extLst>
              </a:tr>
              <a:tr h="129191"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1062635"/>
                  </a:ext>
                </a:extLst>
              </a:tr>
              <a:tr h="13332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Consumption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Unit.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Jan-25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Feb-25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Mar-25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Apr-25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May-25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Jun-25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Jul-25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Aug-25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Sep-25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Oct-25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Nov-25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Dec-25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FY - 2025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Jan-26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Feb-26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Mar-26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Apr-26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May-26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Jun-26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Jul-26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Aug-26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BGT - 2025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DIF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1309749"/>
                  </a:ext>
                </a:extLst>
              </a:tr>
              <a:tr h="133323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Pulp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m³ 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1.050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11.297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11.615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-318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9301580"/>
                  </a:ext>
                </a:extLst>
              </a:tr>
              <a:tr h="133323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Biomass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m³ 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06699"/>
                  </a:ext>
                </a:extLst>
              </a:tr>
              <a:tr h="138655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</a:t>
                      </a:r>
                      <a:r>
                        <a:rPr lang="pt-BR" sz="8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consumption</a:t>
                      </a:r>
                      <a:endParaRPr lang="pt-BR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m³ 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1.018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1.035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1.032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1.069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11.592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11.939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4263934"/>
                  </a:ext>
                </a:extLst>
              </a:tr>
              <a:tr h="133323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consumption / day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m³ 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0629733"/>
                  </a:ext>
                </a:extLst>
              </a:tr>
              <a:tr h="133323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Pulp consumption / day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m³ 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1065598"/>
                  </a:ext>
                </a:extLst>
              </a:tr>
              <a:tr h="138655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Biomass consumption / day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m³ 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625659"/>
                  </a:ext>
                </a:extLst>
              </a:tr>
              <a:tr h="133323"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4352542"/>
                  </a:ext>
                </a:extLst>
              </a:tr>
              <a:tr h="13332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Mill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Unit.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Jan-25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Feb-25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Mar-25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Apr-25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May-25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Jun-25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Jul-25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Aug-25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Sep-25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Oct-25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Nov-25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Dec-25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FY - 2025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Jan-26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Feb-26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Mar-26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Apr-26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May-26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Jun-26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Jul-26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Aug-26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BGT - 2025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DIF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358443"/>
                  </a:ext>
                </a:extLst>
              </a:tr>
              <a:tr h="133323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Pulp production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ton 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3.018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3.170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-152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169275"/>
                  </a:ext>
                </a:extLst>
              </a:tr>
              <a:tr h="133323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Line 1 - KP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ton 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053162"/>
                  </a:ext>
                </a:extLst>
              </a:tr>
              <a:tr h="133323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Line 2 - KP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ton 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2.208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2.565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-357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2623335"/>
                  </a:ext>
                </a:extLst>
              </a:tr>
              <a:tr h="133323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Line 2 - DP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ton 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7765993"/>
                  </a:ext>
                </a:extLst>
              </a:tr>
              <a:tr h="80743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SWC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m³/ admt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3,80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3,88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3,86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3,54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3,82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3,88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3,71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3,53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3,82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3,85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3,67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3,54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3,73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4,08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4,08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4,08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4,08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4,08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4,08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4,08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4,08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3,66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921215"/>
                  </a:ext>
                </a:extLst>
              </a:tr>
              <a:tr h="129191">
                <a:tc>
                  <a:txBody>
                    <a:bodyPr/>
                    <a:lstStyle/>
                    <a:p>
                      <a:pPr algn="ctr" fontAlgn="ctr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645099"/>
                  </a:ext>
                </a:extLst>
              </a:tr>
              <a:tr h="138655">
                <a:tc>
                  <a:txBody>
                    <a:bodyPr/>
                    <a:lstStyle/>
                    <a:p>
                      <a:pPr algn="l" fontAlgn="ctr"/>
                      <a:endParaRPr lang="pt-BR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pt-BR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pt-BR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pt-BR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pt-BR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pt-BR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pt-BR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pt-BR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pt-BR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pt-BR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pt-BR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pt-BR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pt-BR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pt-BR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0059317"/>
                  </a:ext>
                </a:extLst>
              </a:tr>
              <a:tr h="13332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Harvesting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Unit.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Jan-25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Feb-25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Mar-25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Apr-25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May-25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Jun-25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Jul-25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Aug-25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Sep-25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Oct-25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Nov-25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Dec-25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FY - 2025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Jan-26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Feb-26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Mar-26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Apr-26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May-26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Jun-26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Jul-26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Aug-26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BGT - 2025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DIF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7735480"/>
                  </a:ext>
                </a:extLst>
              </a:tr>
              <a:tr h="133323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Pulp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m³ 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11.073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4103545"/>
                  </a:ext>
                </a:extLst>
              </a:tr>
              <a:tr h="133323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Biomass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m³ 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8950813"/>
                  </a:ext>
                </a:extLst>
              </a:tr>
              <a:tr h="138655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Total harvesting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m³ K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1.040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1.002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11.587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940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11.305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DD7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5418080"/>
                  </a:ext>
                </a:extLst>
              </a:tr>
              <a:tr h="133323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Nr HV + FL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7687338"/>
                  </a:ext>
                </a:extLst>
              </a:tr>
              <a:tr h="138655">
                <a:tc>
                  <a:txBody>
                    <a:bodyPr/>
                    <a:lstStyle/>
                    <a:p>
                      <a:pPr algn="l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AIV  (VMI)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m³/tree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0,155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0,149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0,166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0,171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0,159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0,154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0,153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0,152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0,165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0,172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0,163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0,168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0,160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0,165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0,169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0,161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0,166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0,167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0,168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0,168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0,169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0,163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-0,003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642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18952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C1757CA1-A138-43CD-8DD1-3129A73BF988}"/>
              </a:ext>
            </a:extLst>
          </p:cNvPr>
          <p:cNvSpPr/>
          <p:nvPr/>
        </p:nvSpPr>
        <p:spPr>
          <a:xfrm>
            <a:off x="2019300" y="6116783"/>
            <a:ext cx="10090091" cy="7271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6E969540-E207-41CC-98B3-BBB911F82079}"/>
              </a:ext>
            </a:extLst>
          </p:cNvPr>
          <p:cNvSpPr txBox="1"/>
          <p:nvPr/>
        </p:nvSpPr>
        <p:spPr>
          <a:xfrm>
            <a:off x="714375" y="-66267"/>
            <a:ext cx="8373063" cy="630594"/>
          </a:xfrm>
          <a:prstGeom prst="rect">
            <a:avLst/>
          </a:prstGeom>
          <a:noFill/>
          <a:ln w="9525" cap="flat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>
            <a:lvl1pPr marL="0" indent="0" eaLnBrk="1" hangingPunct="1"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Font typeface="Arial" pitchFamily="34" charset="0"/>
              <a:buNone/>
              <a:defRPr lang="pt-BR" sz="2800" b="1" i="0" u="none" strike="noStrike" kern="0" cap="none" spc="0" baseline="0" dirty="0" smtClean="0">
                <a:solidFill>
                  <a:srgbClr val="26488C"/>
                </a:solidFill>
                <a:uFillTx/>
                <a:latin typeface="Arial" pitchFamily="34"/>
                <a:cs typeface="Arial" pitchFamily="34"/>
              </a:defRPr>
            </a:lvl1pPr>
            <a:lvl2pPr marL="685800" indent="-228600" eaLnBrk="1" hangingPunct="1"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Font typeface="Calibri" pitchFamily="34" charset="0"/>
              <a:buChar char="‒"/>
              <a:defRPr lang="pt-BR" sz="1800" dirty="0" smtClean="0"/>
            </a:lvl2pPr>
            <a:lvl3pPr marL="1143000" indent="-228600" eaLnBrk="1" hangingPunct="1"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Font typeface="Wingdings" pitchFamily="2" charset="2"/>
              <a:buChar char="§"/>
              <a:defRPr lang="pt-BR" sz="1800" dirty="0" smtClean="0"/>
            </a:lvl3pPr>
            <a:lvl4pPr marL="1600200" indent="-228600" eaLnBrk="1" hangingPunct="1"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Font typeface="Arial" pitchFamily="34" charset="0"/>
              <a:buChar char="•"/>
              <a:defRPr lang="pt-BR" sz="1800" baseline="0" dirty="0" smtClean="0"/>
            </a:lvl4pPr>
            <a:lvl5pPr marL="2057400" indent="-228600" eaLnBrk="1" hangingPunct="1"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Font typeface="Calibri" pitchFamily="34" charset="0"/>
              <a:buChar char="‒"/>
              <a:defRPr lang="pt-BR" sz="1800" baseline="0" dirty="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cs typeface="+mn-cs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cs typeface="+mn-cs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cs typeface="+mn-cs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pt-BR" sz="2800" b="1" i="0" u="none" strike="noStrike" kern="0" cap="none" spc="0" normalizeH="0" baseline="0" noProof="0" dirty="0">
                <a:ln>
                  <a:noFill/>
                </a:ln>
                <a:solidFill>
                  <a:srgbClr val="26488C"/>
                </a:solidFill>
                <a:effectLst/>
                <a:uLnTx/>
                <a:uFillTx/>
                <a:latin typeface="Arial" pitchFamily="34"/>
                <a:ea typeface="+mn-ea"/>
                <a:cs typeface="Arial" pitchFamily="34"/>
              </a:rPr>
              <a:t>Experimentos</a:t>
            </a:r>
          </a:p>
        </p:txBody>
      </p:sp>
      <p:sp>
        <p:nvSpPr>
          <p:cNvPr id="27" name="Chave Direita 26">
            <a:extLst>
              <a:ext uri="{FF2B5EF4-FFF2-40B4-BE49-F238E27FC236}">
                <a16:creationId xmlns:a16="http://schemas.microsoft.com/office/drawing/2014/main" id="{2F9ED48C-219A-4FBC-A881-2E28CF55EBFB}"/>
              </a:ext>
            </a:extLst>
          </p:cNvPr>
          <p:cNvSpPr/>
          <p:nvPr/>
        </p:nvSpPr>
        <p:spPr>
          <a:xfrm>
            <a:off x="21837591" y="4738688"/>
            <a:ext cx="315913" cy="1152525"/>
          </a:xfrm>
          <a:prstGeom prst="rightBrace">
            <a:avLst/>
          </a:prstGeom>
          <a:ln w="12700">
            <a:solidFill>
              <a:sysClr val="windowText" lastClr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sz="11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" name="Gráfico 2" descr="Seta com curva ligeira">
            <a:extLst>
              <a:ext uri="{FF2B5EF4-FFF2-40B4-BE49-F238E27FC236}">
                <a16:creationId xmlns:a16="http://schemas.microsoft.com/office/drawing/2014/main" id="{D04F90C5-50FE-45A1-93F3-0F0ABE4EC63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456567" y="926261"/>
            <a:ext cx="571500" cy="571500"/>
          </a:xfrm>
          <a:prstGeom prst="rect">
            <a:avLst/>
          </a:prstGeom>
        </p:spPr>
      </p:pic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2FDC95E4-27D7-4E24-8CA9-A27BA014B08B}"/>
              </a:ext>
            </a:extLst>
          </p:cNvPr>
          <p:cNvGraphicFramePr>
            <a:graphicFrameLocks noGrp="1"/>
          </p:cNvGraphicFramePr>
          <p:nvPr/>
        </p:nvGraphicFramePr>
        <p:xfrm>
          <a:off x="714375" y="915870"/>
          <a:ext cx="4430924" cy="1065508"/>
        </p:xfrm>
        <a:graphic>
          <a:graphicData uri="http://schemas.openxmlformats.org/drawingml/2006/table">
            <a:tbl>
              <a:tblPr/>
              <a:tblGrid>
                <a:gridCol w="1906588">
                  <a:extLst>
                    <a:ext uri="{9D8B030D-6E8A-4147-A177-3AD203B41FA5}">
                      <a16:colId xmlns:a16="http://schemas.microsoft.com/office/drawing/2014/main" val="2571401493"/>
                    </a:ext>
                  </a:extLst>
                </a:gridCol>
                <a:gridCol w="503238">
                  <a:extLst>
                    <a:ext uri="{9D8B030D-6E8A-4147-A177-3AD203B41FA5}">
                      <a16:colId xmlns:a16="http://schemas.microsoft.com/office/drawing/2014/main" val="946258278"/>
                    </a:ext>
                  </a:extLst>
                </a:gridCol>
                <a:gridCol w="779566">
                  <a:extLst>
                    <a:ext uri="{9D8B030D-6E8A-4147-A177-3AD203B41FA5}">
                      <a16:colId xmlns:a16="http://schemas.microsoft.com/office/drawing/2014/main" val="236126310"/>
                    </a:ext>
                  </a:extLst>
                </a:gridCol>
                <a:gridCol w="635202">
                  <a:extLst>
                    <a:ext uri="{9D8B030D-6E8A-4147-A177-3AD203B41FA5}">
                      <a16:colId xmlns:a16="http://schemas.microsoft.com/office/drawing/2014/main" val="4290687712"/>
                    </a:ext>
                  </a:extLst>
                </a:gridCol>
                <a:gridCol w="606330">
                  <a:extLst>
                    <a:ext uri="{9D8B030D-6E8A-4147-A177-3AD203B41FA5}">
                      <a16:colId xmlns:a16="http://schemas.microsoft.com/office/drawing/2014/main" val="3324375540"/>
                    </a:ext>
                  </a:extLst>
                </a:gridCol>
              </a:tblGrid>
              <a:tr h="52008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Fazenda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Talhão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Mês Corte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Área experimento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Idade média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585430"/>
                  </a:ext>
                </a:extLst>
              </a:tr>
              <a:tr h="173360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RANCHO ALEGRE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0686004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01/07/2025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5675749"/>
                  </a:ext>
                </a:extLst>
              </a:tr>
              <a:tr h="198708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SÃO FRANCISCO DA ÁGUA PARADA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0659014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01/09/2025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9441222"/>
                  </a:ext>
                </a:extLst>
              </a:tr>
              <a:tr h="173360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Geral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3296236"/>
                  </a:ext>
                </a:extLst>
              </a:tr>
            </a:tbl>
          </a:graphicData>
        </a:graphic>
      </p:graphicFrame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9720E71C-A49F-40F0-8A1C-EA6D4C17FF63}"/>
              </a:ext>
            </a:extLst>
          </p:cNvPr>
          <p:cNvGraphicFramePr>
            <a:graphicFrameLocks noGrp="1"/>
          </p:cNvGraphicFramePr>
          <p:nvPr/>
        </p:nvGraphicFramePr>
        <p:xfrm>
          <a:off x="6339335" y="926261"/>
          <a:ext cx="4610100" cy="1524000"/>
        </p:xfrm>
        <a:graphic>
          <a:graphicData uri="http://schemas.openxmlformats.org/drawingml/2006/table">
            <a:tbl>
              <a:tblPr/>
              <a:tblGrid>
                <a:gridCol w="2844800">
                  <a:extLst>
                    <a:ext uri="{9D8B030D-6E8A-4147-A177-3AD203B41FA5}">
                      <a16:colId xmlns:a16="http://schemas.microsoft.com/office/drawing/2014/main" val="3934000564"/>
                    </a:ext>
                  </a:extLst>
                </a:gridCol>
                <a:gridCol w="1765300">
                  <a:extLst>
                    <a:ext uri="{9D8B030D-6E8A-4147-A177-3AD203B41FA5}">
                      <a16:colId xmlns:a16="http://schemas.microsoft.com/office/drawing/2014/main" val="920149438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Área Tema | Justificativa | Fazenda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Área experimento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838113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Melhoramento Genético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218473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Projeto cooperativo (há contrato/acordo).</a:t>
                      </a:r>
                    </a:p>
                  </a:txBody>
                  <a:tcPr marL="857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42407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RANCHO ALEGRE</a:t>
                      </a:r>
                    </a:p>
                  </a:txBody>
                  <a:tcPr marL="171450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62142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SÃO FRANCISCO DA ÁGUA PARADA</a:t>
                      </a:r>
                    </a:p>
                  </a:txBody>
                  <a:tcPr marL="171450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80642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Geral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2964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14013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C1757CA1-A138-43CD-8DD1-3129A73BF988}"/>
              </a:ext>
            </a:extLst>
          </p:cNvPr>
          <p:cNvSpPr/>
          <p:nvPr/>
        </p:nvSpPr>
        <p:spPr>
          <a:xfrm>
            <a:off x="2019300" y="6116783"/>
            <a:ext cx="10090091" cy="727114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6E969540-E207-41CC-98B3-BBB911F82079}"/>
              </a:ext>
            </a:extLst>
          </p:cNvPr>
          <p:cNvSpPr txBox="1"/>
          <p:nvPr/>
        </p:nvSpPr>
        <p:spPr>
          <a:xfrm>
            <a:off x="714375" y="-66267"/>
            <a:ext cx="8373063" cy="630594"/>
          </a:xfrm>
          <a:prstGeom prst="rect">
            <a:avLst/>
          </a:prstGeom>
          <a:noFill/>
          <a:ln w="9525" cap="flat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>
            <a:lvl1pPr marL="0" indent="0" eaLnBrk="1" hangingPunct="1"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Font typeface="Arial" pitchFamily="34" charset="0"/>
              <a:buNone/>
              <a:defRPr lang="pt-BR" sz="2800" b="1" i="0" u="none" strike="noStrike" kern="0" cap="none" spc="0" baseline="0" dirty="0" smtClean="0">
                <a:solidFill>
                  <a:srgbClr val="26488C"/>
                </a:solidFill>
                <a:uFillTx/>
                <a:latin typeface="Arial" pitchFamily="34"/>
                <a:cs typeface="Arial" pitchFamily="34"/>
              </a:defRPr>
            </a:lvl1pPr>
            <a:lvl2pPr marL="685800" indent="-228600" eaLnBrk="1" hangingPunct="1"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Font typeface="Calibri" pitchFamily="34" charset="0"/>
              <a:buChar char="‒"/>
              <a:defRPr lang="pt-BR" sz="1800" dirty="0" smtClean="0"/>
            </a:lvl2pPr>
            <a:lvl3pPr marL="1143000" indent="-228600" eaLnBrk="1" hangingPunct="1"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Font typeface="Wingdings" pitchFamily="2" charset="2"/>
              <a:buChar char="§"/>
              <a:defRPr lang="pt-BR" sz="1800" dirty="0" smtClean="0"/>
            </a:lvl3pPr>
            <a:lvl4pPr marL="1600200" indent="-228600" eaLnBrk="1" hangingPunct="1"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Font typeface="Arial" pitchFamily="34" charset="0"/>
              <a:buChar char="•"/>
              <a:defRPr lang="pt-BR" sz="1800" baseline="0" dirty="0" smtClean="0"/>
            </a:lvl4pPr>
            <a:lvl5pPr marL="2057400" indent="-228600" eaLnBrk="1" hangingPunct="1"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Font typeface="Calibri" pitchFamily="34" charset="0"/>
              <a:buChar char="‒"/>
              <a:defRPr lang="pt-BR" sz="1800" baseline="0" dirty="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cs typeface="+mn-cs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cs typeface="+mn-cs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cs typeface="+mn-cs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pt-BR" sz="2800" b="1" i="0" u="none" strike="noStrike" kern="0" cap="none" spc="0" normalizeH="0" baseline="0" noProof="0" dirty="0">
                <a:ln>
                  <a:noFill/>
                </a:ln>
                <a:solidFill>
                  <a:srgbClr val="26488C"/>
                </a:solidFill>
                <a:effectLst/>
                <a:uLnTx/>
                <a:uFillTx/>
                <a:latin typeface="Arial" pitchFamily="34"/>
                <a:ea typeface="+mn-ea"/>
                <a:cs typeface="Arial" pitchFamily="34"/>
              </a:rPr>
              <a:t>Experimentos - acompanhamento</a:t>
            </a:r>
          </a:p>
        </p:txBody>
      </p:sp>
      <p:sp>
        <p:nvSpPr>
          <p:cNvPr id="27" name="Chave Direita 26">
            <a:extLst>
              <a:ext uri="{FF2B5EF4-FFF2-40B4-BE49-F238E27FC236}">
                <a16:creationId xmlns:a16="http://schemas.microsoft.com/office/drawing/2014/main" id="{2F9ED48C-219A-4FBC-A881-2E28CF55EBFB}"/>
              </a:ext>
            </a:extLst>
          </p:cNvPr>
          <p:cNvSpPr/>
          <p:nvPr/>
        </p:nvSpPr>
        <p:spPr>
          <a:xfrm>
            <a:off x="21837591" y="4738688"/>
            <a:ext cx="315913" cy="1152525"/>
          </a:xfrm>
          <a:prstGeom prst="rightBrace">
            <a:avLst/>
          </a:prstGeom>
          <a:ln w="12700">
            <a:solidFill>
              <a:sysClr val="windowText" lastClr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pt-BR" sz="11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F6FD5B1-A555-443A-98F4-EB4EB08CE9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207" y="1009033"/>
            <a:ext cx="10301720" cy="2243600"/>
          </a:xfrm>
          <a:prstGeom prst="rect">
            <a:avLst/>
          </a:prstGeom>
        </p:spPr>
      </p:pic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907FF8A3-B0E5-4A73-9FB5-653F57950651}"/>
              </a:ext>
            </a:extLst>
          </p:cNvPr>
          <p:cNvGraphicFramePr>
            <a:graphicFrameLocks noGrp="1"/>
          </p:cNvGraphicFramePr>
          <p:nvPr/>
        </p:nvGraphicFramePr>
        <p:xfrm>
          <a:off x="877207" y="3605368"/>
          <a:ext cx="8414689" cy="2802095"/>
        </p:xfrm>
        <a:graphic>
          <a:graphicData uri="http://schemas.openxmlformats.org/drawingml/2006/table">
            <a:tbl>
              <a:tblPr/>
              <a:tblGrid>
                <a:gridCol w="1164953">
                  <a:extLst>
                    <a:ext uri="{9D8B030D-6E8A-4147-A177-3AD203B41FA5}">
                      <a16:colId xmlns:a16="http://schemas.microsoft.com/office/drawing/2014/main" val="1116861274"/>
                    </a:ext>
                  </a:extLst>
                </a:gridCol>
                <a:gridCol w="1245267">
                  <a:extLst>
                    <a:ext uri="{9D8B030D-6E8A-4147-A177-3AD203B41FA5}">
                      <a16:colId xmlns:a16="http://schemas.microsoft.com/office/drawing/2014/main" val="632062681"/>
                    </a:ext>
                  </a:extLst>
                </a:gridCol>
                <a:gridCol w="497780">
                  <a:extLst>
                    <a:ext uri="{9D8B030D-6E8A-4147-A177-3AD203B41FA5}">
                      <a16:colId xmlns:a16="http://schemas.microsoft.com/office/drawing/2014/main" val="695460692"/>
                    </a:ext>
                  </a:extLst>
                </a:gridCol>
                <a:gridCol w="980004">
                  <a:extLst>
                    <a:ext uri="{9D8B030D-6E8A-4147-A177-3AD203B41FA5}">
                      <a16:colId xmlns:a16="http://schemas.microsoft.com/office/drawing/2014/main" val="67407709"/>
                    </a:ext>
                  </a:extLst>
                </a:gridCol>
                <a:gridCol w="490002">
                  <a:extLst>
                    <a:ext uri="{9D8B030D-6E8A-4147-A177-3AD203B41FA5}">
                      <a16:colId xmlns:a16="http://schemas.microsoft.com/office/drawing/2014/main" val="2191374184"/>
                    </a:ext>
                  </a:extLst>
                </a:gridCol>
                <a:gridCol w="490002">
                  <a:extLst>
                    <a:ext uri="{9D8B030D-6E8A-4147-A177-3AD203B41FA5}">
                      <a16:colId xmlns:a16="http://schemas.microsoft.com/office/drawing/2014/main" val="856245307"/>
                    </a:ext>
                  </a:extLst>
                </a:gridCol>
                <a:gridCol w="624169">
                  <a:extLst>
                    <a:ext uri="{9D8B030D-6E8A-4147-A177-3AD203B41FA5}">
                      <a16:colId xmlns:a16="http://schemas.microsoft.com/office/drawing/2014/main" val="4055695866"/>
                    </a:ext>
                  </a:extLst>
                </a:gridCol>
                <a:gridCol w="624169">
                  <a:extLst>
                    <a:ext uri="{9D8B030D-6E8A-4147-A177-3AD203B41FA5}">
                      <a16:colId xmlns:a16="http://schemas.microsoft.com/office/drawing/2014/main" val="2644557259"/>
                    </a:ext>
                  </a:extLst>
                </a:gridCol>
                <a:gridCol w="624169">
                  <a:extLst>
                    <a:ext uri="{9D8B030D-6E8A-4147-A177-3AD203B41FA5}">
                      <a16:colId xmlns:a16="http://schemas.microsoft.com/office/drawing/2014/main" val="3410197563"/>
                    </a:ext>
                  </a:extLst>
                </a:gridCol>
                <a:gridCol w="373335">
                  <a:extLst>
                    <a:ext uri="{9D8B030D-6E8A-4147-A177-3AD203B41FA5}">
                      <a16:colId xmlns:a16="http://schemas.microsoft.com/office/drawing/2014/main" val="3251437489"/>
                    </a:ext>
                  </a:extLst>
                </a:gridCol>
                <a:gridCol w="1300839">
                  <a:extLst>
                    <a:ext uri="{9D8B030D-6E8A-4147-A177-3AD203B41FA5}">
                      <a16:colId xmlns:a16="http://schemas.microsoft.com/office/drawing/2014/main" val="3806416485"/>
                    </a:ext>
                  </a:extLst>
                </a:gridCol>
              </a:tblGrid>
              <a:tr h="350261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Pendencia de liberação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Fazenda</a:t>
                      </a:r>
                    </a:p>
                  </a:txBody>
                  <a:tcPr marL="5838" marR="5838" marT="583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Talhão</a:t>
                      </a:r>
                    </a:p>
                  </a:txBody>
                  <a:tcPr marL="5838" marR="5838" marT="583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Área de Pesquisa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Área experimento</a:t>
                      </a:r>
                    </a:p>
                  </a:txBody>
                  <a:tcPr marL="5838" marR="5838" marT="583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Idade média</a:t>
                      </a:r>
                    </a:p>
                  </a:txBody>
                  <a:tcPr marL="5838" marR="5838" marT="583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Data ultimo PAC </a:t>
                      </a:r>
                    </a:p>
                  </a:txBody>
                  <a:tcPr marL="5838" marR="5838" marT="583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Data PAC pévio </a:t>
                      </a:r>
                    </a:p>
                  </a:txBody>
                  <a:tcPr marL="5838" marR="5838" marT="583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Data PAC atual</a:t>
                      </a:r>
                    </a:p>
                  </a:txBody>
                  <a:tcPr marL="5838" marR="5838" marT="583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DIF</a:t>
                      </a:r>
                    </a:p>
                  </a:txBody>
                  <a:tcPr marL="5838" marR="5838" marT="583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Check</a:t>
                      </a:r>
                    </a:p>
                  </a:txBody>
                  <a:tcPr marL="5838" marR="5838" marT="583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5283609"/>
                  </a:ext>
                </a:extLst>
              </a:tr>
              <a:tr h="116754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Experimento será liberado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REFLEM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0260025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Melhoramento Genético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12,1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4,4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01/06/2025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01/05/2025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-31,00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Postergar pós querencia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6214427"/>
                  </a:ext>
                </a:extLst>
              </a:tr>
              <a:tr h="116754">
                <a:tc>
                  <a:txBody>
                    <a:bodyPr/>
                    <a:lstStyle/>
                    <a:p>
                      <a:pPr algn="l" fontAlgn="b"/>
                      <a:r>
                        <a:rPr kumimoji="0" lang="pt-BR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Experimento será liberado</a:t>
                      </a:r>
                      <a:endParaRPr lang="pt-BR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SANTA IZABEL II - AGUDOS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0526030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Solos e Nutrição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35,2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5,1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01/11/2025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01/10/2025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-31,00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Avaliar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6344838"/>
                  </a:ext>
                </a:extLst>
              </a:tr>
              <a:tr h="116754">
                <a:tc>
                  <a:txBody>
                    <a:bodyPr/>
                    <a:lstStyle/>
                    <a:p>
                      <a:pPr algn="l" fontAlgn="b"/>
                      <a:r>
                        <a:rPr kumimoji="0" lang="pt-BR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Experimento será liberado</a:t>
                      </a:r>
                      <a:endParaRPr lang="pt-BR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SANTA IZABEL II - AGUDOS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0526031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Solos e Nutrição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56,2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5,1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01/11/2025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01/10/2025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-31,00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Avaliar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8164788"/>
                  </a:ext>
                </a:extLst>
              </a:tr>
              <a:tr h="116754">
                <a:tc>
                  <a:txBody>
                    <a:bodyPr/>
                    <a:lstStyle/>
                    <a:p>
                      <a:pPr algn="l" fontAlgn="b"/>
                      <a:r>
                        <a:rPr kumimoji="0" lang="pt-BR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Experimento será liberado</a:t>
                      </a:r>
                      <a:endParaRPr lang="pt-BR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SANTA IZABEL II - AGUDOS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0526032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Solos e Nutrição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37,4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5,1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01/11/2025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01/10/2025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-31,00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Avaliar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5471215"/>
                  </a:ext>
                </a:extLst>
              </a:tr>
              <a:tr h="116754">
                <a:tc>
                  <a:txBody>
                    <a:bodyPr/>
                    <a:lstStyle/>
                    <a:p>
                      <a:pPr algn="l" fontAlgn="b"/>
                      <a:r>
                        <a:rPr kumimoji="0" lang="pt-BR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Experimento será liberado</a:t>
                      </a:r>
                      <a:endParaRPr lang="pt-BR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SANTA MARIA XI - GETULINA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0608008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Melhoramento Genético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5,0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01/11/2025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01/05/2025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-184,00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Antecpado/idade/estoqe seguro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8230916"/>
                  </a:ext>
                </a:extLst>
              </a:tr>
              <a:tr h="116754">
                <a:tc>
                  <a:txBody>
                    <a:bodyPr/>
                    <a:lstStyle/>
                    <a:p>
                      <a:pPr algn="l" fontAlgn="b"/>
                      <a:r>
                        <a:rPr kumimoji="0" lang="pt-BR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Experimento será liberado</a:t>
                      </a:r>
                      <a:endParaRPr lang="pt-BR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SANTA MÔNICA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0565002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Melhoramento Genético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2,5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5,4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01/01/2026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01/11/2025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-61,00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Déficit hidrico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336459"/>
                  </a:ext>
                </a:extLst>
              </a:tr>
              <a:tr h="116754">
                <a:tc>
                  <a:txBody>
                    <a:bodyPr/>
                    <a:lstStyle/>
                    <a:p>
                      <a:pPr algn="l" fontAlgn="b"/>
                      <a:r>
                        <a:rPr kumimoji="0" lang="pt-BR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Experimento será liberado</a:t>
                      </a:r>
                      <a:endParaRPr lang="pt-BR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AMERICANA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0473001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Ecofisiologia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6,0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8,5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01/09/2025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01/02/2025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-212,00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Liberado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072605"/>
                  </a:ext>
                </a:extLst>
              </a:tr>
              <a:tr h="116754">
                <a:tc>
                  <a:txBody>
                    <a:bodyPr/>
                    <a:lstStyle/>
                    <a:p>
                      <a:pPr algn="l" fontAlgn="b"/>
                      <a:r>
                        <a:rPr kumimoji="0" lang="pt-BR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Experimento será liberado</a:t>
                      </a:r>
                      <a:endParaRPr lang="pt-BR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AMERICANA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0473002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Ecofisiologia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35,3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8,5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01/09/2025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01/02/2025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-212,00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Liberado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3973718"/>
                  </a:ext>
                </a:extLst>
              </a:tr>
              <a:tr h="116754">
                <a:tc>
                  <a:txBody>
                    <a:bodyPr/>
                    <a:lstStyle/>
                    <a:p>
                      <a:pPr algn="l" fontAlgn="b"/>
                      <a:r>
                        <a:rPr kumimoji="0" lang="pt-BR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Experimento será liberado</a:t>
                      </a:r>
                      <a:endParaRPr lang="pt-BR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AMERICANA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0473003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Ecofisiologia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38,0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8,6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01/09/2025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01/03/2025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-184,00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Liberado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4478821"/>
                  </a:ext>
                </a:extLst>
              </a:tr>
              <a:tr h="116754">
                <a:tc>
                  <a:txBody>
                    <a:bodyPr/>
                    <a:lstStyle/>
                    <a:p>
                      <a:pPr algn="l" fontAlgn="b"/>
                      <a:r>
                        <a:rPr kumimoji="0" lang="pt-BR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Experimento será liberado</a:t>
                      </a:r>
                      <a:endParaRPr lang="pt-BR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AMERICANA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0473013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Ecofisiologia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28,5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8,7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01/10/2025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01/03/2025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-214,00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Liberado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713947"/>
                  </a:ext>
                </a:extLst>
              </a:tr>
              <a:tr h="116754">
                <a:tc>
                  <a:txBody>
                    <a:bodyPr/>
                    <a:lstStyle/>
                    <a:p>
                      <a:pPr algn="l" fontAlgn="b"/>
                      <a:r>
                        <a:rPr kumimoji="0" lang="pt-BR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Experimento será liberado</a:t>
                      </a:r>
                      <a:endParaRPr lang="pt-BR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AMERICANA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0473015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Ecofisiologia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27,4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8,8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01/10/2025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01/03/2025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-214,00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Liberado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6411673"/>
                  </a:ext>
                </a:extLst>
              </a:tr>
              <a:tr h="116754">
                <a:tc>
                  <a:txBody>
                    <a:bodyPr/>
                    <a:lstStyle/>
                    <a:p>
                      <a:pPr algn="l" fontAlgn="b"/>
                      <a:r>
                        <a:rPr kumimoji="0" lang="pt-BR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Experimento será liberado</a:t>
                      </a:r>
                      <a:endParaRPr lang="pt-BR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AMERICANA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0473016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Ecofisiologia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60,2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8,8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01/10/2025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01/03/2025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-214,00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Liberado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8551418"/>
                  </a:ext>
                </a:extLst>
              </a:tr>
              <a:tr h="116754">
                <a:tc>
                  <a:txBody>
                    <a:bodyPr/>
                    <a:lstStyle/>
                    <a:p>
                      <a:pPr algn="l" fontAlgn="b"/>
                      <a:r>
                        <a:rPr kumimoji="0" lang="pt-BR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Experimento será liberado</a:t>
                      </a:r>
                      <a:endParaRPr lang="pt-BR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AMERICANA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0473017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Ecofisiologia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57,8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8,8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01/10/2025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01/03/2025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-214,00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Liberado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9037667"/>
                  </a:ext>
                </a:extLst>
              </a:tr>
              <a:tr h="116754">
                <a:tc>
                  <a:txBody>
                    <a:bodyPr/>
                    <a:lstStyle/>
                    <a:p>
                      <a:pPr algn="l" fontAlgn="b"/>
                      <a:r>
                        <a:rPr kumimoji="0" lang="pt-BR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Experimento será liberado</a:t>
                      </a:r>
                      <a:endParaRPr lang="pt-BR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AMERICANA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0473023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Ecofisiologia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28,7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8,7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01/11/2025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01/03/2025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-245,00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Liberado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4338098"/>
                  </a:ext>
                </a:extLst>
              </a:tr>
              <a:tr h="116754">
                <a:tc>
                  <a:txBody>
                    <a:bodyPr/>
                    <a:lstStyle/>
                    <a:p>
                      <a:pPr algn="l" fontAlgn="b"/>
                      <a:r>
                        <a:rPr kumimoji="0" lang="pt-BR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Experimento será liberado</a:t>
                      </a:r>
                      <a:endParaRPr lang="pt-BR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CAMPOS VERDES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0036002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Ecofisiologia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45,1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7,3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01/11/2025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01/03/2025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-245,00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Liberado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168799"/>
                  </a:ext>
                </a:extLst>
              </a:tr>
              <a:tr h="116754">
                <a:tc>
                  <a:txBody>
                    <a:bodyPr/>
                    <a:lstStyle/>
                    <a:p>
                      <a:pPr algn="l" fontAlgn="b"/>
                      <a:r>
                        <a:rPr kumimoji="0" lang="pt-BR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Experimento será liberado</a:t>
                      </a:r>
                      <a:endParaRPr lang="pt-BR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CAMPOS VERDES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0036011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Ecofisiologia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23,2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7,2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01/11/2025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01/03/2025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-245,00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Liberado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2417491"/>
                  </a:ext>
                </a:extLst>
              </a:tr>
              <a:tr h="116754">
                <a:tc>
                  <a:txBody>
                    <a:bodyPr/>
                    <a:lstStyle/>
                    <a:p>
                      <a:pPr algn="l" fontAlgn="b"/>
                      <a:r>
                        <a:rPr kumimoji="0" lang="pt-BR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Experimento será liberado</a:t>
                      </a:r>
                      <a:endParaRPr lang="pt-BR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CAMPOS VERDES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0036014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Ecofisiologia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36,7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7,5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01/11/2025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01/03/2025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-245,00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Liberado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1341371"/>
                  </a:ext>
                </a:extLst>
              </a:tr>
              <a:tr h="116754">
                <a:tc>
                  <a:txBody>
                    <a:bodyPr/>
                    <a:lstStyle/>
                    <a:p>
                      <a:pPr algn="l" fontAlgn="b"/>
                      <a:r>
                        <a:rPr kumimoji="0" lang="pt-BR" sz="7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Experimento será liberado</a:t>
                      </a:r>
                      <a:endParaRPr lang="pt-BR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CAMPOS VERDES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0036021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Ecofisiologia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12,2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7,1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01/11/2025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01/03/2025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-245,00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Liberado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0405810"/>
                  </a:ext>
                </a:extLst>
              </a:tr>
              <a:tr h="116754">
                <a:tc>
                  <a:txBody>
                    <a:bodyPr/>
                    <a:lstStyle/>
                    <a:p>
                      <a:pPr algn="l" fontAlgn="b"/>
                      <a:r>
                        <a:rPr kumimoji="0" lang="pt-BR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Experimento será liberado</a:t>
                      </a:r>
                      <a:endParaRPr lang="pt-BR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CAMPOS VERDES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0036024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Ecofisiologia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6,9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7,0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01/11/2025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01/03/2025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-245,00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Liberado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72858"/>
                  </a:ext>
                </a:extLst>
              </a:tr>
              <a:tr h="116754">
                <a:tc>
                  <a:txBody>
                    <a:bodyPr/>
                    <a:lstStyle/>
                    <a:p>
                      <a:pPr algn="l" fontAlgn="b"/>
                      <a:r>
                        <a:rPr kumimoji="0" lang="pt-BR" sz="7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Experimento será liberado</a:t>
                      </a:r>
                      <a:endParaRPr lang="pt-BR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CAMPOS VERDES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0036025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Ecofisiologia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18,6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7,2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01/11/2025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01/03/2025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-245,00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Liberado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9882613"/>
                  </a:ext>
                </a:extLst>
              </a:tr>
              <a:tr h="116754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Geral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1.164,5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6,7</a:t>
                      </a: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838" marR="5838" marT="5838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46576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85591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6E969540-E207-41CC-98B3-BBB911F82079}"/>
              </a:ext>
            </a:extLst>
          </p:cNvPr>
          <p:cNvSpPr txBox="1"/>
          <p:nvPr/>
        </p:nvSpPr>
        <p:spPr>
          <a:xfrm>
            <a:off x="1051593" y="85725"/>
            <a:ext cx="8373063" cy="630594"/>
          </a:xfrm>
          <a:prstGeom prst="rect">
            <a:avLst/>
          </a:prstGeom>
          <a:noFill/>
          <a:ln w="9525" cap="flat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>
            <a:lvl1pPr marL="0" indent="0" eaLnBrk="1" hangingPunct="1"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Font typeface="Arial" pitchFamily="34" charset="0"/>
              <a:buNone/>
              <a:defRPr lang="pt-BR" sz="2800" b="1" i="0" u="none" strike="noStrike" kern="0" cap="none" spc="0" baseline="0" dirty="0" smtClean="0">
                <a:solidFill>
                  <a:srgbClr val="26488C"/>
                </a:solidFill>
                <a:uFillTx/>
                <a:latin typeface="Arial" pitchFamily="34"/>
                <a:cs typeface="Arial" pitchFamily="34"/>
              </a:defRPr>
            </a:lvl1pPr>
            <a:lvl2pPr marL="685800" indent="-228600" eaLnBrk="1" hangingPunct="1"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Font typeface="Calibri" pitchFamily="34" charset="0"/>
              <a:buChar char="‒"/>
              <a:defRPr lang="pt-BR" sz="1800" dirty="0" smtClean="0"/>
            </a:lvl2pPr>
            <a:lvl3pPr marL="1143000" indent="-228600" eaLnBrk="1" hangingPunct="1"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Font typeface="Wingdings" pitchFamily="2" charset="2"/>
              <a:buChar char="§"/>
              <a:defRPr lang="pt-BR" sz="1800" dirty="0" smtClean="0"/>
            </a:lvl3pPr>
            <a:lvl4pPr marL="1600200" indent="-228600" eaLnBrk="1" hangingPunct="1"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Font typeface="Arial" pitchFamily="34" charset="0"/>
              <a:buChar char="•"/>
              <a:defRPr lang="pt-BR" sz="1800" baseline="0" dirty="0" smtClean="0"/>
            </a:lvl4pPr>
            <a:lvl5pPr marL="2057400" indent="-228600" eaLnBrk="1" hangingPunct="1"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Font typeface="Calibri" pitchFamily="34" charset="0"/>
              <a:buChar char="‒"/>
              <a:defRPr lang="pt-BR" sz="1800" baseline="0" dirty="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cs typeface="+mn-cs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cs typeface="+mn-cs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cs typeface="+mn-cs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SzTx/>
              <a:buFont typeface="Arial" pitchFamily="34" charset="0"/>
              <a:buNone/>
              <a:tabLst/>
              <a:defRPr/>
            </a:pPr>
            <a:r>
              <a:rPr lang="pt-BR" dirty="0"/>
              <a:t>DH -  Monitoramento – Sinistro Fogo</a:t>
            </a:r>
            <a:endParaRPr kumimoji="0" lang="pt-BR" sz="2800" b="1" i="0" u="none" strike="noStrike" kern="0" cap="none" spc="0" normalizeH="0" baseline="0" noProof="0" dirty="0">
              <a:ln>
                <a:noFill/>
              </a:ln>
              <a:solidFill>
                <a:srgbClr val="26488C"/>
              </a:solidFill>
              <a:effectLst/>
              <a:uLnTx/>
              <a:uFillTx/>
              <a:latin typeface="Arial" pitchFamily="34"/>
              <a:ea typeface="+mn-ea"/>
              <a:cs typeface="Arial" pitchFamily="34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062C25E-AA29-4CD7-9335-AC5378B842B9}"/>
              </a:ext>
            </a:extLst>
          </p:cNvPr>
          <p:cNvSpPr txBox="1"/>
          <p:nvPr/>
        </p:nvSpPr>
        <p:spPr>
          <a:xfrm>
            <a:off x="990934" y="3982178"/>
            <a:ext cx="7151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Previsibilidade da Qualidade Madeira </a:t>
            </a:r>
            <a:r>
              <a:rPr lang="pt-BR" sz="1200" dirty="0" err="1"/>
              <a:t>Classif</a:t>
            </a:r>
            <a:r>
              <a:rPr lang="pt-BR" sz="1200" dirty="0"/>
              <a:t>. BAD - Casca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1460E3AF-DECD-4BB0-AE44-FA531AF2C40C}"/>
              </a:ext>
            </a:extLst>
          </p:cNvPr>
          <p:cNvSpPr txBox="1"/>
          <p:nvPr/>
        </p:nvSpPr>
        <p:spPr>
          <a:xfrm>
            <a:off x="990934" y="1028219"/>
            <a:ext cx="71513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Corte madeira de déficit hídrico ou com alertas vermelho (monitoramento).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6AE5E89B-EE5A-4513-80DE-826CBFE8E09E}"/>
              </a:ext>
            </a:extLst>
          </p:cNvPr>
          <p:cNvGraphicFramePr>
            <a:graphicFrameLocks noGrp="1"/>
          </p:cNvGraphicFramePr>
          <p:nvPr/>
        </p:nvGraphicFramePr>
        <p:xfrm>
          <a:off x="763261" y="1407994"/>
          <a:ext cx="11216801" cy="2021009"/>
        </p:xfrm>
        <a:graphic>
          <a:graphicData uri="http://schemas.openxmlformats.org/drawingml/2006/table">
            <a:tbl>
              <a:tblPr/>
              <a:tblGrid>
                <a:gridCol w="1210873">
                  <a:extLst>
                    <a:ext uri="{9D8B030D-6E8A-4147-A177-3AD203B41FA5}">
                      <a16:colId xmlns:a16="http://schemas.microsoft.com/office/drawing/2014/main" val="3258033282"/>
                    </a:ext>
                  </a:extLst>
                </a:gridCol>
                <a:gridCol w="432455">
                  <a:extLst>
                    <a:ext uri="{9D8B030D-6E8A-4147-A177-3AD203B41FA5}">
                      <a16:colId xmlns:a16="http://schemas.microsoft.com/office/drawing/2014/main" val="868554691"/>
                    </a:ext>
                  </a:extLst>
                </a:gridCol>
                <a:gridCol w="432455">
                  <a:extLst>
                    <a:ext uri="{9D8B030D-6E8A-4147-A177-3AD203B41FA5}">
                      <a16:colId xmlns:a16="http://schemas.microsoft.com/office/drawing/2014/main" val="776667795"/>
                    </a:ext>
                  </a:extLst>
                </a:gridCol>
                <a:gridCol w="432455">
                  <a:extLst>
                    <a:ext uri="{9D8B030D-6E8A-4147-A177-3AD203B41FA5}">
                      <a16:colId xmlns:a16="http://schemas.microsoft.com/office/drawing/2014/main" val="4003166128"/>
                    </a:ext>
                  </a:extLst>
                </a:gridCol>
                <a:gridCol w="432455">
                  <a:extLst>
                    <a:ext uri="{9D8B030D-6E8A-4147-A177-3AD203B41FA5}">
                      <a16:colId xmlns:a16="http://schemas.microsoft.com/office/drawing/2014/main" val="1316739219"/>
                    </a:ext>
                  </a:extLst>
                </a:gridCol>
                <a:gridCol w="432455">
                  <a:extLst>
                    <a:ext uri="{9D8B030D-6E8A-4147-A177-3AD203B41FA5}">
                      <a16:colId xmlns:a16="http://schemas.microsoft.com/office/drawing/2014/main" val="1388095505"/>
                    </a:ext>
                  </a:extLst>
                </a:gridCol>
                <a:gridCol w="432455">
                  <a:extLst>
                    <a:ext uri="{9D8B030D-6E8A-4147-A177-3AD203B41FA5}">
                      <a16:colId xmlns:a16="http://schemas.microsoft.com/office/drawing/2014/main" val="1663282880"/>
                    </a:ext>
                  </a:extLst>
                </a:gridCol>
                <a:gridCol w="432455">
                  <a:extLst>
                    <a:ext uri="{9D8B030D-6E8A-4147-A177-3AD203B41FA5}">
                      <a16:colId xmlns:a16="http://schemas.microsoft.com/office/drawing/2014/main" val="4175803305"/>
                    </a:ext>
                  </a:extLst>
                </a:gridCol>
                <a:gridCol w="432455">
                  <a:extLst>
                    <a:ext uri="{9D8B030D-6E8A-4147-A177-3AD203B41FA5}">
                      <a16:colId xmlns:a16="http://schemas.microsoft.com/office/drawing/2014/main" val="3990876010"/>
                    </a:ext>
                  </a:extLst>
                </a:gridCol>
                <a:gridCol w="432455">
                  <a:extLst>
                    <a:ext uri="{9D8B030D-6E8A-4147-A177-3AD203B41FA5}">
                      <a16:colId xmlns:a16="http://schemas.microsoft.com/office/drawing/2014/main" val="2806235992"/>
                    </a:ext>
                  </a:extLst>
                </a:gridCol>
                <a:gridCol w="432455">
                  <a:extLst>
                    <a:ext uri="{9D8B030D-6E8A-4147-A177-3AD203B41FA5}">
                      <a16:colId xmlns:a16="http://schemas.microsoft.com/office/drawing/2014/main" val="4209438264"/>
                    </a:ext>
                  </a:extLst>
                </a:gridCol>
                <a:gridCol w="432455">
                  <a:extLst>
                    <a:ext uri="{9D8B030D-6E8A-4147-A177-3AD203B41FA5}">
                      <a16:colId xmlns:a16="http://schemas.microsoft.com/office/drawing/2014/main" val="3258606081"/>
                    </a:ext>
                  </a:extLst>
                </a:gridCol>
                <a:gridCol w="432455">
                  <a:extLst>
                    <a:ext uri="{9D8B030D-6E8A-4147-A177-3AD203B41FA5}">
                      <a16:colId xmlns:a16="http://schemas.microsoft.com/office/drawing/2014/main" val="3441499728"/>
                    </a:ext>
                  </a:extLst>
                </a:gridCol>
                <a:gridCol w="432455">
                  <a:extLst>
                    <a:ext uri="{9D8B030D-6E8A-4147-A177-3AD203B41FA5}">
                      <a16:colId xmlns:a16="http://schemas.microsoft.com/office/drawing/2014/main" val="2752299310"/>
                    </a:ext>
                  </a:extLst>
                </a:gridCol>
                <a:gridCol w="432455">
                  <a:extLst>
                    <a:ext uri="{9D8B030D-6E8A-4147-A177-3AD203B41FA5}">
                      <a16:colId xmlns:a16="http://schemas.microsoft.com/office/drawing/2014/main" val="3239512761"/>
                    </a:ext>
                  </a:extLst>
                </a:gridCol>
                <a:gridCol w="432455">
                  <a:extLst>
                    <a:ext uri="{9D8B030D-6E8A-4147-A177-3AD203B41FA5}">
                      <a16:colId xmlns:a16="http://schemas.microsoft.com/office/drawing/2014/main" val="421950182"/>
                    </a:ext>
                  </a:extLst>
                </a:gridCol>
                <a:gridCol w="432455">
                  <a:extLst>
                    <a:ext uri="{9D8B030D-6E8A-4147-A177-3AD203B41FA5}">
                      <a16:colId xmlns:a16="http://schemas.microsoft.com/office/drawing/2014/main" val="1612321613"/>
                    </a:ext>
                  </a:extLst>
                </a:gridCol>
                <a:gridCol w="432455">
                  <a:extLst>
                    <a:ext uri="{9D8B030D-6E8A-4147-A177-3AD203B41FA5}">
                      <a16:colId xmlns:a16="http://schemas.microsoft.com/office/drawing/2014/main" val="2287376450"/>
                    </a:ext>
                  </a:extLst>
                </a:gridCol>
                <a:gridCol w="432455">
                  <a:extLst>
                    <a:ext uri="{9D8B030D-6E8A-4147-A177-3AD203B41FA5}">
                      <a16:colId xmlns:a16="http://schemas.microsoft.com/office/drawing/2014/main" val="989898270"/>
                    </a:ext>
                  </a:extLst>
                </a:gridCol>
                <a:gridCol w="432455">
                  <a:extLst>
                    <a:ext uri="{9D8B030D-6E8A-4147-A177-3AD203B41FA5}">
                      <a16:colId xmlns:a16="http://schemas.microsoft.com/office/drawing/2014/main" val="1496434776"/>
                    </a:ext>
                  </a:extLst>
                </a:gridCol>
                <a:gridCol w="432455">
                  <a:extLst>
                    <a:ext uri="{9D8B030D-6E8A-4147-A177-3AD203B41FA5}">
                      <a16:colId xmlns:a16="http://schemas.microsoft.com/office/drawing/2014/main" val="3415542518"/>
                    </a:ext>
                  </a:extLst>
                </a:gridCol>
                <a:gridCol w="491918">
                  <a:extLst>
                    <a:ext uri="{9D8B030D-6E8A-4147-A177-3AD203B41FA5}">
                      <a16:colId xmlns:a16="http://schemas.microsoft.com/office/drawing/2014/main" val="44065910"/>
                    </a:ext>
                  </a:extLst>
                </a:gridCol>
                <a:gridCol w="432455">
                  <a:extLst>
                    <a:ext uri="{9D8B030D-6E8A-4147-A177-3AD203B41FA5}">
                      <a16:colId xmlns:a16="http://schemas.microsoft.com/office/drawing/2014/main" val="2293171386"/>
                    </a:ext>
                  </a:extLst>
                </a:gridCol>
                <a:gridCol w="432455">
                  <a:extLst>
                    <a:ext uri="{9D8B030D-6E8A-4147-A177-3AD203B41FA5}">
                      <a16:colId xmlns:a16="http://schemas.microsoft.com/office/drawing/2014/main" val="287423687"/>
                    </a:ext>
                  </a:extLst>
                </a:gridCol>
              </a:tblGrid>
              <a:tr h="23299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Celulose</a:t>
                      </a:r>
                    </a:p>
                  </a:txBody>
                  <a:tcPr marL="5407" marR="5407" marT="540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Vol. JAN/25</a:t>
                      </a:r>
                    </a:p>
                  </a:txBody>
                  <a:tcPr marL="5407" marR="5407" marT="540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Vol. FEV/25</a:t>
                      </a:r>
                    </a:p>
                  </a:txBody>
                  <a:tcPr marL="5407" marR="5407" marT="540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Vol. MAR/25</a:t>
                      </a:r>
                    </a:p>
                  </a:txBody>
                  <a:tcPr marL="5407" marR="5407" marT="540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Vol. ABR/25</a:t>
                      </a:r>
                    </a:p>
                  </a:txBody>
                  <a:tcPr marL="5407" marR="5407" marT="540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Vol. MAI/25</a:t>
                      </a:r>
                    </a:p>
                  </a:txBody>
                  <a:tcPr marL="5407" marR="5407" marT="540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Vol. JUN/25</a:t>
                      </a:r>
                    </a:p>
                  </a:txBody>
                  <a:tcPr marL="5407" marR="5407" marT="540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Vol. JUL/25</a:t>
                      </a:r>
                    </a:p>
                  </a:txBody>
                  <a:tcPr marL="5407" marR="5407" marT="540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Vol. AGO/25</a:t>
                      </a:r>
                    </a:p>
                  </a:txBody>
                  <a:tcPr marL="5407" marR="5407" marT="540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Vol. SET/25</a:t>
                      </a:r>
                    </a:p>
                  </a:txBody>
                  <a:tcPr marL="5407" marR="5407" marT="540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Vol. OUT/25</a:t>
                      </a:r>
                    </a:p>
                  </a:txBody>
                  <a:tcPr marL="5407" marR="5407" marT="540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Vol. NOV/25</a:t>
                      </a:r>
                    </a:p>
                  </a:txBody>
                  <a:tcPr marL="5407" marR="5407" marT="540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Vol. DEZ/25</a:t>
                      </a:r>
                    </a:p>
                  </a:txBody>
                  <a:tcPr marL="5407" marR="5407" marT="5407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Vol. JAN/26</a:t>
                      </a:r>
                    </a:p>
                  </a:txBody>
                  <a:tcPr marL="5407" marR="5407" marT="5407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Vol. FEV/26</a:t>
                      </a:r>
                    </a:p>
                  </a:txBody>
                  <a:tcPr marL="5407" marR="5407" marT="540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Vol. MAR/26</a:t>
                      </a:r>
                    </a:p>
                  </a:txBody>
                  <a:tcPr marL="5407" marR="5407" marT="540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Vol. ABR/26</a:t>
                      </a:r>
                    </a:p>
                  </a:txBody>
                  <a:tcPr marL="5407" marR="5407" marT="540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Vol. MAI/26</a:t>
                      </a:r>
                    </a:p>
                  </a:txBody>
                  <a:tcPr marL="5407" marR="5407" marT="540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Vol. JUL/26</a:t>
                      </a:r>
                    </a:p>
                  </a:txBody>
                  <a:tcPr marL="5407" marR="5407" marT="540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Vol. JUN/26</a:t>
                      </a:r>
                    </a:p>
                  </a:txBody>
                  <a:tcPr marL="5407" marR="5407" marT="540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Vol. AGO/26</a:t>
                      </a:r>
                    </a:p>
                  </a:txBody>
                  <a:tcPr marL="5407" marR="5407" marT="5407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Vol. total (m³)</a:t>
                      </a:r>
                    </a:p>
                  </a:txBody>
                  <a:tcPr marL="5407" marR="5407" marT="5407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Área (ha)</a:t>
                      </a:r>
                    </a:p>
                  </a:txBody>
                  <a:tcPr marL="5407" marR="5407" marT="540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Pond.  Idade</a:t>
                      </a:r>
                    </a:p>
                  </a:txBody>
                  <a:tcPr marL="5407" marR="5407" marT="5407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9109048"/>
                  </a:ext>
                </a:extLst>
              </a:tr>
              <a:tr h="119201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DH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23.160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29.593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60.726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27.188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64.455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52.684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23.432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50.882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9.949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28.413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15.660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1.573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387.713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2.336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5,08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3865118"/>
                  </a:ext>
                </a:extLst>
              </a:tr>
              <a:tr h="119201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Central</a:t>
                      </a:r>
                    </a:p>
                  </a:txBody>
                  <a:tcPr marL="48659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8.158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30.752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405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4.169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3.159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46.823</a:t>
                      </a:r>
                    </a:p>
                  </a:txBody>
                  <a:tcPr marL="5407" marR="5407" marT="5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294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4,52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9210210"/>
                  </a:ext>
                </a:extLst>
              </a:tr>
              <a:tr h="119201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Itatinga</a:t>
                      </a:r>
                    </a:p>
                  </a:txBody>
                  <a:tcPr marL="48659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10.919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8.191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19.110</a:t>
                      </a:r>
                    </a:p>
                  </a:txBody>
                  <a:tcPr marL="5407" marR="5407" marT="5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157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4,40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1649323"/>
                  </a:ext>
                </a:extLst>
              </a:tr>
              <a:tr h="119201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Norte</a:t>
                      </a:r>
                    </a:p>
                  </a:txBody>
                  <a:tcPr marL="48659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23.160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10.516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60.726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27.188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33.703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52.279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23.252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50.882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5.779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25.254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7.470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1.573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321.780</a:t>
                      </a:r>
                    </a:p>
                  </a:txBody>
                  <a:tcPr marL="5407" marR="5407" marT="5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1.885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5,30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7852660"/>
                  </a:ext>
                </a:extLst>
              </a:tr>
              <a:tr h="119201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Monitoramento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4.341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18.261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-8.061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38.138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3.805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6.358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23.163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50.997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34.138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99.713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141.665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3.723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416.240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2.625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5,17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6192629"/>
                  </a:ext>
                </a:extLst>
              </a:tr>
              <a:tr h="119201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Central</a:t>
                      </a:r>
                    </a:p>
                  </a:txBody>
                  <a:tcPr marL="48659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253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-12.251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21.842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3.805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244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-2.371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20.892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7.209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50.654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51.976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142.254</a:t>
                      </a:r>
                    </a:p>
                  </a:txBody>
                  <a:tcPr marL="5407" marR="5407" marT="5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875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5,89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1810770"/>
                  </a:ext>
                </a:extLst>
              </a:tr>
              <a:tr h="119201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Itatinga</a:t>
                      </a:r>
                    </a:p>
                  </a:txBody>
                  <a:tcPr marL="48659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2.902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1.471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233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4.607</a:t>
                      </a:r>
                    </a:p>
                  </a:txBody>
                  <a:tcPr marL="5407" marR="5407" marT="5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4,91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87571"/>
                  </a:ext>
                </a:extLst>
              </a:tr>
              <a:tr h="119201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Itapeva</a:t>
                      </a:r>
                    </a:p>
                  </a:txBody>
                  <a:tcPr marL="48659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6.795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6.795</a:t>
                      </a:r>
                    </a:p>
                  </a:txBody>
                  <a:tcPr marL="5407" marR="5407" marT="5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4,90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4996137"/>
                  </a:ext>
                </a:extLst>
              </a:tr>
              <a:tr h="119201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Norte</a:t>
                      </a:r>
                    </a:p>
                  </a:txBody>
                  <a:tcPr marL="48659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1.185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18.261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4.190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16.296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6.114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25.534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23.310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25.458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48.826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89.689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3.723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262.585</a:t>
                      </a:r>
                    </a:p>
                  </a:txBody>
                  <a:tcPr marL="5407" marR="5407" marT="5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1.673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4,87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5000043"/>
                  </a:ext>
                </a:extLst>
              </a:tr>
              <a:tr h="119201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Sinistro fogo (celulose)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41.396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62.805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23.364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63.903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23.131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97.794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42.191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61.770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45.595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130.709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185.399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77.040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3.900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858.998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6.237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5,74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162622"/>
                  </a:ext>
                </a:extLst>
              </a:tr>
              <a:tr h="119201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Central</a:t>
                      </a:r>
                    </a:p>
                  </a:txBody>
                  <a:tcPr marL="48659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26.312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17.120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21.756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7.697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20.435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67.613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534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-4.777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6.351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35.632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11.090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209.868</a:t>
                      </a:r>
                    </a:p>
                  </a:txBody>
                  <a:tcPr marL="5407" marR="5407" marT="5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1.744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7,80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263359"/>
                  </a:ext>
                </a:extLst>
              </a:tr>
              <a:tr h="119201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Itatinga</a:t>
                      </a:r>
                    </a:p>
                  </a:txBody>
                  <a:tcPr marL="48659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13.620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8.929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9.397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8.822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10.953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51.819</a:t>
                      </a:r>
                    </a:p>
                  </a:txBody>
                  <a:tcPr marL="5407" marR="5407" marT="5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341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5,12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7519470"/>
                  </a:ext>
                </a:extLst>
              </a:tr>
              <a:tr h="119201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Itapeva</a:t>
                      </a:r>
                    </a:p>
                  </a:txBody>
                  <a:tcPr marL="48659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2.007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7.155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5.788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10.460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4.438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29.849</a:t>
                      </a:r>
                    </a:p>
                  </a:txBody>
                  <a:tcPr marL="5407" marR="5407" marT="5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195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5,06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88006444"/>
                  </a:ext>
                </a:extLst>
              </a:tr>
              <a:tr h="119201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Norte</a:t>
                      </a:r>
                    </a:p>
                  </a:txBody>
                  <a:tcPr marL="48659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14.987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32.065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1.608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45.271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2.695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30.181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34.502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55.877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30.515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111.099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138.813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65.951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3.900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567.463</a:t>
                      </a:r>
                    </a:p>
                  </a:txBody>
                  <a:tcPr marL="5407" marR="5407" marT="5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3.956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4,90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239792"/>
                  </a:ext>
                </a:extLst>
              </a:tr>
              <a:tr h="119201">
                <a:tc>
                  <a:txBody>
                    <a:bodyPr/>
                    <a:lstStyle/>
                    <a:p>
                      <a:pPr algn="l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Geral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68.897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110.658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76.029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129.229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91.390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156.836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42.191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108.366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147.475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174.796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313.525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234.366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7.623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1.573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1.662.951</a:t>
                      </a:r>
                    </a:p>
                  </a:txBody>
                  <a:tcPr marL="5407" marR="5407" marT="5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11.198</a:t>
                      </a:r>
                    </a:p>
                  </a:txBody>
                  <a:tcPr marL="5407" marR="5407" marT="5407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5,52</a:t>
                      </a:r>
                    </a:p>
                  </a:txBody>
                  <a:tcPr marL="5407" marR="5407" marT="5407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4584392"/>
                  </a:ext>
                </a:extLst>
              </a:tr>
            </a:tbl>
          </a:graphicData>
        </a:graphic>
      </p:graphicFrame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F6CF9D3F-54B5-4817-BEB8-8B8DD7C95CD6}"/>
              </a:ext>
            </a:extLst>
          </p:cNvPr>
          <p:cNvGraphicFramePr>
            <a:graphicFrameLocks noGrp="1"/>
          </p:cNvGraphicFramePr>
          <p:nvPr/>
        </p:nvGraphicFramePr>
        <p:xfrm>
          <a:off x="763261" y="4400911"/>
          <a:ext cx="11216805" cy="759580"/>
        </p:xfrm>
        <a:graphic>
          <a:graphicData uri="http://schemas.openxmlformats.org/drawingml/2006/table">
            <a:tbl>
              <a:tblPr/>
              <a:tblGrid>
                <a:gridCol w="355428">
                  <a:extLst>
                    <a:ext uri="{9D8B030D-6E8A-4147-A177-3AD203B41FA5}">
                      <a16:colId xmlns:a16="http://schemas.microsoft.com/office/drawing/2014/main" val="3962186145"/>
                    </a:ext>
                  </a:extLst>
                </a:gridCol>
                <a:gridCol w="1270469">
                  <a:extLst>
                    <a:ext uri="{9D8B030D-6E8A-4147-A177-3AD203B41FA5}">
                      <a16:colId xmlns:a16="http://schemas.microsoft.com/office/drawing/2014/main" val="866233736"/>
                    </a:ext>
                  </a:extLst>
                </a:gridCol>
                <a:gridCol w="453739">
                  <a:extLst>
                    <a:ext uri="{9D8B030D-6E8A-4147-A177-3AD203B41FA5}">
                      <a16:colId xmlns:a16="http://schemas.microsoft.com/office/drawing/2014/main" val="2467453206"/>
                    </a:ext>
                  </a:extLst>
                </a:gridCol>
                <a:gridCol w="453739">
                  <a:extLst>
                    <a:ext uri="{9D8B030D-6E8A-4147-A177-3AD203B41FA5}">
                      <a16:colId xmlns:a16="http://schemas.microsoft.com/office/drawing/2014/main" val="3895876273"/>
                    </a:ext>
                  </a:extLst>
                </a:gridCol>
                <a:gridCol w="453739">
                  <a:extLst>
                    <a:ext uri="{9D8B030D-6E8A-4147-A177-3AD203B41FA5}">
                      <a16:colId xmlns:a16="http://schemas.microsoft.com/office/drawing/2014/main" val="3595376170"/>
                    </a:ext>
                  </a:extLst>
                </a:gridCol>
                <a:gridCol w="453739">
                  <a:extLst>
                    <a:ext uri="{9D8B030D-6E8A-4147-A177-3AD203B41FA5}">
                      <a16:colId xmlns:a16="http://schemas.microsoft.com/office/drawing/2014/main" val="576847800"/>
                    </a:ext>
                  </a:extLst>
                </a:gridCol>
                <a:gridCol w="453739">
                  <a:extLst>
                    <a:ext uri="{9D8B030D-6E8A-4147-A177-3AD203B41FA5}">
                      <a16:colId xmlns:a16="http://schemas.microsoft.com/office/drawing/2014/main" val="3481203829"/>
                    </a:ext>
                  </a:extLst>
                </a:gridCol>
                <a:gridCol w="453739">
                  <a:extLst>
                    <a:ext uri="{9D8B030D-6E8A-4147-A177-3AD203B41FA5}">
                      <a16:colId xmlns:a16="http://schemas.microsoft.com/office/drawing/2014/main" val="3936790949"/>
                    </a:ext>
                  </a:extLst>
                </a:gridCol>
                <a:gridCol w="453739">
                  <a:extLst>
                    <a:ext uri="{9D8B030D-6E8A-4147-A177-3AD203B41FA5}">
                      <a16:colId xmlns:a16="http://schemas.microsoft.com/office/drawing/2014/main" val="1036892071"/>
                    </a:ext>
                  </a:extLst>
                </a:gridCol>
                <a:gridCol w="453739">
                  <a:extLst>
                    <a:ext uri="{9D8B030D-6E8A-4147-A177-3AD203B41FA5}">
                      <a16:colId xmlns:a16="http://schemas.microsoft.com/office/drawing/2014/main" val="3443427447"/>
                    </a:ext>
                  </a:extLst>
                </a:gridCol>
                <a:gridCol w="453739">
                  <a:extLst>
                    <a:ext uri="{9D8B030D-6E8A-4147-A177-3AD203B41FA5}">
                      <a16:colId xmlns:a16="http://schemas.microsoft.com/office/drawing/2014/main" val="844532321"/>
                    </a:ext>
                  </a:extLst>
                </a:gridCol>
                <a:gridCol w="453739">
                  <a:extLst>
                    <a:ext uri="{9D8B030D-6E8A-4147-A177-3AD203B41FA5}">
                      <a16:colId xmlns:a16="http://schemas.microsoft.com/office/drawing/2014/main" val="1154585349"/>
                    </a:ext>
                  </a:extLst>
                </a:gridCol>
                <a:gridCol w="453739">
                  <a:extLst>
                    <a:ext uri="{9D8B030D-6E8A-4147-A177-3AD203B41FA5}">
                      <a16:colId xmlns:a16="http://schemas.microsoft.com/office/drawing/2014/main" val="1666021811"/>
                    </a:ext>
                  </a:extLst>
                </a:gridCol>
                <a:gridCol w="453739">
                  <a:extLst>
                    <a:ext uri="{9D8B030D-6E8A-4147-A177-3AD203B41FA5}">
                      <a16:colId xmlns:a16="http://schemas.microsoft.com/office/drawing/2014/main" val="1148947801"/>
                    </a:ext>
                  </a:extLst>
                </a:gridCol>
                <a:gridCol w="453739">
                  <a:extLst>
                    <a:ext uri="{9D8B030D-6E8A-4147-A177-3AD203B41FA5}">
                      <a16:colId xmlns:a16="http://schemas.microsoft.com/office/drawing/2014/main" val="951756646"/>
                    </a:ext>
                  </a:extLst>
                </a:gridCol>
                <a:gridCol w="453739">
                  <a:extLst>
                    <a:ext uri="{9D8B030D-6E8A-4147-A177-3AD203B41FA5}">
                      <a16:colId xmlns:a16="http://schemas.microsoft.com/office/drawing/2014/main" val="1588357685"/>
                    </a:ext>
                  </a:extLst>
                </a:gridCol>
                <a:gridCol w="453739">
                  <a:extLst>
                    <a:ext uri="{9D8B030D-6E8A-4147-A177-3AD203B41FA5}">
                      <a16:colId xmlns:a16="http://schemas.microsoft.com/office/drawing/2014/main" val="1717911350"/>
                    </a:ext>
                  </a:extLst>
                </a:gridCol>
                <a:gridCol w="453739">
                  <a:extLst>
                    <a:ext uri="{9D8B030D-6E8A-4147-A177-3AD203B41FA5}">
                      <a16:colId xmlns:a16="http://schemas.microsoft.com/office/drawing/2014/main" val="1018917660"/>
                    </a:ext>
                  </a:extLst>
                </a:gridCol>
                <a:gridCol w="453739">
                  <a:extLst>
                    <a:ext uri="{9D8B030D-6E8A-4147-A177-3AD203B41FA5}">
                      <a16:colId xmlns:a16="http://schemas.microsoft.com/office/drawing/2014/main" val="2000877949"/>
                    </a:ext>
                  </a:extLst>
                </a:gridCol>
                <a:gridCol w="453739">
                  <a:extLst>
                    <a:ext uri="{9D8B030D-6E8A-4147-A177-3AD203B41FA5}">
                      <a16:colId xmlns:a16="http://schemas.microsoft.com/office/drawing/2014/main" val="3837885812"/>
                    </a:ext>
                  </a:extLst>
                </a:gridCol>
                <a:gridCol w="453739">
                  <a:extLst>
                    <a:ext uri="{9D8B030D-6E8A-4147-A177-3AD203B41FA5}">
                      <a16:colId xmlns:a16="http://schemas.microsoft.com/office/drawing/2014/main" val="1566092424"/>
                    </a:ext>
                  </a:extLst>
                </a:gridCol>
                <a:gridCol w="453739">
                  <a:extLst>
                    <a:ext uri="{9D8B030D-6E8A-4147-A177-3AD203B41FA5}">
                      <a16:colId xmlns:a16="http://schemas.microsoft.com/office/drawing/2014/main" val="1073531466"/>
                    </a:ext>
                  </a:extLst>
                </a:gridCol>
                <a:gridCol w="516128">
                  <a:extLst>
                    <a:ext uri="{9D8B030D-6E8A-4147-A177-3AD203B41FA5}">
                      <a16:colId xmlns:a16="http://schemas.microsoft.com/office/drawing/2014/main" val="3172708977"/>
                    </a:ext>
                  </a:extLst>
                </a:gridCol>
              </a:tblGrid>
              <a:tr h="24128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%</a:t>
                      </a:r>
                    </a:p>
                  </a:txBody>
                  <a:tcPr marL="5612" marR="5612" marT="561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Volume BAD</a:t>
                      </a:r>
                    </a:p>
                  </a:txBody>
                  <a:tcPr marL="5612" marR="5612" marT="561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Vol. JAN/25</a:t>
                      </a:r>
                    </a:p>
                  </a:txBody>
                  <a:tcPr marL="5612" marR="5612" marT="561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Vol. FEV/25</a:t>
                      </a:r>
                    </a:p>
                  </a:txBody>
                  <a:tcPr marL="5612" marR="5612" marT="561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Vol. MAR/25</a:t>
                      </a:r>
                    </a:p>
                  </a:txBody>
                  <a:tcPr marL="5612" marR="5612" marT="561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Vol. ABR/25</a:t>
                      </a:r>
                    </a:p>
                  </a:txBody>
                  <a:tcPr marL="5612" marR="5612" marT="561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Vol. MAI/25</a:t>
                      </a:r>
                    </a:p>
                  </a:txBody>
                  <a:tcPr marL="5612" marR="5612" marT="561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Vol. JUN/25</a:t>
                      </a:r>
                    </a:p>
                  </a:txBody>
                  <a:tcPr marL="5612" marR="5612" marT="561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Vol. JUL/25</a:t>
                      </a:r>
                    </a:p>
                  </a:txBody>
                  <a:tcPr marL="5612" marR="5612" marT="561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Vol. AGO/25</a:t>
                      </a:r>
                    </a:p>
                  </a:txBody>
                  <a:tcPr marL="5612" marR="5612" marT="561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Vol. SET/25</a:t>
                      </a:r>
                    </a:p>
                  </a:txBody>
                  <a:tcPr marL="5612" marR="5612" marT="561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Vol. OUT/25</a:t>
                      </a:r>
                    </a:p>
                  </a:txBody>
                  <a:tcPr marL="5612" marR="5612" marT="561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Vol. NOV/25</a:t>
                      </a:r>
                    </a:p>
                  </a:txBody>
                  <a:tcPr marL="5612" marR="5612" marT="561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Vol. DEZ/25</a:t>
                      </a:r>
                    </a:p>
                  </a:txBody>
                  <a:tcPr marL="5612" marR="5612" marT="5612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Vol. JAN/26</a:t>
                      </a:r>
                    </a:p>
                  </a:txBody>
                  <a:tcPr marL="5612" marR="5612" marT="5612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Vol. FEV/26</a:t>
                      </a:r>
                    </a:p>
                  </a:txBody>
                  <a:tcPr marL="5612" marR="5612" marT="561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Vol. MAR/26</a:t>
                      </a:r>
                    </a:p>
                  </a:txBody>
                  <a:tcPr marL="5612" marR="5612" marT="561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Vol. ABR/26</a:t>
                      </a:r>
                    </a:p>
                  </a:txBody>
                  <a:tcPr marL="5612" marR="5612" marT="561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Vol. MAI/26</a:t>
                      </a:r>
                    </a:p>
                  </a:txBody>
                  <a:tcPr marL="5612" marR="5612" marT="561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Vol. JUL/26</a:t>
                      </a:r>
                    </a:p>
                  </a:txBody>
                  <a:tcPr marL="5612" marR="5612" marT="561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Vol. JUN/26</a:t>
                      </a:r>
                    </a:p>
                  </a:txBody>
                  <a:tcPr marL="5612" marR="5612" marT="561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Vol. AGO/26</a:t>
                      </a:r>
                    </a:p>
                  </a:txBody>
                  <a:tcPr marL="5612" marR="5612" marT="561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 Vol. total (m³)</a:t>
                      </a:r>
                    </a:p>
                  </a:txBody>
                  <a:tcPr marL="5612" marR="5612" marT="5612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2644856"/>
                  </a:ext>
                </a:extLst>
              </a:tr>
              <a:tr h="120643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57%</a:t>
                      </a:r>
                    </a:p>
                  </a:txBody>
                  <a:tcPr marL="5612" marR="5612" marT="56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DH</a:t>
                      </a:r>
                    </a:p>
                  </a:txBody>
                  <a:tcPr marL="5612" marR="5612" marT="56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13.201</a:t>
                      </a:r>
                    </a:p>
                  </a:txBody>
                  <a:tcPr marL="5612" marR="5612" marT="56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16.868</a:t>
                      </a:r>
                    </a:p>
                  </a:txBody>
                  <a:tcPr marL="5612" marR="5612" marT="56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34.614</a:t>
                      </a:r>
                    </a:p>
                  </a:txBody>
                  <a:tcPr marL="5612" marR="5612" marT="56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15.497</a:t>
                      </a:r>
                    </a:p>
                  </a:txBody>
                  <a:tcPr marL="5612" marR="5612" marT="56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36.739</a:t>
                      </a:r>
                    </a:p>
                  </a:txBody>
                  <a:tcPr marL="5612" marR="5612" marT="56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30.030</a:t>
                      </a:r>
                    </a:p>
                  </a:txBody>
                  <a:tcPr marL="5612" marR="5612" marT="56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12" marR="5612" marT="56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13.356</a:t>
                      </a:r>
                    </a:p>
                  </a:txBody>
                  <a:tcPr marL="5612" marR="5612" marT="56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29.003</a:t>
                      </a:r>
                    </a:p>
                  </a:txBody>
                  <a:tcPr marL="5612" marR="5612" marT="56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5.671</a:t>
                      </a:r>
                    </a:p>
                  </a:txBody>
                  <a:tcPr marL="5612" marR="5612" marT="56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16.195</a:t>
                      </a:r>
                    </a:p>
                  </a:txBody>
                  <a:tcPr marL="5612" marR="5612" marT="56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8.926</a:t>
                      </a:r>
                    </a:p>
                  </a:txBody>
                  <a:tcPr marL="5612" marR="5612" marT="561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12" marR="5612" marT="561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12" marR="5612" marT="56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12" marR="5612" marT="56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896</a:t>
                      </a:r>
                    </a:p>
                  </a:txBody>
                  <a:tcPr marL="5612" marR="5612" marT="56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12" marR="5612" marT="56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12" marR="5612" marT="56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12" marR="5612" marT="56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12" marR="5612" marT="561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220.996</a:t>
                      </a:r>
                    </a:p>
                  </a:txBody>
                  <a:tcPr marL="5612" marR="5612" marT="56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7527781"/>
                  </a:ext>
                </a:extLst>
              </a:tr>
              <a:tr h="120643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40%</a:t>
                      </a:r>
                    </a:p>
                  </a:txBody>
                  <a:tcPr marL="5612" marR="5612" marT="56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Monitoramento</a:t>
                      </a:r>
                    </a:p>
                  </a:txBody>
                  <a:tcPr marL="5612" marR="5612" marT="56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1.736</a:t>
                      </a:r>
                    </a:p>
                  </a:txBody>
                  <a:tcPr marL="5612" marR="5612" marT="56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7.304</a:t>
                      </a:r>
                    </a:p>
                  </a:txBody>
                  <a:tcPr marL="5612" marR="5612" marT="56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-3.224</a:t>
                      </a:r>
                    </a:p>
                  </a:txBody>
                  <a:tcPr marL="5612" marR="5612" marT="56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15.255</a:t>
                      </a:r>
                    </a:p>
                  </a:txBody>
                  <a:tcPr marL="5612" marR="5612" marT="56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1.522</a:t>
                      </a:r>
                    </a:p>
                  </a:txBody>
                  <a:tcPr marL="5612" marR="5612" marT="56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2.543</a:t>
                      </a:r>
                    </a:p>
                  </a:txBody>
                  <a:tcPr marL="5612" marR="5612" marT="56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12" marR="5612" marT="56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9.265</a:t>
                      </a:r>
                    </a:p>
                  </a:txBody>
                  <a:tcPr marL="5612" marR="5612" marT="56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20.399</a:t>
                      </a:r>
                    </a:p>
                  </a:txBody>
                  <a:tcPr marL="5612" marR="5612" marT="56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13.655</a:t>
                      </a:r>
                    </a:p>
                  </a:txBody>
                  <a:tcPr marL="5612" marR="5612" marT="56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39.885</a:t>
                      </a:r>
                    </a:p>
                  </a:txBody>
                  <a:tcPr marL="5612" marR="5612" marT="56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56.666</a:t>
                      </a:r>
                    </a:p>
                  </a:txBody>
                  <a:tcPr marL="5612" marR="5612" marT="561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12" marR="5612" marT="561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12" marR="5612" marT="56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1.489</a:t>
                      </a:r>
                    </a:p>
                  </a:txBody>
                  <a:tcPr marL="5612" marR="5612" marT="56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12" marR="5612" marT="56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12" marR="5612" marT="56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12" marR="5612" marT="56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12" marR="5612" marT="56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12" marR="5612" marT="561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166.496</a:t>
                      </a:r>
                    </a:p>
                  </a:txBody>
                  <a:tcPr marL="5612" marR="5612" marT="56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8505294"/>
                  </a:ext>
                </a:extLst>
              </a:tr>
              <a:tr h="120643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53%</a:t>
                      </a:r>
                    </a:p>
                  </a:txBody>
                  <a:tcPr marL="5612" marR="5612" marT="56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Sinistro fogo (celulose)</a:t>
                      </a:r>
                    </a:p>
                  </a:txBody>
                  <a:tcPr marL="5612" marR="5612" marT="56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21.940</a:t>
                      </a:r>
                    </a:p>
                  </a:txBody>
                  <a:tcPr marL="5612" marR="5612" marT="56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33.286</a:t>
                      </a:r>
                    </a:p>
                  </a:txBody>
                  <a:tcPr marL="5612" marR="5612" marT="56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12.383</a:t>
                      </a:r>
                    </a:p>
                  </a:txBody>
                  <a:tcPr marL="5612" marR="5612" marT="56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33.869</a:t>
                      </a:r>
                    </a:p>
                  </a:txBody>
                  <a:tcPr marL="5612" marR="5612" marT="56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12.259</a:t>
                      </a:r>
                    </a:p>
                  </a:txBody>
                  <a:tcPr marL="5612" marR="5612" marT="56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51.831</a:t>
                      </a:r>
                    </a:p>
                  </a:txBody>
                  <a:tcPr marL="5612" marR="5612" marT="56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22.361</a:t>
                      </a:r>
                    </a:p>
                  </a:txBody>
                  <a:tcPr marL="5612" marR="5612" marT="56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32.738</a:t>
                      </a:r>
                    </a:p>
                  </a:txBody>
                  <a:tcPr marL="5612" marR="5612" marT="56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24.166</a:t>
                      </a:r>
                    </a:p>
                  </a:txBody>
                  <a:tcPr marL="5612" marR="5612" marT="56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69.276</a:t>
                      </a:r>
                    </a:p>
                  </a:txBody>
                  <a:tcPr marL="5612" marR="5612" marT="56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98.261</a:t>
                      </a:r>
                    </a:p>
                  </a:txBody>
                  <a:tcPr marL="5612" marR="5612" marT="56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40.831</a:t>
                      </a:r>
                    </a:p>
                  </a:txBody>
                  <a:tcPr marL="5612" marR="5612" marT="561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12" marR="5612" marT="561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12" marR="5612" marT="56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2.067</a:t>
                      </a:r>
                    </a:p>
                  </a:txBody>
                  <a:tcPr marL="5612" marR="5612" marT="56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12" marR="5612" marT="56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12" marR="5612" marT="56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12" marR="5612" marT="56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12" marR="5612" marT="5612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12" marR="5612" marT="561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455.269</a:t>
                      </a:r>
                    </a:p>
                  </a:txBody>
                  <a:tcPr marL="5612" marR="5612" marT="56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7474515"/>
                  </a:ext>
                </a:extLst>
              </a:tr>
              <a:tr h="126674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12" marR="5612" marT="561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5612" marR="5612" marT="561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36.877</a:t>
                      </a:r>
                    </a:p>
                  </a:txBody>
                  <a:tcPr marL="5612" marR="5612" marT="561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57.459</a:t>
                      </a:r>
                    </a:p>
                  </a:txBody>
                  <a:tcPr marL="5612" marR="5612" marT="561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43.772</a:t>
                      </a:r>
                    </a:p>
                  </a:txBody>
                  <a:tcPr marL="5612" marR="5612" marT="561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64.621</a:t>
                      </a:r>
                    </a:p>
                  </a:txBody>
                  <a:tcPr marL="5612" marR="5612" marT="561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50.520</a:t>
                      </a:r>
                    </a:p>
                  </a:txBody>
                  <a:tcPr marL="5612" marR="5612" marT="561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84.404</a:t>
                      </a:r>
                    </a:p>
                  </a:txBody>
                  <a:tcPr marL="5612" marR="5612" marT="561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22.361</a:t>
                      </a:r>
                    </a:p>
                  </a:txBody>
                  <a:tcPr marL="5612" marR="5612" marT="561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55.360</a:t>
                      </a:r>
                    </a:p>
                  </a:txBody>
                  <a:tcPr marL="5612" marR="5612" marT="561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73.567</a:t>
                      </a:r>
                    </a:p>
                  </a:txBody>
                  <a:tcPr marL="5612" marR="5612" marT="561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88.602</a:t>
                      </a:r>
                    </a:p>
                  </a:txBody>
                  <a:tcPr marL="5612" marR="5612" marT="561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154.342</a:t>
                      </a:r>
                    </a:p>
                  </a:txBody>
                  <a:tcPr marL="5612" marR="5612" marT="561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106.424</a:t>
                      </a:r>
                    </a:p>
                  </a:txBody>
                  <a:tcPr marL="5612" marR="5612" marT="5612" marB="0" anchor="b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12" marR="5612" marT="5612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12" marR="5612" marT="561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3.556</a:t>
                      </a:r>
                    </a:p>
                  </a:txBody>
                  <a:tcPr marL="5612" marR="5612" marT="561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896</a:t>
                      </a:r>
                    </a:p>
                  </a:txBody>
                  <a:tcPr marL="5612" marR="5612" marT="561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12" marR="5612" marT="561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12" marR="5612" marT="561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12" marR="5612" marT="5612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5612" marR="5612" marT="5612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842.762</a:t>
                      </a:r>
                    </a:p>
                  </a:txBody>
                  <a:tcPr marL="5612" marR="5612" marT="5612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0549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90263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12598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6E969540-E207-41CC-98B3-BBB911F82079}"/>
              </a:ext>
            </a:extLst>
          </p:cNvPr>
          <p:cNvSpPr txBox="1"/>
          <p:nvPr/>
        </p:nvSpPr>
        <p:spPr>
          <a:xfrm>
            <a:off x="1051593" y="85725"/>
            <a:ext cx="8373063" cy="630594"/>
          </a:xfrm>
          <a:prstGeom prst="rect">
            <a:avLst/>
          </a:prstGeom>
          <a:noFill/>
          <a:ln w="9525" cap="flat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>
            <a:lvl1pPr marL="0" indent="0" eaLnBrk="1" hangingPunct="1"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Font typeface="Arial" pitchFamily="34" charset="0"/>
              <a:buNone/>
              <a:defRPr lang="pt-BR" sz="2800" b="1" i="0" u="none" strike="noStrike" kern="0" cap="none" spc="0" baseline="0" dirty="0" smtClean="0">
                <a:solidFill>
                  <a:srgbClr val="26488C"/>
                </a:solidFill>
                <a:uFillTx/>
                <a:latin typeface="Arial" pitchFamily="34"/>
                <a:cs typeface="Arial" pitchFamily="34"/>
              </a:defRPr>
            </a:lvl1pPr>
            <a:lvl2pPr marL="685800" indent="-228600" eaLnBrk="1" hangingPunct="1"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Font typeface="Calibri" pitchFamily="34" charset="0"/>
              <a:buChar char="‒"/>
              <a:defRPr lang="pt-BR" sz="1800" dirty="0" smtClean="0"/>
            </a:lvl2pPr>
            <a:lvl3pPr marL="1143000" indent="-228600" eaLnBrk="1" hangingPunct="1"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Font typeface="Wingdings" pitchFamily="2" charset="2"/>
              <a:buChar char="§"/>
              <a:defRPr lang="pt-BR" sz="1800" dirty="0" smtClean="0"/>
            </a:lvl3pPr>
            <a:lvl4pPr marL="1600200" indent="-228600" eaLnBrk="1" hangingPunct="1"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Font typeface="Arial" pitchFamily="34" charset="0"/>
              <a:buChar char="•"/>
              <a:defRPr lang="pt-BR" sz="1800" baseline="0" dirty="0" smtClean="0"/>
            </a:lvl4pPr>
            <a:lvl5pPr marL="2057400" indent="-228600" eaLnBrk="1" hangingPunct="1"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Font typeface="Calibri" pitchFamily="34" charset="0"/>
              <a:buChar char="‒"/>
              <a:defRPr lang="pt-BR" sz="1800" baseline="0" dirty="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cs typeface="+mn-cs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cs typeface="+mn-cs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cs typeface="+mn-cs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SzTx/>
              <a:buFont typeface="Arial" pitchFamily="34" charset="0"/>
              <a:buNone/>
              <a:tabLst/>
              <a:defRPr/>
            </a:pPr>
            <a:r>
              <a:rPr lang="pt-BR" dirty="0"/>
              <a:t>Cenário 2: nova base de inventário</a:t>
            </a:r>
            <a:endParaRPr kumimoji="0" lang="pt-BR" sz="2800" b="1" i="0" u="none" strike="noStrike" kern="0" cap="none" spc="0" normalizeH="0" baseline="0" noProof="0" dirty="0">
              <a:ln>
                <a:noFill/>
              </a:ln>
              <a:solidFill>
                <a:srgbClr val="26488C"/>
              </a:solidFill>
              <a:effectLst/>
              <a:uLnTx/>
              <a:uFillTx/>
              <a:latin typeface="Arial" pitchFamily="34"/>
              <a:ea typeface="+mn-ea"/>
              <a:cs typeface="Arial" pitchFamily="34"/>
            </a:endParaRPr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61655F0F-5A77-4433-B92E-8951A6E201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8607210"/>
              </p:ext>
            </p:extLst>
          </p:nvPr>
        </p:nvGraphicFramePr>
        <p:xfrm>
          <a:off x="1549400" y="1047274"/>
          <a:ext cx="8280400" cy="2968466"/>
        </p:xfrm>
        <a:graphic>
          <a:graphicData uri="http://schemas.openxmlformats.org/drawingml/2006/table">
            <a:tbl>
              <a:tblPr/>
              <a:tblGrid>
                <a:gridCol w="1765300">
                  <a:extLst>
                    <a:ext uri="{9D8B030D-6E8A-4147-A177-3AD203B41FA5}">
                      <a16:colId xmlns:a16="http://schemas.microsoft.com/office/drawing/2014/main" val="184345272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182521928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2886564948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32409722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679343137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194380566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523346307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1005299003"/>
                    </a:ext>
                  </a:extLst>
                </a:gridCol>
                <a:gridCol w="292100">
                  <a:extLst>
                    <a:ext uri="{9D8B030D-6E8A-4147-A177-3AD203B41FA5}">
                      <a16:colId xmlns:a16="http://schemas.microsoft.com/office/drawing/2014/main" val="234731875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640449988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402961912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t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VMI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t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Volume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t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m³/ha</a:t>
                      </a:r>
                    </a:p>
                  </a:txBody>
                  <a:tcPr marL="9525" marR="9525" marT="9525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9146325"/>
                  </a:ext>
                </a:extLst>
              </a:tr>
              <a:tr h="68246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Base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Área 2025 (ha)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PAC3 prévio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PAC3 prévio (nova base Projeção)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PAC3 prévio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PAC3 prévio (nova base Projeção)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PAC3 prévio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PAC3 prévio (nova base Projeção)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82502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IPC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7.683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1.371.477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1.371.477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18480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Parceria rural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5.203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0,137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960.686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960.686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260944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Parceria rural (Estrela)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40.945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40.945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850234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Parceria rural (Turvinho)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0,137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0,137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369.847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369.847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651818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Projeção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37.469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0,153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7.400.334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7.110.694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190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165381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Fomento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0,179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87.341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75.275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526769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Parceria rural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21.375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4.122.250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4.018.050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84342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Parceria rural (arr. Turvinho)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1.341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0,165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0,165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278.269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278.290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7953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Parceria rural (Estrela)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0,165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0,171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41.273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42.962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86527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Parceria rural (Turvinho)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14.210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0,164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0,155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2.871.201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2.696.117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223592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Geral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45.152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0,156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0,151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8.771.812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8.482.171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188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5592995"/>
                  </a:ext>
                </a:extLst>
              </a:tr>
            </a:tbl>
          </a:graphicData>
        </a:graphic>
      </p:graphicFrame>
      <p:sp>
        <p:nvSpPr>
          <p:cNvPr id="10" name="Chave Esquerda 9">
            <a:extLst>
              <a:ext uri="{FF2B5EF4-FFF2-40B4-BE49-F238E27FC236}">
                <a16:creationId xmlns:a16="http://schemas.microsoft.com/office/drawing/2014/main" id="{D0C316A9-60C9-454C-B347-B4CE833C6F36}"/>
              </a:ext>
            </a:extLst>
          </p:cNvPr>
          <p:cNvSpPr/>
          <p:nvPr/>
        </p:nvSpPr>
        <p:spPr>
          <a:xfrm rot="16200000">
            <a:off x="6862190" y="3747253"/>
            <a:ext cx="398025" cy="1198880"/>
          </a:xfrm>
          <a:prstGeom prst="leftBrace">
            <a:avLst>
              <a:gd name="adj1" fmla="val 24246"/>
              <a:gd name="adj2" fmla="val 49418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E3202223-EFED-4711-B506-34C3EC0E6727}"/>
              </a:ext>
            </a:extLst>
          </p:cNvPr>
          <p:cNvSpPr txBox="1"/>
          <p:nvPr/>
        </p:nvSpPr>
        <p:spPr>
          <a:xfrm>
            <a:off x="6223001" y="4647307"/>
            <a:ext cx="16967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/>
              <a:t>Para suprir o GAP de -289 k m³, usando o m³/ha de 190, aumentaria a área em 1.525 ha</a:t>
            </a:r>
          </a:p>
        </p:txBody>
      </p:sp>
      <p:sp>
        <p:nvSpPr>
          <p:cNvPr id="14" name="Chave Esquerda 13">
            <a:extLst>
              <a:ext uri="{FF2B5EF4-FFF2-40B4-BE49-F238E27FC236}">
                <a16:creationId xmlns:a16="http://schemas.microsoft.com/office/drawing/2014/main" id="{6B403FDD-CB20-4DC1-BAAB-ABF5156261BE}"/>
              </a:ext>
            </a:extLst>
          </p:cNvPr>
          <p:cNvSpPr/>
          <p:nvPr/>
        </p:nvSpPr>
        <p:spPr>
          <a:xfrm rot="16200000">
            <a:off x="4891148" y="3747253"/>
            <a:ext cx="398025" cy="1198880"/>
          </a:xfrm>
          <a:prstGeom prst="leftBrace">
            <a:avLst>
              <a:gd name="adj1" fmla="val 24246"/>
              <a:gd name="adj2" fmla="val 49418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7D4BC161-22AE-488E-9304-3EDC5BD9395E}"/>
              </a:ext>
            </a:extLst>
          </p:cNvPr>
          <p:cNvSpPr txBox="1"/>
          <p:nvPr/>
        </p:nvSpPr>
        <p:spPr>
          <a:xfrm>
            <a:off x="4241800" y="4647307"/>
            <a:ext cx="16967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000" dirty="0"/>
              <a:t>Com esse menor VMI, será necessário  +2 maquinas no ano ara gerar o mesmo volume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CB1F4DC3-7C0B-415D-BA80-5A6E64B6690D}"/>
              </a:ext>
            </a:extLst>
          </p:cNvPr>
          <p:cNvSpPr txBox="1"/>
          <p:nvPr/>
        </p:nvSpPr>
        <p:spPr>
          <a:xfrm>
            <a:off x="3613053" y="5651619"/>
            <a:ext cx="496589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tx1">
                    <a:lumMod val="50000"/>
                  </a:schemeClr>
                </a:solidFill>
              </a:rPr>
              <a:t>Ponto de atenção: </a:t>
            </a:r>
            <a:r>
              <a:rPr lang="pt-BR" sz="1400" dirty="0">
                <a:solidFill>
                  <a:schemeClr val="tx1">
                    <a:lumMod val="50000"/>
                  </a:schemeClr>
                </a:solidFill>
              </a:rPr>
              <a:t>se nos projetos que temos IPC, usássemos a base de projeção, o VMI seria 18% acima, isso é um risco para 37 k ha que usamos projeção..</a:t>
            </a:r>
          </a:p>
        </p:txBody>
      </p:sp>
    </p:spTree>
    <p:extLst>
      <p:ext uri="{BB962C8B-B14F-4D97-AF65-F5344CB8AC3E}">
        <p14:creationId xmlns:p14="http://schemas.microsoft.com/office/powerpoint/2010/main" val="26760933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1">
            <a:extLst>
              <a:ext uri="{FF2B5EF4-FFF2-40B4-BE49-F238E27FC236}">
                <a16:creationId xmlns:a16="http://schemas.microsoft.com/office/drawing/2014/main" id="{6E969540-E207-41CC-98B3-BBB911F82079}"/>
              </a:ext>
            </a:extLst>
          </p:cNvPr>
          <p:cNvSpPr txBox="1"/>
          <p:nvPr/>
        </p:nvSpPr>
        <p:spPr>
          <a:xfrm>
            <a:off x="1051593" y="85725"/>
            <a:ext cx="8373063" cy="630594"/>
          </a:xfrm>
          <a:prstGeom prst="rect">
            <a:avLst/>
          </a:prstGeom>
          <a:noFill/>
          <a:ln w="9525" cap="flat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>
            <a:lvl1pPr marL="0" indent="0" eaLnBrk="1" hangingPunct="1"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Font typeface="Arial" pitchFamily="34" charset="0"/>
              <a:buNone/>
              <a:defRPr lang="pt-BR" sz="2800" b="1" i="0" u="none" strike="noStrike" kern="0" cap="none" spc="0" baseline="0" dirty="0" smtClean="0">
                <a:solidFill>
                  <a:srgbClr val="26488C"/>
                </a:solidFill>
                <a:uFillTx/>
                <a:latin typeface="Arial" pitchFamily="34"/>
                <a:cs typeface="Arial" pitchFamily="34"/>
              </a:defRPr>
            </a:lvl1pPr>
            <a:lvl2pPr marL="685800" indent="-228600" eaLnBrk="1" hangingPunct="1"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Font typeface="Calibri" pitchFamily="34" charset="0"/>
              <a:buChar char="‒"/>
              <a:defRPr lang="pt-BR" sz="1800" dirty="0" smtClean="0"/>
            </a:lvl2pPr>
            <a:lvl3pPr marL="1143000" indent="-228600" eaLnBrk="1" hangingPunct="1"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Font typeface="Wingdings" pitchFamily="2" charset="2"/>
              <a:buChar char="§"/>
              <a:defRPr lang="pt-BR" sz="1800" dirty="0" smtClean="0"/>
            </a:lvl3pPr>
            <a:lvl4pPr marL="1600200" indent="-228600" eaLnBrk="1" hangingPunct="1"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Font typeface="Arial" pitchFamily="34" charset="0"/>
              <a:buChar char="•"/>
              <a:defRPr lang="pt-BR" sz="1800" baseline="0" dirty="0" smtClean="0"/>
            </a:lvl4pPr>
            <a:lvl5pPr marL="2057400" indent="-228600" eaLnBrk="1" hangingPunct="1"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Font typeface="Calibri" pitchFamily="34" charset="0"/>
              <a:buChar char="‒"/>
              <a:defRPr lang="pt-BR" sz="1800" baseline="0" dirty="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cs typeface="+mn-cs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cs typeface="+mn-cs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cs typeface="+mn-cs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SzTx/>
              <a:buFont typeface="Arial" pitchFamily="34" charset="0"/>
              <a:buNone/>
              <a:tabLst/>
              <a:defRPr/>
            </a:pPr>
            <a:r>
              <a:rPr lang="pt-BR" dirty="0"/>
              <a:t>Cenário 3: </a:t>
            </a:r>
            <a:r>
              <a:rPr lang="pt-BR" dirty="0" err="1"/>
              <a:t>Komatsu</a:t>
            </a:r>
            <a:r>
              <a:rPr lang="pt-BR" dirty="0"/>
              <a:t> com mais turnos</a:t>
            </a:r>
            <a:endParaRPr kumimoji="0" lang="pt-BR" sz="2800" b="1" i="0" u="none" strike="noStrike" kern="0" cap="none" spc="0" normalizeH="0" baseline="0" noProof="0" dirty="0">
              <a:ln>
                <a:noFill/>
              </a:ln>
              <a:solidFill>
                <a:srgbClr val="26488C"/>
              </a:solidFill>
              <a:effectLst/>
              <a:uLnTx/>
              <a:uFillTx/>
              <a:latin typeface="Arial" pitchFamily="34"/>
              <a:ea typeface="+mn-ea"/>
              <a:cs typeface="Arial" pitchFamily="34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FE0FE1D-E411-4EEC-BAAB-8516416C9F49}"/>
              </a:ext>
            </a:extLst>
          </p:cNvPr>
          <p:cNvSpPr txBox="1"/>
          <p:nvPr/>
        </p:nvSpPr>
        <p:spPr>
          <a:xfrm>
            <a:off x="1051593" y="817918"/>
            <a:ext cx="109372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2">
                    <a:lumMod val="10000"/>
                  </a:schemeClr>
                </a:solidFill>
              </a:rPr>
              <a:t>Com base no dados da RF02 (ultima divulgação oficial), avaliamos 3 cenário das maquinas </a:t>
            </a:r>
            <a:r>
              <a:rPr lang="pt-BR" sz="1400" dirty="0" err="1">
                <a:solidFill>
                  <a:schemeClr val="bg2">
                    <a:lumMod val="10000"/>
                  </a:schemeClr>
                </a:solidFill>
              </a:rPr>
              <a:t>komatsu</a:t>
            </a:r>
            <a:r>
              <a:rPr lang="pt-BR" sz="1400" dirty="0">
                <a:solidFill>
                  <a:schemeClr val="bg2">
                    <a:lumMod val="10000"/>
                  </a:schemeClr>
                </a:solidFill>
              </a:rPr>
              <a:t> operando em mais turno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C309B555-965A-4C76-9911-9E86C5B8E4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672" y="1964332"/>
            <a:ext cx="9000000" cy="2929336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20D23C25-1B2F-4B33-A78E-8131381D4D34}"/>
              </a:ext>
            </a:extLst>
          </p:cNvPr>
          <p:cNvSpPr txBox="1"/>
          <p:nvPr/>
        </p:nvSpPr>
        <p:spPr>
          <a:xfrm>
            <a:off x="1051593" y="1369634"/>
            <a:ext cx="10149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2">
                    <a:lumMod val="10000"/>
                  </a:schemeClr>
                </a:solidFill>
              </a:rPr>
              <a:t>1) Pessimista: Quando pegamos as premissas realistas deixando todos os </a:t>
            </a:r>
            <a:r>
              <a:rPr lang="pt-BR" sz="1200" b="1" dirty="0">
                <a:solidFill>
                  <a:schemeClr val="bg2">
                    <a:lumMod val="10000"/>
                  </a:schemeClr>
                </a:solidFill>
              </a:rPr>
              <a:t>meses igual ao RF de fevereiro da colheita (PREMISSA REAL)</a:t>
            </a:r>
            <a:r>
              <a:rPr lang="pt-BR" sz="1200" dirty="0">
                <a:solidFill>
                  <a:schemeClr val="bg2">
                    <a:lumMod val="10000"/>
                  </a:schemeClr>
                </a:solidFill>
              </a:rPr>
              <a:t>, precisamos aumentar ainda mais o </a:t>
            </a:r>
            <a:r>
              <a:rPr lang="pt-BR" sz="1200" b="1" dirty="0">
                <a:solidFill>
                  <a:schemeClr val="bg2">
                    <a:lumMod val="10000"/>
                  </a:schemeClr>
                </a:solidFill>
              </a:rPr>
              <a:t>número de máquinas, chegando a 143</a:t>
            </a:r>
            <a:r>
              <a:rPr lang="pt-BR" sz="1200" dirty="0">
                <a:solidFill>
                  <a:schemeClr val="bg2">
                    <a:lumMod val="10000"/>
                  </a:schemeClr>
                </a:solidFill>
              </a:rPr>
              <a:t>.</a:t>
            </a:r>
          </a:p>
          <a:p>
            <a:endParaRPr lang="pt-BR" sz="12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69729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mage003">
            <a:extLst>
              <a:ext uri="{FF2B5EF4-FFF2-40B4-BE49-F238E27FC236}">
                <a16:creationId xmlns:a16="http://schemas.microsoft.com/office/drawing/2014/main" id="{59470F65-CD6B-4484-87D0-88723F614B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6663" y="1554163"/>
            <a:ext cx="3514725" cy="2771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7EEE1190-F11F-426F-A31C-031ECE86B49A}"/>
              </a:ext>
            </a:extLst>
          </p:cNvPr>
          <p:cNvSpPr txBox="1"/>
          <p:nvPr/>
        </p:nvSpPr>
        <p:spPr>
          <a:xfrm>
            <a:off x="1051593" y="85725"/>
            <a:ext cx="8373063" cy="630594"/>
          </a:xfrm>
          <a:prstGeom prst="rect">
            <a:avLst/>
          </a:prstGeom>
          <a:noFill/>
          <a:ln w="9525" cap="flat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>
            <a:lvl1pPr marL="0" indent="0" eaLnBrk="1" hangingPunct="1"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Font typeface="Arial" pitchFamily="34" charset="0"/>
              <a:buNone/>
              <a:defRPr lang="pt-BR" sz="2800" b="1" i="0" u="none" strike="noStrike" kern="0" cap="none" spc="0" baseline="0" dirty="0" smtClean="0">
                <a:solidFill>
                  <a:srgbClr val="26488C"/>
                </a:solidFill>
                <a:uFillTx/>
                <a:latin typeface="Arial" pitchFamily="34"/>
                <a:cs typeface="Arial" pitchFamily="34"/>
              </a:defRPr>
            </a:lvl1pPr>
            <a:lvl2pPr marL="685800" indent="-228600" eaLnBrk="1" hangingPunct="1"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Font typeface="Calibri" pitchFamily="34" charset="0"/>
              <a:buChar char="‒"/>
              <a:defRPr lang="pt-BR" sz="1800" dirty="0" smtClean="0"/>
            </a:lvl2pPr>
            <a:lvl3pPr marL="1143000" indent="-228600" eaLnBrk="1" hangingPunct="1"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Font typeface="Wingdings" pitchFamily="2" charset="2"/>
              <a:buChar char="§"/>
              <a:defRPr lang="pt-BR" sz="1800" dirty="0" smtClean="0"/>
            </a:lvl3pPr>
            <a:lvl4pPr marL="1600200" indent="-228600" eaLnBrk="1" hangingPunct="1"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Font typeface="Arial" pitchFamily="34" charset="0"/>
              <a:buChar char="•"/>
              <a:defRPr lang="pt-BR" sz="1800" baseline="0" dirty="0" smtClean="0"/>
            </a:lvl4pPr>
            <a:lvl5pPr marL="2057400" indent="-228600" eaLnBrk="1" hangingPunct="1"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Font typeface="Calibri" pitchFamily="34" charset="0"/>
              <a:buChar char="‒"/>
              <a:defRPr lang="pt-BR" sz="1800" baseline="0" dirty="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cs typeface="+mn-cs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cs typeface="+mn-cs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cs typeface="+mn-cs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SzTx/>
              <a:buFont typeface="Arial" pitchFamily="34" charset="0"/>
              <a:buNone/>
              <a:tabLst/>
              <a:defRPr/>
            </a:pPr>
            <a:r>
              <a:rPr lang="pt-BR" dirty="0"/>
              <a:t>Cenário 3: Premissas realistas</a:t>
            </a:r>
            <a:endParaRPr kumimoji="0" lang="pt-BR" sz="2800" b="1" i="0" u="none" strike="noStrike" kern="0" cap="none" spc="0" normalizeH="0" baseline="0" noProof="0" dirty="0">
              <a:ln>
                <a:noFill/>
              </a:ln>
              <a:solidFill>
                <a:srgbClr val="26488C"/>
              </a:solidFill>
              <a:effectLst/>
              <a:uLnTx/>
              <a:uFillTx/>
              <a:latin typeface="Arial" pitchFamily="34"/>
              <a:ea typeface="+mn-ea"/>
              <a:cs typeface="Arial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7326881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>
            <a:extLst>
              <a:ext uri="{FF2B5EF4-FFF2-40B4-BE49-F238E27FC236}">
                <a16:creationId xmlns:a16="http://schemas.microsoft.com/office/drawing/2014/main" id="{20D23C25-1B2F-4B33-A78E-8131381D4D34}"/>
              </a:ext>
            </a:extLst>
          </p:cNvPr>
          <p:cNvSpPr txBox="1"/>
          <p:nvPr/>
        </p:nvSpPr>
        <p:spPr>
          <a:xfrm>
            <a:off x="1051593" y="854052"/>
            <a:ext cx="101498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2">
                    <a:lumMod val="10000"/>
                  </a:schemeClr>
                </a:solidFill>
              </a:rPr>
              <a:t>2) Intermediário: Se passamos </a:t>
            </a:r>
            <a:r>
              <a:rPr lang="pt-BR" sz="1200" b="1" dirty="0">
                <a:solidFill>
                  <a:schemeClr val="bg2">
                    <a:lumMod val="10000"/>
                  </a:schemeClr>
                </a:solidFill>
              </a:rPr>
              <a:t>todos os </a:t>
            </a:r>
            <a:r>
              <a:rPr lang="pt-BR" sz="1200" b="1" dirty="0" err="1">
                <a:solidFill>
                  <a:schemeClr val="bg2">
                    <a:lumMod val="10000"/>
                  </a:schemeClr>
                </a:solidFill>
              </a:rPr>
              <a:t>Komatsu</a:t>
            </a:r>
            <a:r>
              <a:rPr lang="pt-BR" sz="1200" b="1" dirty="0">
                <a:solidFill>
                  <a:schemeClr val="bg2">
                    <a:lumMod val="10000"/>
                  </a:schemeClr>
                </a:solidFill>
              </a:rPr>
              <a:t> (MD 9, 10, 12, 13, 16) considerando um adicional de </a:t>
            </a:r>
            <a:r>
              <a:rPr lang="pt-BR" sz="1200" b="1" dirty="0" err="1">
                <a:solidFill>
                  <a:srgbClr val="FF0000"/>
                </a:solidFill>
              </a:rPr>
              <a:t>turninho</a:t>
            </a:r>
            <a:r>
              <a:rPr lang="pt-BR" sz="1200" b="1" dirty="0">
                <a:solidFill>
                  <a:srgbClr val="FF0000"/>
                </a:solidFill>
              </a:rPr>
              <a:t> 5x2 (3,5h).</a:t>
            </a:r>
            <a:r>
              <a:rPr lang="pt-BR" sz="1200" dirty="0">
                <a:solidFill>
                  <a:srgbClr val="FF0000"/>
                </a:solidFill>
              </a:rPr>
              <a:t> </a:t>
            </a:r>
          </a:p>
          <a:p>
            <a:r>
              <a:rPr lang="pt-BR" sz="1200" dirty="0">
                <a:solidFill>
                  <a:schemeClr val="bg2">
                    <a:lumMod val="10000"/>
                  </a:schemeClr>
                </a:solidFill>
              </a:rPr>
              <a:t>E para atingir o mesmo volume do plano no ano, </a:t>
            </a:r>
            <a:r>
              <a:rPr lang="pt-BR" sz="1200" b="1" dirty="0">
                <a:solidFill>
                  <a:schemeClr val="bg2">
                    <a:lumMod val="10000"/>
                  </a:schemeClr>
                </a:solidFill>
              </a:rPr>
              <a:t>precisamos de 138 máquinas</a:t>
            </a:r>
            <a:r>
              <a:rPr lang="pt-BR" sz="1200" dirty="0">
                <a:solidFill>
                  <a:schemeClr val="bg2">
                    <a:lumMod val="10000"/>
                  </a:schemeClr>
                </a:solidFill>
              </a:rPr>
              <a:t>. </a:t>
            </a:r>
            <a:r>
              <a:rPr lang="pt-BR" sz="1200" b="1" dirty="0">
                <a:solidFill>
                  <a:schemeClr val="accent2"/>
                </a:solidFill>
              </a:rPr>
              <a:t>DM 90% e EO 89%.</a:t>
            </a:r>
            <a:endParaRPr lang="pt-BR" sz="1200" dirty="0">
              <a:solidFill>
                <a:schemeClr val="accent2"/>
              </a:solidFill>
            </a:endParaRPr>
          </a:p>
          <a:p>
            <a:r>
              <a:rPr lang="pt-BR" sz="1200" dirty="0">
                <a:solidFill>
                  <a:schemeClr val="bg2">
                    <a:lumMod val="10000"/>
                  </a:schemeClr>
                </a:solidFill>
              </a:rPr>
              <a:t> </a:t>
            </a:r>
          </a:p>
          <a:p>
            <a:r>
              <a:rPr lang="pt-BR" sz="1200" dirty="0">
                <a:solidFill>
                  <a:schemeClr val="bg2">
                    <a:lumMod val="10000"/>
                  </a:schemeClr>
                </a:solidFill>
              </a:rPr>
              <a:t>A entrada dos módulos foi a seguinte:</a:t>
            </a:r>
          </a:p>
          <a:p>
            <a:r>
              <a:rPr lang="pt-BR" sz="1200" dirty="0">
                <a:solidFill>
                  <a:schemeClr val="bg2">
                    <a:lumMod val="10000"/>
                  </a:schemeClr>
                </a:solidFill>
              </a:rPr>
              <a:t>1° abril, 2° maio, 3° </a:t>
            </a:r>
            <a:r>
              <a:rPr lang="pt-BR" sz="1200" dirty="0" err="1">
                <a:solidFill>
                  <a:schemeClr val="bg2">
                    <a:lumMod val="10000"/>
                  </a:schemeClr>
                </a:solidFill>
              </a:rPr>
              <a:t>jun</a:t>
            </a:r>
            <a:r>
              <a:rPr lang="pt-BR" sz="1200" dirty="0">
                <a:solidFill>
                  <a:schemeClr val="bg2">
                    <a:lumMod val="10000"/>
                  </a:schemeClr>
                </a:solidFill>
              </a:rPr>
              <a:t>, 4° </a:t>
            </a:r>
            <a:r>
              <a:rPr lang="pt-BR" sz="1200" dirty="0" err="1">
                <a:solidFill>
                  <a:schemeClr val="bg2">
                    <a:lumMod val="10000"/>
                  </a:schemeClr>
                </a:solidFill>
              </a:rPr>
              <a:t>jul</a:t>
            </a:r>
            <a:r>
              <a:rPr lang="pt-BR" sz="1200" dirty="0">
                <a:solidFill>
                  <a:schemeClr val="bg2">
                    <a:lumMod val="10000"/>
                  </a:schemeClr>
                </a:solidFill>
              </a:rPr>
              <a:t> e 5° </a:t>
            </a:r>
            <a:r>
              <a:rPr lang="pt-BR" sz="1200" dirty="0" err="1">
                <a:solidFill>
                  <a:schemeClr val="bg2">
                    <a:lumMod val="10000"/>
                  </a:schemeClr>
                </a:solidFill>
              </a:rPr>
              <a:t>ago</a:t>
            </a:r>
            <a:endParaRPr lang="pt-BR" sz="1200" dirty="0">
              <a:solidFill>
                <a:schemeClr val="bg2">
                  <a:lumMod val="10000"/>
                </a:schemeClr>
              </a:solidFill>
            </a:endParaRPr>
          </a:p>
          <a:p>
            <a:endParaRPr lang="pt-BR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6E969540-E207-41CC-98B3-BBB911F82079}"/>
              </a:ext>
            </a:extLst>
          </p:cNvPr>
          <p:cNvSpPr txBox="1"/>
          <p:nvPr/>
        </p:nvSpPr>
        <p:spPr>
          <a:xfrm>
            <a:off x="1051593" y="85725"/>
            <a:ext cx="8373063" cy="630594"/>
          </a:xfrm>
          <a:prstGeom prst="rect">
            <a:avLst/>
          </a:prstGeom>
          <a:noFill/>
          <a:ln w="9525" cap="flat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>
            <a:lvl1pPr marL="0" indent="0" eaLnBrk="1" hangingPunct="1"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Font typeface="Arial" pitchFamily="34" charset="0"/>
              <a:buNone/>
              <a:defRPr lang="pt-BR" sz="2800" b="1" i="0" u="none" strike="noStrike" kern="0" cap="none" spc="0" baseline="0" dirty="0" smtClean="0">
                <a:solidFill>
                  <a:srgbClr val="26488C"/>
                </a:solidFill>
                <a:uFillTx/>
                <a:latin typeface="Arial" pitchFamily="34"/>
                <a:cs typeface="Arial" pitchFamily="34"/>
              </a:defRPr>
            </a:lvl1pPr>
            <a:lvl2pPr marL="685800" indent="-228600" eaLnBrk="1" hangingPunct="1"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Font typeface="Calibri" pitchFamily="34" charset="0"/>
              <a:buChar char="‒"/>
              <a:defRPr lang="pt-BR" sz="1800" dirty="0" smtClean="0"/>
            </a:lvl2pPr>
            <a:lvl3pPr marL="1143000" indent="-228600" eaLnBrk="1" hangingPunct="1"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Font typeface="Wingdings" pitchFamily="2" charset="2"/>
              <a:buChar char="§"/>
              <a:defRPr lang="pt-BR" sz="1800" dirty="0" smtClean="0"/>
            </a:lvl3pPr>
            <a:lvl4pPr marL="1600200" indent="-228600" eaLnBrk="1" hangingPunct="1"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Font typeface="Arial" pitchFamily="34" charset="0"/>
              <a:buChar char="•"/>
              <a:defRPr lang="pt-BR" sz="1800" baseline="0" dirty="0" smtClean="0"/>
            </a:lvl4pPr>
            <a:lvl5pPr marL="2057400" indent="-228600" eaLnBrk="1" hangingPunct="1"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Font typeface="Calibri" pitchFamily="34" charset="0"/>
              <a:buChar char="‒"/>
              <a:defRPr lang="pt-BR" sz="1800" baseline="0" dirty="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cs typeface="+mn-cs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cs typeface="+mn-cs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cs typeface="+mn-cs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SzTx/>
              <a:buFont typeface="Arial" pitchFamily="34" charset="0"/>
              <a:buNone/>
              <a:tabLst/>
              <a:defRPr/>
            </a:pPr>
            <a:r>
              <a:rPr lang="pt-BR" dirty="0"/>
              <a:t>Cenário 3: </a:t>
            </a:r>
            <a:r>
              <a:rPr lang="pt-BR" dirty="0" err="1"/>
              <a:t>Komatsu</a:t>
            </a:r>
            <a:r>
              <a:rPr lang="pt-BR" dirty="0"/>
              <a:t> com mais turnos</a:t>
            </a:r>
            <a:endParaRPr kumimoji="0" lang="pt-BR" sz="2800" b="1" i="0" u="none" strike="noStrike" kern="0" cap="none" spc="0" normalizeH="0" baseline="0" noProof="0" dirty="0">
              <a:ln>
                <a:noFill/>
              </a:ln>
              <a:solidFill>
                <a:srgbClr val="26488C"/>
              </a:solidFill>
              <a:effectLst/>
              <a:uLnTx/>
              <a:uFillTx/>
              <a:latin typeface="Arial" pitchFamily="34"/>
              <a:ea typeface="+mn-ea"/>
              <a:cs typeface="Arial" pitchFamily="34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6D16B5CD-D3E6-4E6F-9DFE-C668CD2F46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175" y="1905614"/>
            <a:ext cx="9000000" cy="3046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4500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>
            <a:extLst>
              <a:ext uri="{FF2B5EF4-FFF2-40B4-BE49-F238E27FC236}">
                <a16:creationId xmlns:a16="http://schemas.microsoft.com/office/drawing/2014/main" id="{20D23C25-1B2F-4B33-A78E-8131381D4D34}"/>
              </a:ext>
            </a:extLst>
          </p:cNvPr>
          <p:cNvSpPr txBox="1"/>
          <p:nvPr/>
        </p:nvSpPr>
        <p:spPr>
          <a:xfrm>
            <a:off x="1051593" y="854052"/>
            <a:ext cx="10149807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solidFill>
                  <a:schemeClr val="bg2">
                    <a:lumMod val="10000"/>
                  </a:schemeClr>
                </a:solidFill>
              </a:rPr>
              <a:t>3) Otimista: Se </a:t>
            </a:r>
            <a:r>
              <a:rPr lang="pt-BR" sz="1200" b="1" dirty="0">
                <a:solidFill>
                  <a:schemeClr val="bg2">
                    <a:lumMod val="10000"/>
                  </a:schemeClr>
                </a:solidFill>
              </a:rPr>
              <a:t>passamos todos os </a:t>
            </a:r>
            <a:r>
              <a:rPr lang="pt-BR" sz="1200" b="1" dirty="0" err="1">
                <a:solidFill>
                  <a:schemeClr val="bg2">
                    <a:lumMod val="10000"/>
                  </a:schemeClr>
                </a:solidFill>
              </a:rPr>
              <a:t>Komatsu</a:t>
            </a:r>
            <a:r>
              <a:rPr lang="pt-BR" sz="1200" b="1" dirty="0">
                <a:solidFill>
                  <a:schemeClr val="bg2">
                    <a:lumMod val="10000"/>
                  </a:schemeClr>
                </a:solidFill>
              </a:rPr>
              <a:t> (MD 9, 10, 12, 13, 16) para </a:t>
            </a:r>
            <a:r>
              <a:rPr lang="pt-BR" sz="1200" b="1" dirty="0">
                <a:solidFill>
                  <a:srgbClr val="FF0000"/>
                </a:solidFill>
              </a:rPr>
              <a:t>24h</a:t>
            </a:r>
            <a:r>
              <a:rPr lang="pt-BR" sz="1200" dirty="0">
                <a:solidFill>
                  <a:srgbClr val="FF0000"/>
                </a:solidFill>
              </a:rPr>
              <a:t>. </a:t>
            </a:r>
          </a:p>
          <a:p>
            <a:r>
              <a:rPr lang="pt-BR" sz="1200" dirty="0">
                <a:solidFill>
                  <a:schemeClr val="bg2">
                    <a:lumMod val="10000"/>
                  </a:schemeClr>
                </a:solidFill>
              </a:rPr>
              <a:t>E para atingir o mesmo volume do plano no ano, </a:t>
            </a:r>
            <a:r>
              <a:rPr lang="pt-BR" sz="1200" b="1" dirty="0">
                <a:solidFill>
                  <a:schemeClr val="bg2">
                    <a:lumMod val="10000"/>
                  </a:schemeClr>
                </a:solidFill>
              </a:rPr>
              <a:t>precisamos de 134 máquinas</a:t>
            </a:r>
            <a:r>
              <a:rPr lang="pt-BR" sz="1200" dirty="0">
                <a:solidFill>
                  <a:schemeClr val="bg2">
                    <a:lumMod val="10000"/>
                  </a:schemeClr>
                </a:solidFill>
              </a:rPr>
              <a:t> (aprox. </a:t>
            </a:r>
            <a:r>
              <a:rPr lang="pt-BR" sz="1200" dirty="0" err="1">
                <a:solidFill>
                  <a:schemeClr val="bg2">
                    <a:lumMod val="10000"/>
                  </a:schemeClr>
                </a:solidFill>
              </a:rPr>
              <a:t>oq</a:t>
            </a:r>
            <a:r>
              <a:rPr lang="pt-BR" sz="1200" dirty="0">
                <a:solidFill>
                  <a:schemeClr val="bg2">
                    <a:lumMod val="10000"/>
                  </a:schemeClr>
                </a:solidFill>
              </a:rPr>
              <a:t> temos hoje).</a:t>
            </a:r>
          </a:p>
          <a:p>
            <a:r>
              <a:rPr lang="pt-BR" dirty="0"/>
              <a:t> </a:t>
            </a:r>
            <a:r>
              <a:rPr lang="pt-BR" sz="1200" dirty="0">
                <a:solidFill>
                  <a:schemeClr val="bg2">
                    <a:lumMod val="10000"/>
                  </a:schemeClr>
                </a:solidFill>
              </a:rPr>
              <a:t> </a:t>
            </a:r>
          </a:p>
          <a:p>
            <a:r>
              <a:rPr lang="pt-BR" sz="1200" dirty="0">
                <a:solidFill>
                  <a:schemeClr val="bg2">
                    <a:lumMod val="10000"/>
                  </a:schemeClr>
                </a:solidFill>
              </a:rPr>
              <a:t>A entrada dos módulos foi a seguinte:</a:t>
            </a:r>
          </a:p>
          <a:p>
            <a:r>
              <a:rPr lang="pt-BR" sz="1200" dirty="0">
                <a:solidFill>
                  <a:schemeClr val="bg2">
                    <a:lumMod val="10000"/>
                  </a:schemeClr>
                </a:solidFill>
              </a:rPr>
              <a:t>1° abril, 2° maio, 3° </a:t>
            </a:r>
            <a:r>
              <a:rPr lang="pt-BR" sz="1200" dirty="0" err="1">
                <a:solidFill>
                  <a:schemeClr val="bg2">
                    <a:lumMod val="10000"/>
                  </a:schemeClr>
                </a:solidFill>
              </a:rPr>
              <a:t>jun</a:t>
            </a:r>
            <a:r>
              <a:rPr lang="pt-BR" sz="1200" dirty="0">
                <a:solidFill>
                  <a:schemeClr val="bg2">
                    <a:lumMod val="10000"/>
                  </a:schemeClr>
                </a:solidFill>
              </a:rPr>
              <a:t>, 4° </a:t>
            </a:r>
            <a:r>
              <a:rPr lang="pt-BR" sz="1200" dirty="0" err="1">
                <a:solidFill>
                  <a:schemeClr val="bg2">
                    <a:lumMod val="10000"/>
                  </a:schemeClr>
                </a:solidFill>
              </a:rPr>
              <a:t>jul</a:t>
            </a:r>
            <a:r>
              <a:rPr lang="pt-BR" sz="1200" dirty="0">
                <a:solidFill>
                  <a:schemeClr val="bg2">
                    <a:lumMod val="10000"/>
                  </a:schemeClr>
                </a:solidFill>
              </a:rPr>
              <a:t> e 5° </a:t>
            </a:r>
            <a:r>
              <a:rPr lang="pt-BR" sz="1200" dirty="0" err="1">
                <a:solidFill>
                  <a:schemeClr val="bg2">
                    <a:lumMod val="10000"/>
                  </a:schemeClr>
                </a:solidFill>
              </a:rPr>
              <a:t>ago</a:t>
            </a:r>
            <a:endParaRPr lang="pt-BR" sz="1200" dirty="0">
              <a:solidFill>
                <a:schemeClr val="bg2">
                  <a:lumMod val="10000"/>
                </a:schemeClr>
              </a:solidFill>
            </a:endParaRPr>
          </a:p>
          <a:p>
            <a:endParaRPr lang="pt-BR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6E969540-E207-41CC-98B3-BBB911F82079}"/>
              </a:ext>
            </a:extLst>
          </p:cNvPr>
          <p:cNvSpPr txBox="1"/>
          <p:nvPr/>
        </p:nvSpPr>
        <p:spPr>
          <a:xfrm>
            <a:off x="1051593" y="85725"/>
            <a:ext cx="8373063" cy="630594"/>
          </a:xfrm>
          <a:prstGeom prst="rect">
            <a:avLst/>
          </a:prstGeom>
          <a:noFill/>
          <a:ln w="9525" cap="flat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>
            <a:lvl1pPr marL="0" indent="0" eaLnBrk="1" hangingPunct="1"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Font typeface="Arial" pitchFamily="34" charset="0"/>
              <a:buNone/>
              <a:defRPr lang="pt-BR" sz="2800" b="1" i="0" u="none" strike="noStrike" kern="0" cap="none" spc="0" baseline="0" dirty="0" smtClean="0">
                <a:solidFill>
                  <a:srgbClr val="26488C"/>
                </a:solidFill>
                <a:uFillTx/>
                <a:latin typeface="Arial" pitchFamily="34"/>
                <a:cs typeface="Arial" pitchFamily="34"/>
              </a:defRPr>
            </a:lvl1pPr>
            <a:lvl2pPr marL="685800" indent="-228600" eaLnBrk="1" hangingPunct="1"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Font typeface="Calibri" pitchFamily="34" charset="0"/>
              <a:buChar char="‒"/>
              <a:defRPr lang="pt-BR" sz="1800" dirty="0" smtClean="0"/>
            </a:lvl2pPr>
            <a:lvl3pPr marL="1143000" indent="-228600" eaLnBrk="1" hangingPunct="1"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Font typeface="Wingdings" pitchFamily="2" charset="2"/>
              <a:buChar char="§"/>
              <a:defRPr lang="pt-BR" sz="1800" dirty="0" smtClean="0"/>
            </a:lvl3pPr>
            <a:lvl4pPr marL="1600200" indent="-228600" eaLnBrk="1" hangingPunct="1"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Font typeface="Arial" pitchFamily="34" charset="0"/>
              <a:buChar char="•"/>
              <a:defRPr lang="pt-BR" sz="1800" baseline="0" dirty="0" smtClean="0"/>
            </a:lvl4pPr>
            <a:lvl5pPr marL="2057400" indent="-228600" eaLnBrk="1" hangingPunct="1"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Font typeface="Calibri" pitchFamily="34" charset="0"/>
              <a:buChar char="‒"/>
              <a:defRPr lang="pt-BR" sz="1800" baseline="0" dirty="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cs typeface="+mn-cs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cs typeface="+mn-cs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cs typeface="+mn-cs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SzTx/>
              <a:buFont typeface="Arial" pitchFamily="34" charset="0"/>
              <a:buNone/>
              <a:tabLst/>
              <a:defRPr/>
            </a:pPr>
            <a:r>
              <a:rPr lang="pt-BR" dirty="0"/>
              <a:t>Cenário 3: </a:t>
            </a:r>
            <a:r>
              <a:rPr lang="pt-BR" dirty="0" err="1"/>
              <a:t>Komatsu</a:t>
            </a:r>
            <a:r>
              <a:rPr lang="pt-BR" dirty="0"/>
              <a:t> com mais turnos</a:t>
            </a:r>
            <a:endParaRPr kumimoji="0" lang="pt-BR" sz="2800" b="1" i="0" u="none" strike="noStrike" kern="0" cap="none" spc="0" normalizeH="0" baseline="0" noProof="0" dirty="0">
              <a:ln>
                <a:noFill/>
              </a:ln>
              <a:solidFill>
                <a:srgbClr val="26488C"/>
              </a:solidFill>
              <a:effectLst/>
              <a:uLnTx/>
              <a:uFillTx/>
              <a:latin typeface="Arial" pitchFamily="34"/>
              <a:ea typeface="+mn-ea"/>
              <a:cs typeface="Arial" pitchFamily="34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6D16B5CD-D3E6-4E6F-9DFE-C668CD2F46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6175" y="1905614"/>
            <a:ext cx="9000000" cy="3046771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7625FE14-5FD8-434F-9704-BCBA384423A4}"/>
              </a:ext>
            </a:extLst>
          </p:cNvPr>
          <p:cNvSpPr/>
          <p:nvPr/>
        </p:nvSpPr>
        <p:spPr>
          <a:xfrm>
            <a:off x="927100" y="5542282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pt-BR" sz="1200" b="1" dirty="0">
                <a:solidFill>
                  <a:schemeClr val="bg2">
                    <a:lumMod val="10000"/>
                  </a:schemeClr>
                </a:solidFill>
                <a:highlight>
                  <a:srgbClr val="FFFF00"/>
                </a:highlight>
                <a:latin typeface="Calibri" panose="020F0502020204030204" pitchFamily="34" charset="0"/>
                <a:ea typeface="Calibri" panose="020F0502020204030204" pitchFamily="34" charset="0"/>
              </a:rPr>
              <a:t>Essa análise é macro não estamos calculando o impacto do Fora Base. E não foi feito o balanço mês a mês para o estoque.</a:t>
            </a:r>
            <a:endParaRPr lang="pt-BR" sz="12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3751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78F83-FFF7-43DC-9DBD-0FF6ED7A6749}"/>
              </a:ext>
            </a:extLst>
          </p:cNvPr>
          <p:cNvSpPr txBox="1">
            <a:spLocks/>
          </p:cNvSpPr>
          <p:nvPr/>
        </p:nvSpPr>
        <p:spPr>
          <a:xfrm>
            <a:off x="-144856" y="3429000"/>
            <a:ext cx="4264184" cy="147320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pt-BR" sz="3200" b="1" i="0" cap="all" baseline="0" dirty="0">
                <a:solidFill>
                  <a:schemeClr val="tx1"/>
                </a:solidFill>
                <a:latin typeface="+mn-lt"/>
                <a:ea typeface="MS PGothic" pitchFamily="34" charset="-128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A6A6A6"/>
                </a:solidFill>
                <a:latin typeface="Calibri" pitchFamily="34" charset="0"/>
                <a:ea typeface="MS PGothic" pitchFamily="34" charset="-128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A6A6A6"/>
                </a:solidFill>
                <a:latin typeface="Calibri" pitchFamily="34" charset="0"/>
                <a:ea typeface="MS PGothic" pitchFamily="34" charset="-128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A6A6A6"/>
                </a:solidFill>
                <a:latin typeface="Calibri" pitchFamily="34" charset="0"/>
                <a:ea typeface="MS PGothic" pitchFamily="34" charset="-128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A6A6A6"/>
                </a:solidFill>
                <a:latin typeface="Calibri" pitchFamily="34" charset="0"/>
                <a:ea typeface="MS PGothic" pitchFamily="34" charset="-128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A6A6A6"/>
                </a:solidFill>
                <a:latin typeface="Calibri" pitchFamily="34" charset="0"/>
                <a:ea typeface="MS PGothic" pitchFamily="34" charset="-128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A6A6A6"/>
                </a:solidFill>
                <a:latin typeface="Calibri" pitchFamily="34" charset="0"/>
                <a:ea typeface="MS PGothic" pitchFamily="34" charset="-128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A6A6A6"/>
                </a:solidFill>
                <a:latin typeface="Calibri" pitchFamily="34" charset="0"/>
                <a:ea typeface="MS PGothic" pitchFamily="34" charset="-128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3200">
                <a:solidFill>
                  <a:srgbClr val="A6A6A6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r"/>
            <a:r>
              <a:rPr lang="pt-BR" i="1" kern="0" dirty="0"/>
              <a:t>COLHEITA</a:t>
            </a:r>
          </a:p>
        </p:txBody>
      </p:sp>
    </p:spTree>
    <p:extLst>
      <p:ext uri="{BB962C8B-B14F-4D97-AF65-F5344CB8AC3E}">
        <p14:creationId xmlns:p14="http://schemas.microsoft.com/office/powerpoint/2010/main" val="2475312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 18">
            <a:extLst>
              <a:ext uri="{FF2B5EF4-FFF2-40B4-BE49-F238E27FC236}">
                <a16:creationId xmlns:a16="http://schemas.microsoft.com/office/drawing/2014/main" id="{416D0B67-B1E2-4AE5-8D10-A65A7024AEA2}"/>
              </a:ext>
            </a:extLst>
          </p:cNvPr>
          <p:cNvSpPr/>
          <p:nvPr/>
        </p:nvSpPr>
        <p:spPr>
          <a:xfrm>
            <a:off x="2367363" y="6344869"/>
            <a:ext cx="8759440" cy="454933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Espaço Reservado para Texto 4">
            <a:extLst>
              <a:ext uri="{FF2B5EF4-FFF2-40B4-BE49-F238E27FC236}">
                <a16:creationId xmlns:a16="http://schemas.microsoft.com/office/drawing/2014/main" id="{3576E1EF-B46C-46C3-A312-1D0DDE7778FB}"/>
              </a:ext>
            </a:extLst>
          </p:cNvPr>
          <p:cNvSpPr txBox="1">
            <a:spLocks/>
          </p:cNvSpPr>
          <p:nvPr/>
        </p:nvSpPr>
        <p:spPr bwMode="auto">
          <a:xfrm>
            <a:off x="830259" y="821640"/>
            <a:ext cx="4262091" cy="367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CC82A"/>
              </a:buClr>
              <a:buSzTx/>
              <a:buFont typeface="Arial" panose="020B0604020202020204" pitchFamily="34" charset="0"/>
              <a:buNone/>
              <a:tabLst/>
              <a:defRPr sz="1800" b="1" kern="1200" baseline="0">
                <a:solidFill>
                  <a:srgbClr val="0054A4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Font typeface="Calibri" pitchFamily="34" charset="0"/>
              <a:buChar char="‒"/>
              <a:defRPr sz="18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Font typeface="Arial" pitchFamily="34" charset="0"/>
              <a:buChar char="•"/>
              <a:defRPr sz="1800" kern="1200" baseline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Font typeface="Calibri" pitchFamily="34" charset="0"/>
              <a:buChar char="‒"/>
              <a:defRPr sz="1800" kern="1200" baseline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CC82A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1200" b="1" i="0" u="none" strike="noStrike" kern="1200" cap="none" spc="0" normalizeH="0" baseline="0" noProof="0" dirty="0">
                <a:ln>
                  <a:noFill/>
                </a:ln>
                <a:solidFill>
                  <a:srgbClr val="0054A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Cenário: RF03</a:t>
            </a:r>
          </a:p>
        </p:txBody>
      </p:sp>
      <p:sp>
        <p:nvSpPr>
          <p:cNvPr id="26" name="Título 1">
            <a:extLst>
              <a:ext uri="{FF2B5EF4-FFF2-40B4-BE49-F238E27FC236}">
                <a16:creationId xmlns:a16="http://schemas.microsoft.com/office/drawing/2014/main" id="{088540CB-17D2-4976-8318-D7CC3AFE161C}"/>
              </a:ext>
            </a:extLst>
          </p:cNvPr>
          <p:cNvSpPr txBox="1"/>
          <p:nvPr/>
        </p:nvSpPr>
        <p:spPr>
          <a:xfrm>
            <a:off x="4884909" y="780184"/>
            <a:ext cx="1879599" cy="316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  <a:lvl1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CC82A"/>
              </a:buClr>
              <a:buSzTx/>
              <a:buFont typeface="Arial" panose="020B0604020202020204" pitchFamily="34" charset="0"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0054A4"/>
                </a:solidFill>
                <a:effectLst/>
                <a:uLnTx/>
                <a:uFillTx/>
                <a:latin typeface="Calibri"/>
                <a:cs typeface="+mn-cs"/>
              </a:defRPr>
            </a:lvl1pPr>
            <a:lvl2pPr marL="685800" indent="-228600" eaLnBrk="1" hangingPunct="1"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Font typeface="Calibri" pitchFamily="34" charset="0"/>
              <a:buChar char="‒"/>
              <a:defRPr sz="1800">
                <a:solidFill>
                  <a:schemeClr val="tx1">
                    <a:lumMod val="75000"/>
                  </a:schemeClr>
                </a:solidFill>
                <a:latin typeface="+mn-lt"/>
                <a:cs typeface="+mn-cs"/>
              </a:defRPr>
            </a:lvl2pPr>
            <a:lvl3pPr marL="1143000" indent="-228600" eaLnBrk="1" hangingPunct="1"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Font typeface="Wingdings" pitchFamily="2" charset="2"/>
              <a:buChar char="§"/>
              <a:defRPr sz="1800">
                <a:solidFill>
                  <a:schemeClr val="tx1">
                    <a:lumMod val="75000"/>
                  </a:schemeClr>
                </a:solidFill>
                <a:latin typeface="+mn-lt"/>
                <a:cs typeface="+mn-cs"/>
              </a:defRPr>
            </a:lvl3pPr>
            <a:lvl4pPr marL="1600200" indent="-228600" eaLnBrk="1" hangingPunct="1"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Font typeface="Arial" pitchFamily="34" charset="0"/>
              <a:buChar char="•"/>
              <a:defRPr sz="1800" baseline="0">
                <a:solidFill>
                  <a:schemeClr val="tx1">
                    <a:lumMod val="75000"/>
                  </a:schemeClr>
                </a:solidFill>
                <a:latin typeface="+mn-lt"/>
                <a:cs typeface="+mn-cs"/>
              </a:defRPr>
            </a:lvl4pPr>
            <a:lvl5pPr marL="2057400" indent="-228600" eaLnBrk="1" hangingPunct="1"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Font typeface="Calibri" pitchFamily="34" charset="0"/>
              <a:buChar char="‒"/>
              <a:defRPr sz="1800" baseline="0">
                <a:solidFill>
                  <a:schemeClr val="tx1">
                    <a:lumMod val="75000"/>
                  </a:schemeClr>
                </a:solidFill>
                <a:latin typeface="+mn-lt"/>
                <a:cs typeface="+mn-cs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cs typeface="+mn-cs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cs typeface="+mn-cs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cs typeface="+mn-cs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cs typeface="+mn-cs"/>
              </a:defRPr>
            </a:lvl9pPr>
          </a:lstStyle>
          <a:p>
            <a:r>
              <a:rPr lang="pt-BR" dirty="0"/>
              <a:t>Área e IMA</a:t>
            </a:r>
          </a:p>
        </p:txBody>
      </p:sp>
      <p:sp>
        <p:nvSpPr>
          <p:cNvPr id="27" name="Título 1">
            <a:extLst>
              <a:ext uri="{FF2B5EF4-FFF2-40B4-BE49-F238E27FC236}">
                <a16:creationId xmlns:a16="http://schemas.microsoft.com/office/drawing/2014/main" id="{ADEDA4CA-7D84-40D6-B3F2-A3D1D423BC8B}"/>
              </a:ext>
            </a:extLst>
          </p:cNvPr>
          <p:cNvSpPr txBox="1"/>
          <p:nvPr/>
        </p:nvSpPr>
        <p:spPr>
          <a:xfrm>
            <a:off x="1051594" y="85725"/>
            <a:ext cx="6204340" cy="630594"/>
          </a:xfrm>
          <a:prstGeom prst="rect">
            <a:avLst/>
          </a:prstGeom>
          <a:noFill/>
          <a:ln w="9525" cap="flat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>
            <a:lvl1pPr marL="0" indent="0" eaLnBrk="1" hangingPunct="1"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Font typeface="Arial" pitchFamily="34" charset="0"/>
              <a:buNone/>
              <a:defRPr lang="pt-BR" sz="2800" b="1" i="0" u="none" strike="noStrike" kern="0" cap="none" spc="0" baseline="0" dirty="0" smtClean="0">
                <a:solidFill>
                  <a:srgbClr val="26488C"/>
                </a:solidFill>
                <a:uFillTx/>
                <a:latin typeface="Arial" pitchFamily="34"/>
                <a:cs typeface="Arial" pitchFamily="34"/>
              </a:defRPr>
            </a:lvl1pPr>
            <a:lvl2pPr marL="685800" indent="-228600" eaLnBrk="1" hangingPunct="1"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Font typeface="Calibri" pitchFamily="34" charset="0"/>
              <a:buChar char="‒"/>
              <a:defRPr lang="pt-BR" sz="1800" dirty="0" smtClean="0"/>
            </a:lvl2pPr>
            <a:lvl3pPr marL="1143000" indent="-228600" eaLnBrk="1" hangingPunct="1"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Font typeface="Wingdings" pitchFamily="2" charset="2"/>
              <a:buChar char="§"/>
              <a:defRPr lang="pt-BR" sz="1800" dirty="0" smtClean="0"/>
            </a:lvl3pPr>
            <a:lvl4pPr marL="1600200" indent="-228600" eaLnBrk="1" hangingPunct="1"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Font typeface="Arial" pitchFamily="34" charset="0"/>
              <a:buChar char="•"/>
              <a:defRPr lang="pt-BR" sz="1800" baseline="0" dirty="0" smtClean="0"/>
            </a:lvl4pPr>
            <a:lvl5pPr marL="2057400" indent="-228600" eaLnBrk="1" hangingPunct="1"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Font typeface="Calibri" pitchFamily="34" charset="0"/>
              <a:buChar char="‒"/>
              <a:defRPr lang="pt-BR" sz="1800" baseline="0" dirty="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cs typeface="+mn-cs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cs typeface="+mn-cs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cs typeface="+mn-cs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pt-BR" sz="2800" b="1" i="0" u="none" strike="noStrike" kern="0" cap="none" spc="0" normalizeH="0" baseline="0" noProof="0" dirty="0">
                <a:ln>
                  <a:noFill/>
                </a:ln>
                <a:solidFill>
                  <a:srgbClr val="26488C"/>
                </a:solidFill>
                <a:effectLst/>
                <a:uLnTx/>
                <a:uFillTx/>
                <a:latin typeface="Arial" pitchFamily="34"/>
                <a:ea typeface="+mn-ea"/>
                <a:cs typeface="Arial" pitchFamily="34"/>
              </a:rPr>
              <a:t>CENÁRIO GERAL DE CORTE</a:t>
            </a:r>
          </a:p>
        </p:txBody>
      </p:sp>
      <p:sp>
        <p:nvSpPr>
          <p:cNvPr id="22" name="Título 1">
            <a:extLst>
              <a:ext uri="{FF2B5EF4-FFF2-40B4-BE49-F238E27FC236}">
                <a16:creationId xmlns:a16="http://schemas.microsoft.com/office/drawing/2014/main" id="{54226BF4-363E-4C1C-B502-812F94DEB03D}"/>
              </a:ext>
            </a:extLst>
          </p:cNvPr>
          <p:cNvSpPr txBox="1"/>
          <p:nvPr/>
        </p:nvSpPr>
        <p:spPr>
          <a:xfrm>
            <a:off x="9917799" y="741227"/>
            <a:ext cx="1879599" cy="316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  <a:lvl1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CC82A"/>
              </a:buClr>
              <a:buSzTx/>
              <a:buFont typeface="Arial" panose="020B0604020202020204" pitchFamily="34" charset="0"/>
              <a:buNone/>
              <a:tabLst/>
              <a:defRPr kumimoji="0" sz="1200" b="1" i="0" u="none" strike="noStrike" cap="none" spc="0" normalizeH="0" baseline="0">
                <a:ln>
                  <a:noFill/>
                </a:ln>
                <a:solidFill>
                  <a:srgbClr val="0054A4"/>
                </a:solidFill>
                <a:effectLst/>
                <a:uLnTx/>
                <a:uFillTx/>
                <a:latin typeface="Calibri"/>
                <a:cs typeface="+mn-cs"/>
              </a:defRPr>
            </a:lvl1pPr>
            <a:lvl2pPr marL="685800" indent="-228600" eaLnBrk="1" hangingPunct="1"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Font typeface="Calibri" pitchFamily="34" charset="0"/>
              <a:buChar char="‒"/>
              <a:defRPr sz="1800">
                <a:solidFill>
                  <a:schemeClr val="tx1">
                    <a:lumMod val="75000"/>
                  </a:schemeClr>
                </a:solidFill>
                <a:latin typeface="+mn-lt"/>
                <a:cs typeface="+mn-cs"/>
              </a:defRPr>
            </a:lvl2pPr>
            <a:lvl3pPr marL="1143000" indent="-228600" eaLnBrk="1" hangingPunct="1"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Font typeface="Wingdings" pitchFamily="2" charset="2"/>
              <a:buChar char="§"/>
              <a:defRPr sz="1800">
                <a:solidFill>
                  <a:schemeClr val="tx1">
                    <a:lumMod val="75000"/>
                  </a:schemeClr>
                </a:solidFill>
                <a:latin typeface="+mn-lt"/>
                <a:cs typeface="+mn-cs"/>
              </a:defRPr>
            </a:lvl3pPr>
            <a:lvl4pPr marL="1600200" indent="-228600" eaLnBrk="1" hangingPunct="1"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Font typeface="Arial" pitchFamily="34" charset="0"/>
              <a:buChar char="•"/>
              <a:defRPr sz="1800" baseline="0">
                <a:solidFill>
                  <a:schemeClr val="tx1">
                    <a:lumMod val="75000"/>
                  </a:schemeClr>
                </a:solidFill>
                <a:latin typeface="+mn-lt"/>
                <a:cs typeface="+mn-cs"/>
              </a:defRPr>
            </a:lvl4pPr>
            <a:lvl5pPr marL="2057400" indent="-228600" eaLnBrk="1" hangingPunct="1"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Font typeface="Calibri" pitchFamily="34" charset="0"/>
              <a:buChar char="‒"/>
              <a:defRPr sz="1800" baseline="0">
                <a:solidFill>
                  <a:schemeClr val="tx1">
                    <a:lumMod val="75000"/>
                  </a:schemeClr>
                </a:solidFill>
                <a:latin typeface="+mn-lt"/>
                <a:cs typeface="+mn-cs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cs typeface="+mn-cs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cs typeface="+mn-cs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cs typeface="+mn-cs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cs typeface="+mn-cs"/>
              </a:defRPr>
            </a:lvl9pPr>
          </a:lstStyle>
          <a:p>
            <a:r>
              <a:rPr lang="pt-BR" dirty="0"/>
              <a:t>Idade</a:t>
            </a:r>
          </a:p>
        </p:txBody>
      </p:sp>
      <p:graphicFrame>
        <p:nvGraphicFramePr>
          <p:cNvPr id="29" name="Tabela 28">
            <a:extLst>
              <a:ext uri="{FF2B5EF4-FFF2-40B4-BE49-F238E27FC236}">
                <a16:creationId xmlns:a16="http://schemas.microsoft.com/office/drawing/2014/main" id="{E6C53E38-FF46-4F1A-B80B-88F8F06B62C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443222" y="891543"/>
          <a:ext cx="2132556" cy="1498553"/>
        </p:xfrm>
        <a:graphic>
          <a:graphicData uri="http://schemas.openxmlformats.org/drawingml/2006/table">
            <a:tbl>
              <a:tblPr/>
              <a:tblGrid>
                <a:gridCol w="845338">
                  <a:extLst>
                    <a:ext uri="{9D8B030D-6E8A-4147-A177-3AD203B41FA5}">
                      <a16:colId xmlns:a16="http://schemas.microsoft.com/office/drawing/2014/main" val="2868714173"/>
                    </a:ext>
                  </a:extLst>
                </a:gridCol>
                <a:gridCol w="521762">
                  <a:extLst>
                    <a:ext uri="{9D8B030D-6E8A-4147-A177-3AD203B41FA5}">
                      <a16:colId xmlns:a16="http://schemas.microsoft.com/office/drawing/2014/main" val="4240270150"/>
                    </a:ext>
                  </a:extLst>
                </a:gridCol>
                <a:gridCol w="765456">
                  <a:extLst>
                    <a:ext uri="{9D8B030D-6E8A-4147-A177-3AD203B41FA5}">
                      <a16:colId xmlns:a16="http://schemas.microsoft.com/office/drawing/2014/main" val="3903479761"/>
                    </a:ext>
                  </a:extLst>
                </a:gridCol>
              </a:tblGrid>
              <a:tr h="461093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Classe Idade 2025</a:t>
                      </a:r>
                    </a:p>
                  </a:txBody>
                  <a:tcPr marL="7205" marR="7205" marT="720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Vol. PAC</a:t>
                      </a:r>
                    </a:p>
                  </a:txBody>
                  <a:tcPr marL="7205" marR="7205" marT="7205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Rehab/</a:t>
                      </a:r>
                      <a:r>
                        <a:rPr lang="pt-BR" sz="8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Monit</a:t>
                      </a:r>
                      <a:r>
                        <a:rPr lang="pt-BR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/</a:t>
                      </a:r>
                    </a:p>
                    <a:p>
                      <a:pPr algn="ctr" fontAlgn="ctr"/>
                      <a:r>
                        <a:rPr lang="pt-BR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Fogo</a:t>
                      </a:r>
                    </a:p>
                  </a:txBody>
                  <a:tcPr marL="7205" marR="7205" marT="7205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134778"/>
                  </a:ext>
                </a:extLst>
              </a:tr>
              <a:tr h="172910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0-3,5</a:t>
                      </a:r>
                    </a:p>
                  </a:txBody>
                  <a:tcPr marL="7205" marR="7205" marT="72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48.690</a:t>
                      </a:r>
                    </a:p>
                  </a:txBody>
                  <a:tcPr marL="7205" marR="7205" marT="720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18.119</a:t>
                      </a:r>
                    </a:p>
                  </a:txBody>
                  <a:tcPr marL="7205" marR="7205" marT="720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1593588"/>
                  </a:ext>
                </a:extLst>
              </a:tr>
              <a:tr h="172910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Entre 3,5 e 4,0</a:t>
                      </a:r>
                    </a:p>
                  </a:txBody>
                  <a:tcPr marL="7205" marR="7205" marT="72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36.224</a:t>
                      </a:r>
                    </a:p>
                  </a:txBody>
                  <a:tcPr marL="7205" marR="7205" marT="72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18.262</a:t>
                      </a:r>
                    </a:p>
                  </a:txBody>
                  <a:tcPr marL="7205" marR="7205" marT="72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253925"/>
                  </a:ext>
                </a:extLst>
              </a:tr>
              <a:tr h="172910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Entre 4,0 e 4,7</a:t>
                      </a:r>
                    </a:p>
                  </a:txBody>
                  <a:tcPr marL="7205" marR="7205" marT="72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419.391</a:t>
                      </a:r>
                    </a:p>
                  </a:txBody>
                  <a:tcPr marL="7205" marR="7205" marT="72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282.085</a:t>
                      </a:r>
                    </a:p>
                  </a:txBody>
                  <a:tcPr marL="7205" marR="7205" marT="72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1072304"/>
                  </a:ext>
                </a:extLst>
              </a:tr>
              <a:tr h="172910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Entre 4,7 e 5,0</a:t>
                      </a:r>
                    </a:p>
                  </a:txBody>
                  <a:tcPr marL="7205" marR="7205" marT="72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2.057.401</a:t>
                      </a:r>
                    </a:p>
                  </a:txBody>
                  <a:tcPr marL="7205" marR="7205" marT="72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521.017</a:t>
                      </a:r>
                    </a:p>
                  </a:txBody>
                  <a:tcPr marL="7205" marR="7205" marT="72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2825940"/>
                  </a:ext>
                </a:extLst>
              </a:tr>
              <a:tr h="172910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Maior que 5,0</a:t>
                      </a:r>
                    </a:p>
                  </a:txBody>
                  <a:tcPr marL="7205" marR="7205" marT="72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7.324.439</a:t>
                      </a:r>
                    </a:p>
                  </a:txBody>
                  <a:tcPr marL="7205" marR="7205" marT="72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942.605</a:t>
                      </a:r>
                    </a:p>
                  </a:txBody>
                  <a:tcPr marL="7205" marR="7205" marT="720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7001110"/>
                  </a:ext>
                </a:extLst>
              </a:tr>
              <a:tr h="172910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Geral</a:t>
                      </a:r>
                    </a:p>
                  </a:txBody>
                  <a:tcPr marL="7205" marR="7205" marT="720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9.886.145</a:t>
                      </a:r>
                    </a:p>
                  </a:txBody>
                  <a:tcPr marL="7205" marR="7205" marT="720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1.782.088</a:t>
                      </a:r>
                    </a:p>
                  </a:txBody>
                  <a:tcPr marL="7205" marR="7205" marT="720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9250831"/>
                  </a:ext>
                </a:extLst>
              </a:tr>
            </a:tbl>
          </a:graphicData>
        </a:graphic>
      </p:graphicFrame>
      <p:pic>
        <p:nvPicPr>
          <p:cNvPr id="14" name="Imagem 13">
            <a:extLst>
              <a:ext uri="{FF2B5EF4-FFF2-40B4-BE49-F238E27FC236}">
                <a16:creationId xmlns:a16="http://schemas.microsoft.com/office/drawing/2014/main" id="{AC3D8F15-68C5-45D7-B0CF-153BCB8B1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70569" y="4945159"/>
            <a:ext cx="5355271" cy="1695600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16B19860-D266-447C-814D-A737C16A680A}"/>
              </a:ext>
            </a:extLst>
          </p:cNvPr>
          <p:cNvSpPr txBox="1"/>
          <p:nvPr/>
        </p:nvSpPr>
        <p:spPr>
          <a:xfrm>
            <a:off x="15446606" y="5510115"/>
            <a:ext cx="79198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/>
              <a:t>Comitê blocagem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4035D09-BD40-4007-8EE2-C3495AC937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48204" y="2987627"/>
            <a:ext cx="2353381" cy="1926057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6337C9B3-C08D-4A95-BD8C-487DE20A10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44987" y="2987403"/>
            <a:ext cx="2353260" cy="1926503"/>
          </a:xfrm>
          <a:prstGeom prst="rect">
            <a:avLst/>
          </a:prstGeom>
        </p:spPr>
      </p:pic>
      <p:sp>
        <p:nvSpPr>
          <p:cNvPr id="15" name="CaixaDeTexto 14">
            <a:extLst>
              <a:ext uri="{FF2B5EF4-FFF2-40B4-BE49-F238E27FC236}">
                <a16:creationId xmlns:a16="http://schemas.microsoft.com/office/drawing/2014/main" id="{93ED9DF6-8C81-46A4-ACBF-DF891207B3AB}"/>
              </a:ext>
            </a:extLst>
          </p:cNvPr>
          <p:cNvSpPr txBox="1"/>
          <p:nvPr/>
        </p:nvSpPr>
        <p:spPr>
          <a:xfrm>
            <a:off x="14750593" y="5541368"/>
            <a:ext cx="7919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" dirty="0"/>
              <a:t>Antecipar corte: DH, Baixa performance floresta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DB079ABF-DE51-4CD1-85F4-B29D9567A03B}"/>
              </a:ext>
            </a:extLst>
          </p:cNvPr>
          <p:cNvSpPr txBox="1"/>
          <p:nvPr/>
        </p:nvSpPr>
        <p:spPr>
          <a:xfrm>
            <a:off x="13325623" y="3611371"/>
            <a:ext cx="7919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00" dirty="0"/>
              <a:t>Áreas de Antecipação do corte: DH, Baixa performance floresta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6352D08-3951-475F-A4B4-12B74DB1E2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8084" y="1088646"/>
            <a:ext cx="4936066" cy="1763756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A362DC29-4DC4-4F11-83EA-0A2E7625AE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20976" y="1030663"/>
            <a:ext cx="2284550" cy="128276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353D55C0-3F63-4013-BD35-32F17DBE1761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r="33860"/>
          <a:stretch/>
        </p:blipFill>
        <p:spPr>
          <a:xfrm>
            <a:off x="687327" y="1088646"/>
            <a:ext cx="3957825" cy="5769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687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tângulo 18">
            <a:extLst>
              <a:ext uri="{FF2B5EF4-FFF2-40B4-BE49-F238E27FC236}">
                <a16:creationId xmlns:a16="http://schemas.microsoft.com/office/drawing/2014/main" id="{416D0B67-B1E2-4AE5-8D10-A65A7024AEA2}"/>
              </a:ext>
            </a:extLst>
          </p:cNvPr>
          <p:cNvSpPr/>
          <p:nvPr/>
        </p:nvSpPr>
        <p:spPr>
          <a:xfrm>
            <a:off x="2367363" y="6344869"/>
            <a:ext cx="8759440" cy="454933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18818" name="Imagem 1" descr="image001">
            <a:extLst>
              <a:ext uri="{FF2B5EF4-FFF2-40B4-BE49-F238E27FC236}">
                <a16:creationId xmlns:a16="http://schemas.microsoft.com/office/drawing/2014/main" id="{1A0A4936-36EF-4519-974C-E65395D525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24100" y="4763"/>
            <a:ext cx="12220575" cy="7267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tângulo 3">
            <a:extLst>
              <a:ext uri="{FF2B5EF4-FFF2-40B4-BE49-F238E27FC236}">
                <a16:creationId xmlns:a16="http://schemas.microsoft.com/office/drawing/2014/main" id="{6A5B7E61-2DC7-49EB-B965-E74F1B68A72C}"/>
              </a:ext>
            </a:extLst>
          </p:cNvPr>
          <p:cNvSpPr/>
          <p:nvPr/>
        </p:nvSpPr>
        <p:spPr>
          <a:xfrm>
            <a:off x="3648635" y="1658470"/>
            <a:ext cx="4625789" cy="177052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ATUALIZAR</a:t>
            </a:r>
          </a:p>
        </p:txBody>
      </p:sp>
    </p:spTree>
    <p:extLst>
      <p:ext uri="{BB962C8B-B14F-4D97-AF65-F5344CB8AC3E}">
        <p14:creationId xmlns:p14="http://schemas.microsoft.com/office/powerpoint/2010/main" val="2630208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5E0B9D22-A893-435E-B3FF-B6547DB54E56}"/>
              </a:ext>
            </a:extLst>
          </p:cNvPr>
          <p:cNvSpPr/>
          <p:nvPr/>
        </p:nvSpPr>
        <p:spPr>
          <a:xfrm>
            <a:off x="804755" y="3876675"/>
            <a:ext cx="7597565" cy="2981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5CD68001-AEA0-493E-A8C5-CC6B57FDFA51}"/>
              </a:ext>
            </a:extLst>
          </p:cNvPr>
          <p:cNvSpPr txBox="1"/>
          <p:nvPr/>
        </p:nvSpPr>
        <p:spPr>
          <a:xfrm>
            <a:off x="1051593" y="85725"/>
            <a:ext cx="8373063" cy="630594"/>
          </a:xfrm>
          <a:prstGeom prst="rect">
            <a:avLst/>
          </a:prstGeom>
          <a:noFill/>
          <a:ln w="9525" cap="flat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>
            <a:lvl1pPr marL="0" indent="0" eaLnBrk="1" hangingPunct="1"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Font typeface="Arial" pitchFamily="34" charset="0"/>
              <a:buNone/>
              <a:defRPr lang="pt-BR" sz="2800" b="1" i="0" u="none" strike="noStrike" kern="0" cap="none" spc="0" baseline="0" dirty="0" smtClean="0">
                <a:solidFill>
                  <a:srgbClr val="26488C"/>
                </a:solidFill>
                <a:uFillTx/>
                <a:latin typeface="Arial" pitchFamily="34"/>
                <a:cs typeface="Arial" pitchFamily="34"/>
              </a:defRPr>
            </a:lvl1pPr>
            <a:lvl2pPr marL="685800" indent="-228600" eaLnBrk="1" hangingPunct="1"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Font typeface="Calibri" pitchFamily="34" charset="0"/>
              <a:buChar char="‒"/>
              <a:defRPr lang="pt-BR" sz="1800" dirty="0" smtClean="0"/>
            </a:lvl2pPr>
            <a:lvl3pPr marL="1143000" indent="-228600" eaLnBrk="1" hangingPunct="1"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Font typeface="Wingdings" pitchFamily="2" charset="2"/>
              <a:buChar char="§"/>
              <a:defRPr lang="pt-BR" sz="1800" dirty="0" smtClean="0"/>
            </a:lvl3pPr>
            <a:lvl4pPr marL="1600200" indent="-228600" eaLnBrk="1" hangingPunct="1"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Font typeface="Arial" pitchFamily="34" charset="0"/>
              <a:buChar char="•"/>
              <a:defRPr lang="pt-BR" sz="1800" baseline="0" dirty="0" smtClean="0"/>
            </a:lvl4pPr>
            <a:lvl5pPr marL="2057400" indent="-228600" eaLnBrk="1" hangingPunct="1"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Font typeface="Calibri" pitchFamily="34" charset="0"/>
              <a:buChar char="‒"/>
              <a:defRPr lang="pt-BR" sz="1800" baseline="0" dirty="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cs typeface="+mn-cs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cs typeface="+mn-cs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cs typeface="+mn-cs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pt-BR" sz="2800" b="1" i="0" u="none" strike="noStrike" kern="0" cap="none" spc="0" normalizeH="0" baseline="0" noProof="0" dirty="0">
                <a:ln>
                  <a:noFill/>
                </a:ln>
                <a:solidFill>
                  <a:srgbClr val="26488C"/>
                </a:solidFill>
                <a:effectLst/>
                <a:uLnTx/>
                <a:uFillTx/>
                <a:latin typeface="Arial" pitchFamily="34"/>
                <a:ea typeface="+mn-ea"/>
                <a:cs typeface="Arial" pitchFamily="34"/>
              </a:rPr>
              <a:t>COLHEITA</a:t>
            </a:r>
          </a:p>
        </p:txBody>
      </p:sp>
      <p:sp>
        <p:nvSpPr>
          <p:cNvPr id="15" name="Espaço Reservado para Texto 4">
            <a:extLst>
              <a:ext uri="{FF2B5EF4-FFF2-40B4-BE49-F238E27FC236}">
                <a16:creationId xmlns:a16="http://schemas.microsoft.com/office/drawing/2014/main" id="{3EE6B1D7-E4A8-4318-B40C-B9BA945F5B5D}"/>
              </a:ext>
            </a:extLst>
          </p:cNvPr>
          <p:cNvSpPr txBox="1">
            <a:spLocks/>
          </p:cNvSpPr>
          <p:nvPr/>
        </p:nvSpPr>
        <p:spPr bwMode="auto">
          <a:xfrm>
            <a:off x="733636" y="796332"/>
            <a:ext cx="4956450" cy="3939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CC82A"/>
              </a:buClr>
              <a:buSzTx/>
              <a:buFont typeface="Arial" panose="020B0604020202020204" pitchFamily="34" charset="0"/>
              <a:buNone/>
              <a:tabLst/>
              <a:defRPr sz="1800" b="1" kern="1200" baseline="0">
                <a:solidFill>
                  <a:srgbClr val="0054A4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Font typeface="Calibri" pitchFamily="34" charset="0"/>
              <a:buChar char="‒"/>
              <a:defRPr sz="18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Font typeface="Arial" pitchFamily="34" charset="0"/>
              <a:buChar char="•"/>
              <a:defRPr sz="1800" kern="1200" baseline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Font typeface="Calibri" pitchFamily="34" charset="0"/>
              <a:buChar char="‒"/>
              <a:defRPr sz="1800" kern="1200" baseline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CC82A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srgbClr val="0054A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Volumes e premissas</a:t>
            </a:r>
          </a:p>
        </p:txBody>
      </p:sp>
      <p:sp>
        <p:nvSpPr>
          <p:cNvPr id="6" name="Espaço Reservado para Texto 4">
            <a:extLst>
              <a:ext uri="{FF2B5EF4-FFF2-40B4-BE49-F238E27FC236}">
                <a16:creationId xmlns:a16="http://schemas.microsoft.com/office/drawing/2014/main" id="{8D421CF0-77C3-4111-8408-BDF61463FF52}"/>
              </a:ext>
            </a:extLst>
          </p:cNvPr>
          <p:cNvSpPr txBox="1">
            <a:spLocks/>
          </p:cNvSpPr>
          <p:nvPr/>
        </p:nvSpPr>
        <p:spPr bwMode="auto">
          <a:xfrm>
            <a:off x="733636" y="3693712"/>
            <a:ext cx="4956450" cy="258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CC82A"/>
              </a:buClr>
              <a:buSzTx/>
              <a:buFont typeface="Arial" panose="020B0604020202020204" pitchFamily="34" charset="0"/>
              <a:buNone/>
              <a:tabLst/>
              <a:defRPr sz="1800" b="1" kern="1200" baseline="0">
                <a:solidFill>
                  <a:srgbClr val="0054A4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Font typeface="Calibri" pitchFamily="34" charset="0"/>
              <a:buChar char="‒"/>
              <a:defRPr sz="18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Font typeface="Wingdings" pitchFamily="2" charset="2"/>
              <a:buChar char="§"/>
              <a:defRPr sz="18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Font typeface="Arial" pitchFamily="34" charset="0"/>
              <a:buChar char="•"/>
              <a:defRPr sz="1800" kern="1200" baseline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Font typeface="Calibri" pitchFamily="34" charset="0"/>
              <a:buChar char="‒"/>
              <a:defRPr sz="1800" kern="1200" baseline="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CC82A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srgbClr val="0054A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Distribuição de máquinas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0A1BE473-1847-4663-B6D2-AD8B276DD561}"/>
              </a:ext>
            </a:extLst>
          </p:cNvPr>
          <p:cNvSpPr txBox="1"/>
          <p:nvPr/>
        </p:nvSpPr>
        <p:spPr>
          <a:xfrm>
            <a:off x="8402320" y="4684275"/>
            <a:ext cx="252565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tx1">
                    <a:lumMod val="50000"/>
                  </a:schemeClr>
                </a:solidFill>
              </a:rPr>
              <a:t>Deliberação: Regulação de maquinas entre os módulos </a:t>
            </a:r>
            <a:r>
              <a:rPr lang="pt-BR" sz="1400" dirty="0" err="1">
                <a:solidFill>
                  <a:schemeClr val="tx1">
                    <a:lumMod val="50000"/>
                  </a:schemeClr>
                </a:solidFill>
              </a:rPr>
              <a:t>Komatsu</a:t>
            </a:r>
            <a:r>
              <a:rPr lang="pt-BR" sz="1400" dirty="0">
                <a:solidFill>
                  <a:schemeClr val="tx1">
                    <a:lumMod val="50000"/>
                  </a:schemeClr>
                </a:solidFill>
              </a:rPr>
              <a:t> a partir de mar/25. </a:t>
            </a:r>
          </a:p>
          <a:p>
            <a:r>
              <a:rPr lang="pt-BR" sz="1100" dirty="0">
                <a:solidFill>
                  <a:schemeClr val="tx1">
                    <a:lumMod val="50000"/>
                  </a:schemeClr>
                </a:solidFill>
              </a:rPr>
              <a:t>Maior volume disponível em </a:t>
            </a:r>
            <a:r>
              <a:rPr lang="pt-BR" sz="1100" dirty="0" err="1">
                <a:solidFill>
                  <a:schemeClr val="tx1">
                    <a:lumMod val="50000"/>
                  </a:schemeClr>
                </a:solidFill>
              </a:rPr>
              <a:t>Marialia</a:t>
            </a:r>
            <a:r>
              <a:rPr lang="pt-BR" sz="1100" dirty="0">
                <a:solidFill>
                  <a:schemeClr val="tx1">
                    <a:lumMod val="50000"/>
                  </a:schemeClr>
                </a:solidFill>
              </a:rPr>
              <a:t>/MG e maquinas estão concentradas em Botucatu/Bauru.</a:t>
            </a: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DB1A0C98-32BA-46B2-8E83-2F8EF44C73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837" y="3951846"/>
            <a:ext cx="7380226" cy="2928347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38693002-5B8E-4187-896D-A8A20B998A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837" y="1035120"/>
            <a:ext cx="11236325" cy="2583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208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>
            <a:extLst>
              <a:ext uri="{FF2B5EF4-FFF2-40B4-BE49-F238E27FC236}">
                <a16:creationId xmlns:a16="http://schemas.microsoft.com/office/drawing/2014/main" id="{5E824A4F-85AB-4254-BF08-5D47CC83B4B5}"/>
              </a:ext>
            </a:extLst>
          </p:cNvPr>
          <p:cNvSpPr txBox="1"/>
          <p:nvPr/>
        </p:nvSpPr>
        <p:spPr>
          <a:xfrm>
            <a:off x="1051593" y="85725"/>
            <a:ext cx="8373063" cy="630594"/>
          </a:xfrm>
          <a:prstGeom prst="rect">
            <a:avLst/>
          </a:prstGeom>
          <a:noFill/>
          <a:ln w="9525" cap="flat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>
            <a:lvl1pPr marL="0" indent="0" eaLnBrk="1" hangingPunct="1"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Font typeface="Arial" pitchFamily="34" charset="0"/>
              <a:buNone/>
              <a:defRPr lang="pt-BR" sz="2800" b="1" i="0" u="none" strike="noStrike" kern="0" cap="none" spc="0" baseline="0" dirty="0" smtClean="0">
                <a:solidFill>
                  <a:srgbClr val="26488C"/>
                </a:solidFill>
                <a:uFillTx/>
                <a:latin typeface="Arial" pitchFamily="34"/>
                <a:cs typeface="Arial" pitchFamily="34"/>
              </a:defRPr>
            </a:lvl1pPr>
            <a:lvl2pPr marL="685800" indent="-228600" eaLnBrk="1" hangingPunct="1"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Font typeface="Calibri" pitchFamily="34" charset="0"/>
              <a:buChar char="‒"/>
              <a:defRPr lang="pt-BR" sz="1800" dirty="0" smtClean="0"/>
            </a:lvl2pPr>
            <a:lvl3pPr marL="1143000" indent="-228600" eaLnBrk="1" hangingPunct="1"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Font typeface="Wingdings" pitchFamily="2" charset="2"/>
              <a:buChar char="§"/>
              <a:defRPr lang="pt-BR" sz="1800" dirty="0" smtClean="0"/>
            </a:lvl3pPr>
            <a:lvl4pPr marL="1600200" indent="-228600" eaLnBrk="1" hangingPunct="1"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Font typeface="Arial" pitchFamily="34" charset="0"/>
              <a:buChar char="•"/>
              <a:defRPr lang="pt-BR" sz="1800" baseline="0" dirty="0" smtClean="0"/>
            </a:lvl4pPr>
            <a:lvl5pPr marL="2057400" indent="-228600" eaLnBrk="1" hangingPunct="1"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Font typeface="Calibri" pitchFamily="34" charset="0"/>
              <a:buChar char="‒"/>
              <a:defRPr lang="pt-BR" sz="1800" baseline="0" dirty="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cs typeface="+mn-cs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cs typeface="+mn-cs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cs typeface="+mn-cs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SzTx/>
              <a:buFont typeface="Arial" pitchFamily="34" charset="0"/>
              <a:buNone/>
              <a:tabLst/>
              <a:defRPr/>
            </a:pPr>
            <a:r>
              <a:rPr kumimoji="0" lang="pt-BR" sz="2800" b="1" i="0" u="none" strike="noStrike" kern="0" cap="none" spc="0" normalizeH="0" baseline="0" noProof="0" dirty="0">
                <a:ln>
                  <a:noFill/>
                </a:ln>
                <a:solidFill>
                  <a:srgbClr val="26488C"/>
                </a:solidFill>
                <a:effectLst/>
                <a:uLnTx/>
                <a:uFillTx/>
                <a:latin typeface="Arial" pitchFamily="34"/>
                <a:ea typeface="+mn-ea"/>
                <a:cs typeface="Arial" pitchFamily="34"/>
              </a:rPr>
              <a:t>META DE COMPRA</a:t>
            </a:r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AD1D1665-2BE3-438E-9441-43E015356945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033538"/>
          <a:ext cx="10916920" cy="2522468"/>
        </p:xfrm>
        <a:graphic>
          <a:graphicData uri="http://schemas.openxmlformats.org/drawingml/2006/table">
            <a:tbl>
              <a:tblPr/>
              <a:tblGrid>
                <a:gridCol w="654220">
                  <a:extLst>
                    <a:ext uri="{9D8B030D-6E8A-4147-A177-3AD203B41FA5}">
                      <a16:colId xmlns:a16="http://schemas.microsoft.com/office/drawing/2014/main" val="2683032383"/>
                    </a:ext>
                  </a:extLst>
                </a:gridCol>
                <a:gridCol w="481777">
                  <a:extLst>
                    <a:ext uri="{9D8B030D-6E8A-4147-A177-3AD203B41FA5}">
                      <a16:colId xmlns:a16="http://schemas.microsoft.com/office/drawing/2014/main" val="3139025251"/>
                    </a:ext>
                  </a:extLst>
                </a:gridCol>
                <a:gridCol w="2671236">
                  <a:extLst>
                    <a:ext uri="{9D8B030D-6E8A-4147-A177-3AD203B41FA5}">
                      <a16:colId xmlns:a16="http://schemas.microsoft.com/office/drawing/2014/main" val="3440858717"/>
                    </a:ext>
                  </a:extLst>
                </a:gridCol>
                <a:gridCol w="831117">
                  <a:extLst>
                    <a:ext uri="{9D8B030D-6E8A-4147-A177-3AD203B41FA5}">
                      <a16:colId xmlns:a16="http://schemas.microsoft.com/office/drawing/2014/main" val="3029172054"/>
                    </a:ext>
                  </a:extLst>
                </a:gridCol>
                <a:gridCol w="446178">
                  <a:extLst>
                    <a:ext uri="{9D8B030D-6E8A-4147-A177-3AD203B41FA5}">
                      <a16:colId xmlns:a16="http://schemas.microsoft.com/office/drawing/2014/main" val="3346970681"/>
                    </a:ext>
                  </a:extLst>
                </a:gridCol>
                <a:gridCol w="443263">
                  <a:extLst>
                    <a:ext uri="{9D8B030D-6E8A-4147-A177-3AD203B41FA5}">
                      <a16:colId xmlns:a16="http://schemas.microsoft.com/office/drawing/2014/main" val="839485602"/>
                    </a:ext>
                  </a:extLst>
                </a:gridCol>
                <a:gridCol w="501586">
                  <a:extLst>
                    <a:ext uri="{9D8B030D-6E8A-4147-A177-3AD203B41FA5}">
                      <a16:colId xmlns:a16="http://schemas.microsoft.com/office/drawing/2014/main" val="2702049773"/>
                    </a:ext>
                  </a:extLst>
                </a:gridCol>
                <a:gridCol w="466591">
                  <a:extLst>
                    <a:ext uri="{9D8B030D-6E8A-4147-A177-3AD203B41FA5}">
                      <a16:colId xmlns:a16="http://schemas.microsoft.com/office/drawing/2014/main" val="2643699816"/>
                    </a:ext>
                  </a:extLst>
                </a:gridCol>
                <a:gridCol w="466591">
                  <a:extLst>
                    <a:ext uri="{9D8B030D-6E8A-4147-A177-3AD203B41FA5}">
                      <a16:colId xmlns:a16="http://schemas.microsoft.com/office/drawing/2014/main" val="4002330475"/>
                    </a:ext>
                  </a:extLst>
                </a:gridCol>
                <a:gridCol w="478256">
                  <a:extLst>
                    <a:ext uri="{9D8B030D-6E8A-4147-A177-3AD203B41FA5}">
                      <a16:colId xmlns:a16="http://schemas.microsoft.com/office/drawing/2014/main" val="1462245514"/>
                    </a:ext>
                  </a:extLst>
                </a:gridCol>
                <a:gridCol w="478256">
                  <a:extLst>
                    <a:ext uri="{9D8B030D-6E8A-4147-A177-3AD203B41FA5}">
                      <a16:colId xmlns:a16="http://schemas.microsoft.com/office/drawing/2014/main" val="2489585187"/>
                    </a:ext>
                  </a:extLst>
                </a:gridCol>
                <a:gridCol w="489921">
                  <a:extLst>
                    <a:ext uri="{9D8B030D-6E8A-4147-A177-3AD203B41FA5}">
                      <a16:colId xmlns:a16="http://schemas.microsoft.com/office/drawing/2014/main" val="1785106374"/>
                    </a:ext>
                  </a:extLst>
                </a:gridCol>
                <a:gridCol w="478256">
                  <a:extLst>
                    <a:ext uri="{9D8B030D-6E8A-4147-A177-3AD203B41FA5}">
                      <a16:colId xmlns:a16="http://schemas.microsoft.com/office/drawing/2014/main" val="1466005193"/>
                    </a:ext>
                  </a:extLst>
                </a:gridCol>
                <a:gridCol w="478256">
                  <a:extLst>
                    <a:ext uri="{9D8B030D-6E8A-4147-A177-3AD203B41FA5}">
                      <a16:colId xmlns:a16="http://schemas.microsoft.com/office/drawing/2014/main" val="777432579"/>
                    </a:ext>
                  </a:extLst>
                </a:gridCol>
                <a:gridCol w="489921">
                  <a:extLst>
                    <a:ext uri="{9D8B030D-6E8A-4147-A177-3AD203B41FA5}">
                      <a16:colId xmlns:a16="http://schemas.microsoft.com/office/drawing/2014/main" val="2814605429"/>
                    </a:ext>
                  </a:extLst>
                </a:gridCol>
                <a:gridCol w="454926">
                  <a:extLst>
                    <a:ext uri="{9D8B030D-6E8A-4147-A177-3AD203B41FA5}">
                      <a16:colId xmlns:a16="http://schemas.microsoft.com/office/drawing/2014/main" val="797250543"/>
                    </a:ext>
                  </a:extLst>
                </a:gridCol>
                <a:gridCol w="606569">
                  <a:extLst>
                    <a:ext uri="{9D8B030D-6E8A-4147-A177-3AD203B41FA5}">
                      <a16:colId xmlns:a16="http://schemas.microsoft.com/office/drawing/2014/main" val="714536895"/>
                    </a:ext>
                  </a:extLst>
                </a:gridCol>
              </a:tblGrid>
              <a:tr h="343590">
                <a:tc>
                  <a:txBody>
                    <a:bodyPr/>
                    <a:lstStyle/>
                    <a:p>
                      <a:pPr algn="l" fontAlgn="ctr"/>
                      <a:r>
                        <a:rPr lang="pt-B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Estado</a:t>
                      </a:r>
                    </a:p>
                  </a:txBody>
                  <a:tcPr marL="8380" marR="8380" marT="83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Módulo</a:t>
                      </a:r>
                    </a:p>
                  </a:txBody>
                  <a:tcPr marL="8380" marR="8380" marT="83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Fazenda</a:t>
                      </a:r>
                    </a:p>
                  </a:txBody>
                  <a:tcPr marL="8380" marR="8380" marT="83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Município</a:t>
                      </a:r>
                    </a:p>
                  </a:txBody>
                  <a:tcPr marL="8380" marR="8380" marT="83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Vol. JAN/25</a:t>
                      </a:r>
                    </a:p>
                  </a:txBody>
                  <a:tcPr marL="8380" marR="8380" marT="83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Vol. FEV/25</a:t>
                      </a:r>
                    </a:p>
                  </a:txBody>
                  <a:tcPr marL="8380" marR="8380" marT="83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Vol. MAR/25</a:t>
                      </a:r>
                    </a:p>
                  </a:txBody>
                  <a:tcPr marL="8380" marR="8380" marT="83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Vol. ABR/25</a:t>
                      </a:r>
                    </a:p>
                  </a:txBody>
                  <a:tcPr marL="8380" marR="8380" marT="83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Vol. MAI/25</a:t>
                      </a:r>
                    </a:p>
                  </a:txBody>
                  <a:tcPr marL="8380" marR="8380" marT="83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Vol. JUN/25</a:t>
                      </a:r>
                    </a:p>
                  </a:txBody>
                  <a:tcPr marL="8380" marR="8380" marT="83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Vol. JUL/25</a:t>
                      </a:r>
                    </a:p>
                  </a:txBody>
                  <a:tcPr marL="8380" marR="8380" marT="83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Vol. AGO/25</a:t>
                      </a:r>
                    </a:p>
                  </a:txBody>
                  <a:tcPr marL="8380" marR="8380" marT="83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Vol. SET/25</a:t>
                      </a:r>
                    </a:p>
                  </a:txBody>
                  <a:tcPr marL="8380" marR="8380" marT="83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Vol. OUT/25</a:t>
                      </a:r>
                    </a:p>
                  </a:txBody>
                  <a:tcPr marL="8380" marR="8380" marT="83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Vol. NOV/25</a:t>
                      </a:r>
                    </a:p>
                  </a:txBody>
                  <a:tcPr marL="8380" marR="8380" marT="83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Vol. DEZ/25</a:t>
                      </a:r>
                    </a:p>
                  </a:txBody>
                  <a:tcPr marL="8380" marR="8380" marT="83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2025 (m³)</a:t>
                      </a:r>
                    </a:p>
                  </a:txBody>
                  <a:tcPr marL="8380" marR="8380" marT="838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7875774"/>
                  </a:ext>
                </a:extLst>
              </a:tr>
              <a:tr h="167606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MG</a:t>
                      </a:r>
                    </a:p>
                  </a:txBody>
                  <a:tcPr marL="8380" marR="8380" marT="838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MD13</a:t>
                      </a:r>
                    </a:p>
                  </a:txBody>
                  <a:tcPr marL="8380" marR="8380" marT="838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META DE COMPRA (SUCUPIRA - MG)</a:t>
                      </a:r>
                    </a:p>
                  </a:txBody>
                  <a:tcPr marL="8380" marR="8380" marT="838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Curvelo</a:t>
                      </a:r>
                    </a:p>
                  </a:txBody>
                  <a:tcPr marL="8380" marR="8380" marT="838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380" marR="8380" marT="838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380" marR="8380" marT="838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380" marR="8380" marT="838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380" marR="8380" marT="838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380" marR="8380" marT="838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380" marR="8380" marT="838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58.103</a:t>
                      </a:r>
                    </a:p>
                  </a:txBody>
                  <a:tcPr marL="8380" marR="8380" marT="838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97.988</a:t>
                      </a:r>
                    </a:p>
                  </a:txBody>
                  <a:tcPr marL="8380" marR="8380" marT="838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99.101</a:t>
                      </a:r>
                    </a:p>
                  </a:txBody>
                  <a:tcPr marL="8380" marR="8380" marT="838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95.904</a:t>
                      </a:r>
                    </a:p>
                  </a:txBody>
                  <a:tcPr marL="8380" marR="8380" marT="838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905</a:t>
                      </a:r>
                    </a:p>
                  </a:txBody>
                  <a:tcPr marL="8380" marR="8380" marT="838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380" marR="8380" marT="838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352.000</a:t>
                      </a:r>
                    </a:p>
                  </a:txBody>
                  <a:tcPr marL="8380" marR="8380" marT="838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7898418"/>
                  </a:ext>
                </a:extLst>
              </a:tr>
              <a:tr h="167606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META DE COMPRA (VARIOS CAFÉ - MG)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Andrelândia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43.115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71.949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72.805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71.286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48.845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308.000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8642670"/>
                  </a:ext>
                </a:extLst>
              </a:tr>
              <a:tr h="167606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MG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META DE COMPRA (CHAPADÃO DO ALTO - MG)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Andrelândia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63.560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63.560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2624153"/>
                  </a:ext>
                </a:extLst>
              </a:tr>
              <a:tr h="167606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MG 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101.217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169.936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171.906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167.190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49.750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63.560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723.560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1406995"/>
                  </a:ext>
                </a:extLst>
              </a:tr>
              <a:tr h="167606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META DE COMPRA (MASCHIETO - PR)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Sengés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45.313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113.087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158.400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6468430"/>
                  </a:ext>
                </a:extLst>
              </a:tr>
              <a:tr h="167606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META DE COMPRA (PALMEIRA - PR)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Arapoti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45.437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74.601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59.961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180.000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3432570"/>
                  </a:ext>
                </a:extLst>
              </a:tr>
              <a:tr h="167606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 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45.313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158.524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74.601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59.961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338.400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857"/>
                  </a:ext>
                </a:extLst>
              </a:tr>
              <a:tr h="167606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MD12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META DE COMPRA (SJ PAU D'ALHO - SP)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Guarantã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21.874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26.400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114771"/>
                  </a:ext>
                </a:extLst>
              </a:tr>
              <a:tr h="167606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META DE COMPRA (M2A - SP)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Ubirajara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20.194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45.806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66.000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9065205"/>
                  </a:ext>
                </a:extLst>
              </a:tr>
              <a:tr h="167606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META DE COMPRA (GUMERCINDO - SP)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Capão Bonito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9.468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9.468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6679215"/>
                  </a:ext>
                </a:extLst>
              </a:tr>
              <a:tr h="167606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META DE COMPRA (CACHOEIRINHA III - SP)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Capão Bonito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10.778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1.166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11.944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86750"/>
                  </a:ext>
                </a:extLst>
              </a:tr>
              <a:tr h="167606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21.874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40.440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46.972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113.813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7876152"/>
                  </a:ext>
                </a:extLst>
              </a:tr>
              <a:tr h="167606">
                <a:tc>
                  <a:txBody>
                    <a:bodyPr/>
                    <a:lstStyle/>
                    <a:p>
                      <a:pPr algn="l" fontAlgn="b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Geral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21.874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49.839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198.965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222.791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229.898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171.906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167.190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49.750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63.560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1.175.773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7571757"/>
                  </a:ext>
                </a:extLst>
              </a:tr>
            </a:tbl>
          </a:graphicData>
        </a:graphic>
      </p:graphicFrame>
      <p:sp>
        <p:nvSpPr>
          <p:cNvPr id="4" name="CaixaDeTexto 3">
            <a:extLst>
              <a:ext uri="{FF2B5EF4-FFF2-40B4-BE49-F238E27FC236}">
                <a16:creationId xmlns:a16="http://schemas.microsoft.com/office/drawing/2014/main" id="{50DB35B1-5DA4-4983-8474-5C328ED9A994}"/>
              </a:ext>
            </a:extLst>
          </p:cNvPr>
          <p:cNvSpPr txBox="1"/>
          <p:nvPr/>
        </p:nvSpPr>
        <p:spPr>
          <a:xfrm>
            <a:off x="1293307" y="3873225"/>
            <a:ext cx="4802693" cy="21005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tx1">
                    <a:lumMod val="50000"/>
                  </a:schemeClr>
                </a:solidFill>
              </a:rPr>
              <a:t>Aumento da Meta de Compra com a remoção dos volumes com risco ambiental em MG (</a:t>
            </a:r>
            <a:r>
              <a:rPr lang="pt-BR" sz="1200" dirty="0" err="1">
                <a:solidFill>
                  <a:schemeClr val="tx1">
                    <a:lumMod val="50000"/>
                  </a:schemeClr>
                </a:solidFill>
              </a:rPr>
              <a:t>Calumbis</a:t>
            </a:r>
            <a:r>
              <a:rPr lang="pt-BR" sz="1200" dirty="0">
                <a:solidFill>
                  <a:schemeClr val="tx1">
                    <a:lumMod val="50000"/>
                  </a:schemeClr>
                </a:solidFill>
              </a:rPr>
              <a:t>, Gangorras e Campo Alto).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tx1">
                    <a:lumMod val="50000"/>
                  </a:schemeClr>
                </a:solidFill>
              </a:rPr>
              <a:t>Removido Metas de MS que não evoluíram negociação, com isso não temos mais meta em MS;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tx1">
                    <a:lumMod val="50000"/>
                  </a:schemeClr>
                </a:solidFill>
              </a:rPr>
              <a:t>Incluído meta no PR (</a:t>
            </a:r>
            <a:r>
              <a:rPr lang="pt-BR" sz="1200" dirty="0" err="1">
                <a:solidFill>
                  <a:schemeClr val="tx1">
                    <a:lumMod val="50000"/>
                  </a:schemeClr>
                </a:solidFill>
              </a:rPr>
              <a:t>Maschieto</a:t>
            </a:r>
            <a:r>
              <a:rPr lang="pt-BR" sz="1200" dirty="0">
                <a:solidFill>
                  <a:schemeClr val="tx1">
                    <a:lumMod val="50000"/>
                  </a:schemeClr>
                </a:solidFill>
              </a:rPr>
              <a:t> - Sengés) e removido volume de MG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dirty="0">
                <a:solidFill>
                  <a:schemeClr val="tx1">
                    <a:lumMod val="50000"/>
                  </a:schemeClr>
                </a:solidFill>
              </a:rPr>
              <a:t>Postergado fazendas não assinadas de SP: Gumercindo, Cachoeirinha III e M2A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200" b="1" dirty="0">
                <a:solidFill>
                  <a:schemeClr val="tx1">
                    <a:lumMod val="50000"/>
                  </a:schemeClr>
                </a:solidFill>
              </a:rPr>
              <a:t>Deliberação: remover Gumercindo, Cachoeirinha III e M2A, colocando volume em MG?</a:t>
            </a:r>
          </a:p>
          <a:p>
            <a:endParaRPr lang="pt-BR" sz="105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62444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40AC1563-0D3B-4D5F-9B7B-85D1D824A938}"/>
              </a:ext>
            </a:extLst>
          </p:cNvPr>
          <p:cNvSpPr/>
          <p:nvPr/>
        </p:nvSpPr>
        <p:spPr>
          <a:xfrm>
            <a:off x="779931" y="5669280"/>
            <a:ext cx="10458394" cy="1188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5E824A4F-85AB-4254-BF08-5D47CC83B4B5}"/>
              </a:ext>
            </a:extLst>
          </p:cNvPr>
          <p:cNvSpPr txBox="1"/>
          <p:nvPr/>
        </p:nvSpPr>
        <p:spPr>
          <a:xfrm>
            <a:off x="689283" y="-121309"/>
            <a:ext cx="8373063" cy="630594"/>
          </a:xfrm>
          <a:prstGeom prst="rect">
            <a:avLst/>
          </a:prstGeom>
          <a:noFill/>
          <a:ln w="9525" cap="flat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>
            <a:lvl1pPr marL="0" indent="0" eaLnBrk="1" hangingPunct="1"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Font typeface="Arial" pitchFamily="34" charset="0"/>
              <a:buNone/>
              <a:defRPr lang="pt-BR" sz="2800" b="1" i="0" u="none" strike="noStrike" kern="0" cap="none" spc="0" baseline="0" dirty="0" smtClean="0">
                <a:solidFill>
                  <a:srgbClr val="26488C"/>
                </a:solidFill>
                <a:uFillTx/>
                <a:latin typeface="Arial" pitchFamily="34"/>
                <a:cs typeface="Arial" pitchFamily="34"/>
              </a:defRPr>
            </a:lvl1pPr>
            <a:lvl2pPr marL="685800" indent="-228600" eaLnBrk="1" hangingPunct="1"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Font typeface="Calibri" pitchFamily="34" charset="0"/>
              <a:buChar char="‒"/>
              <a:defRPr lang="pt-BR" sz="1800" dirty="0" smtClean="0"/>
            </a:lvl2pPr>
            <a:lvl3pPr marL="1143000" indent="-228600" eaLnBrk="1" hangingPunct="1"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Font typeface="Wingdings" pitchFamily="2" charset="2"/>
              <a:buChar char="§"/>
              <a:defRPr lang="pt-BR" sz="1800" dirty="0" smtClean="0"/>
            </a:lvl3pPr>
            <a:lvl4pPr marL="1600200" indent="-228600" eaLnBrk="1" hangingPunct="1"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Font typeface="Arial" pitchFamily="34" charset="0"/>
              <a:buChar char="•"/>
              <a:defRPr lang="pt-BR" sz="1800" baseline="0" dirty="0" smtClean="0"/>
            </a:lvl4pPr>
            <a:lvl5pPr marL="2057400" indent="-228600" eaLnBrk="1" hangingPunct="1"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Font typeface="Calibri" pitchFamily="34" charset="0"/>
              <a:buChar char="‒"/>
              <a:defRPr lang="pt-BR" sz="1800" baseline="0" dirty="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cs typeface="+mn-cs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cs typeface="+mn-cs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cs typeface="+mn-cs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SzTx/>
              <a:buFont typeface="Arial" pitchFamily="34" charset="0"/>
              <a:buNone/>
              <a:tabLst/>
              <a:defRPr/>
            </a:pPr>
            <a:r>
              <a:rPr lang="pt-BR" dirty="0"/>
              <a:t>MD01</a:t>
            </a:r>
            <a:endParaRPr kumimoji="0" lang="pt-BR" sz="2800" b="1" i="0" u="none" strike="noStrike" kern="0" cap="none" spc="0" normalizeH="0" baseline="0" noProof="0" dirty="0">
              <a:ln>
                <a:noFill/>
              </a:ln>
              <a:solidFill>
                <a:srgbClr val="26488C"/>
              </a:solidFill>
              <a:effectLst/>
              <a:uLnTx/>
              <a:uFillTx/>
              <a:latin typeface="Arial" pitchFamily="34"/>
              <a:ea typeface="+mn-ea"/>
              <a:cs typeface="Arial" pitchFamily="34"/>
            </a:endParaRPr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78987BF2-B23D-46CC-9563-0299DFDB2C4D}"/>
              </a:ext>
            </a:extLst>
          </p:cNvPr>
          <p:cNvGraphicFramePr>
            <a:graphicFrameLocks noGrp="1"/>
          </p:cNvGraphicFramePr>
          <p:nvPr/>
        </p:nvGraphicFramePr>
        <p:xfrm>
          <a:off x="779931" y="509285"/>
          <a:ext cx="10385908" cy="5884292"/>
        </p:xfrm>
        <a:graphic>
          <a:graphicData uri="http://schemas.openxmlformats.org/drawingml/2006/table">
            <a:tbl>
              <a:tblPr/>
              <a:tblGrid>
                <a:gridCol w="720243">
                  <a:extLst>
                    <a:ext uri="{9D8B030D-6E8A-4147-A177-3AD203B41FA5}">
                      <a16:colId xmlns:a16="http://schemas.microsoft.com/office/drawing/2014/main" val="3907583410"/>
                    </a:ext>
                  </a:extLst>
                </a:gridCol>
                <a:gridCol w="568993">
                  <a:extLst>
                    <a:ext uri="{9D8B030D-6E8A-4147-A177-3AD203B41FA5}">
                      <a16:colId xmlns:a16="http://schemas.microsoft.com/office/drawing/2014/main" val="1151270544"/>
                    </a:ext>
                  </a:extLst>
                </a:gridCol>
                <a:gridCol w="2355196">
                  <a:extLst>
                    <a:ext uri="{9D8B030D-6E8A-4147-A177-3AD203B41FA5}">
                      <a16:colId xmlns:a16="http://schemas.microsoft.com/office/drawing/2014/main" val="178699129"/>
                    </a:ext>
                  </a:extLst>
                </a:gridCol>
                <a:gridCol w="845085">
                  <a:extLst>
                    <a:ext uri="{9D8B030D-6E8A-4147-A177-3AD203B41FA5}">
                      <a16:colId xmlns:a16="http://schemas.microsoft.com/office/drawing/2014/main" val="897643635"/>
                    </a:ext>
                  </a:extLst>
                </a:gridCol>
                <a:gridCol w="528179">
                  <a:extLst>
                    <a:ext uri="{9D8B030D-6E8A-4147-A177-3AD203B41FA5}">
                      <a16:colId xmlns:a16="http://schemas.microsoft.com/office/drawing/2014/main" val="1365559709"/>
                    </a:ext>
                  </a:extLst>
                </a:gridCol>
                <a:gridCol w="326509">
                  <a:extLst>
                    <a:ext uri="{9D8B030D-6E8A-4147-A177-3AD203B41FA5}">
                      <a16:colId xmlns:a16="http://schemas.microsoft.com/office/drawing/2014/main" val="2763723192"/>
                    </a:ext>
                  </a:extLst>
                </a:gridCol>
                <a:gridCol w="412940">
                  <a:extLst>
                    <a:ext uri="{9D8B030D-6E8A-4147-A177-3AD203B41FA5}">
                      <a16:colId xmlns:a16="http://schemas.microsoft.com/office/drawing/2014/main" val="2334959784"/>
                    </a:ext>
                  </a:extLst>
                </a:gridCol>
                <a:gridCol w="384130">
                  <a:extLst>
                    <a:ext uri="{9D8B030D-6E8A-4147-A177-3AD203B41FA5}">
                      <a16:colId xmlns:a16="http://schemas.microsoft.com/office/drawing/2014/main" val="2279915857"/>
                    </a:ext>
                  </a:extLst>
                </a:gridCol>
                <a:gridCol w="384130">
                  <a:extLst>
                    <a:ext uri="{9D8B030D-6E8A-4147-A177-3AD203B41FA5}">
                      <a16:colId xmlns:a16="http://schemas.microsoft.com/office/drawing/2014/main" val="1126463105"/>
                    </a:ext>
                  </a:extLst>
                </a:gridCol>
                <a:gridCol w="384130">
                  <a:extLst>
                    <a:ext uri="{9D8B030D-6E8A-4147-A177-3AD203B41FA5}">
                      <a16:colId xmlns:a16="http://schemas.microsoft.com/office/drawing/2014/main" val="3219741408"/>
                    </a:ext>
                  </a:extLst>
                </a:gridCol>
                <a:gridCol w="384130">
                  <a:extLst>
                    <a:ext uri="{9D8B030D-6E8A-4147-A177-3AD203B41FA5}">
                      <a16:colId xmlns:a16="http://schemas.microsoft.com/office/drawing/2014/main" val="407647322"/>
                    </a:ext>
                  </a:extLst>
                </a:gridCol>
                <a:gridCol w="403336">
                  <a:extLst>
                    <a:ext uri="{9D8B030D-6E8A-4147-A177-3AD203B41FA5}">
                      <a16:colId xmlns:a16="http://schemas.microsoft.com/office/drawing/2014/main" val="2730415412"/>
                    </a:ext>
                  </a:extLst>
                </a:gridCol>
                <a:gridCol w="384130">
                  <a:extLst>
                    <a:ext uri="{9D8B030D-6E8A-4147-A177-3AD203B41FA5}">
                      <a16:colId xmlns:a16="http://schemas.microsoft.com/office/drawing/2014/main" val="3332261216"/>
                    </a:ext>
                  </a:extLst>
                </a:gridCol>
                <a:gridCol w="393732">
                  <a:extLst>
                    <a:ext uri="{9D8B030D-6E8A-4147-A177-3AD203B41FA5}">
                      <a16:colId xmlns:a16="http://schemas.microsoft.com/office/drawing/2014/main" val="2477063379"/>
                    </a:ext>
                  </a:extLst>
                </a:gridCol>
                <a:gridCol w="403336">
                  <a:extLst>
                    <a:ext uri="{9D8B030D-6E8A-4147-A177-3AD203B41FA5}">
                      <a16:colId xmlns:a16="http://schemas.microsoft.com/office/drawing/2014/main" val="2567186982"/>
                    </a:ext>
                  </a:extLst>
                </a:gridCol>
                <a:gridCol w="384130">
                  <a:extLst>
                    <a:ext uri="{9D8B030D-6E8A-4147-A177-3AD203B41FA5}">
                      <a16:colId xmlns:a16="http://schemas.microsoft.com/office/drawing/2014/main" val="1263607481"/>
                    </a:ext>
                  </a:extLst>
                </a:gridCol>
                <a:gridCol w="1123579">
                  <a:extLst>
                    <a:ext uri="{9D8B030D-6E8A-4147-A177-3AD203B41FA5}">
                      <a16:colId xmlns:a16="http://schemas.microsoft.com/office/drawing/2014/main" val="2482829369"/>
                    </a:ext>
                  </a:extLst>
                </a:gridCol>
              </a:tblGrid>
              <a:tr h="280065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Módulo</a:t>
                      </a:r>
                    </a:p>
                  </a:txBody>
                  <a:tcPr marL="7256" marR="7256" marT="72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 Faz.</a:t>
                      </a:r>
                    </a:p>
                  </a:txBody>
                  <a:tcPr marL="7256" marR="7256" marT="72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Fazenda</a:t>
                      </a:r>
                    </a:p>
                  </a:txBody>
                  <a:tcPr marL="7256" marR="7256" marT="72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Macroregião</a:t>
                      </a:r>
                    </a:p>
                  </a:txBody>
                  <a:tcPr marL="7256" marR="7256" marT="72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Estoque seguro (%) </a:t>
                      </a:r>
                    </a:p>
                  </a:txBody>
                  <a:tcPr marL="7256" marR="7256" marT="72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Idade pond. </a:t>
                      </a:r>
                    </a:p>
                  </a:txBody>
                  <a:tcPr marL="7256" marR="7256" marT="72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Vol. MAR/25</a:t>
                      </a:r>
                    </a:p>
                  </a:txBody>
                  <a:tcPr marL="7256" marR="7256" marT="72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Vol. ABR/25</a:t>
                      </a:r>
                    </a:p>
                  </a:txBody>
                  <a:tcPr marL="7256" marR="7256" marT="72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Vol. MAI/25</a:t>
                      </a:r>
                    </a:p>
                  </a:txBody>
                  <a:tcPr marL="7256" marR="7256" marT="72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Vol. JUN/25</a:t>
                      </a:r>
                    </a:p>
                  </a:txBody>
                  <a:tcPr marL="7256" marR="7256" marT="72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Vol. JUL/25</a:t>
                      </a:r>
                    </a:p>
                  </a:txBody>
                  <a:tcPr marL="7256" marR="7256" marT="72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Vol. AGO/25</a:t>
                      </a:r>
                    </a:p>
                  </a:txBody>
                  <a:tcPr marL="7256" marR="7256" marT="72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Vol. SET/25</a:t>
                      </a:r>
                    </a:p>
                  </a:txBody>
                  <a:tcPr marL="7256" marR="7256" marT="72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Vol. OUT/25</a:t>
                      </a:r>
                    </a:p>
                  </a:txBody>
                  <a:tcPr marL="7256" marR="7256" marT="72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Vol. NOV/25</a:t>
                      </a:r>
                    </a:p>
                  </a:txBody>
                  <a:tcPr marL="7256" marR="7256" marT="72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Vol. DEZ/25</a:t>
                      </a:r>
                    </a:p>
                  </a:txBody>
                  <a:tcPr marL="7256" marR="7256" marT="72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Limpeza de áreas</a:t>
                      </a:r>
                    </a:p>
                  </a:txBody>
                  <a:tcPr marL="7256" marR="7256" marT="725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858683"/>
                  </a:ext>
                </a:extLst>
              </a:tr>
              <a:tr h="142979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MD01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0475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IPÊ III - ITATINGA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Itatinga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8,53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20.595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Sinistro fogo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1778369"/>
                  </a:ext>
                </a:extLst>
              </a:tr>
              <a:tr h="140032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MD01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0036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196" rtl="0" eaLnBrk="1" fontAlgn="b" latinLnBrk="0" hangingPunct="1"/>
                      <a:r>
                        <a:rPr lang="pt-B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CAMPOS VERDES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Itatinga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81%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7,17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67.052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Sinistro fogo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6751110"/>
                  </a:ext>
                </a:extLst>
              </a:tr>
              <a:tr h="140032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MD01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0435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ANCHIETA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Central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4,86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17.516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113332"/>
                  </a:ext>
                </a:extLst>
              </a:tr>
              <a:tr h="140032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MD01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0607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SEMEADOR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Itatinga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70%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4,81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11.886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34.194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0945147"/>
                  </a:ext>
                </a:extLst>
              </a:tr>
              <a:tr h="140032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MD01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0657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SANTO ANTÔNIO DOS PALMARES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Itatinga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4,68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27.848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 dirty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</a:rPr>
                        <a:t>Antecipado ritmo MD15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6168264"/>
                  </a:ext>
                </a:extLst>
              </a:tr>
              <a:tr h="140032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MD01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0977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RIO VERDE II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Itatinga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75%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6,03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25.565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23023367"/>
                  </a:ext>
                </a:extLst>
              </a:tr>
              <a:tr h="140032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MD01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0260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REFLEM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Central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68%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4,73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32.416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2.187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Sinistro fogo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2184086"/>
                  </a:ext>
                </a:extLst>
              </a:tr>
              <a:tr h="140032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MD01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0611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QUERÊNCIA III - AGUDOS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Central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64%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4,80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58.567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4738896"/>
                  </a:ext>
                </a:extLst>
              </a:tr>
              <a:tr h="140032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MD01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2075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QUERÊNCIA IV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Central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7,30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11.981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6710261"/>
                  </a:ext>
                </a:extLst>
              </a:tr>
              <a:tr h="140032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MD01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0346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SANTA MADALENA III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Central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5,20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8.499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1230274"/>
                  </a:ext>
                </a:extLst>
              </a:tr>
              <a:tr h="140032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MD01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0293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JACUTINGA II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Central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5,85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7.405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974676"/>
                  </a:ext>
                </a:extLst>
              </a:tr>
              <a:tr h="140032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MD01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0500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PORTO SEGURO - GLEBA A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Central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5,14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19.832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4593850"/>
                  </a:ext>
                </a:extLst>
              </a:tr>
              <a:tr h="140032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MD01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0501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PORTO SEGURO - GLEBA B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Central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4,92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3.350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9122224"/>
                  </a:ext>
                </a:extLst>
              </a:tr>
              <a:tr h="140032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MD01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2047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CÓRREGO DO CAMPO II - GLEBA B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Central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4,20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7.709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Sinistro fogo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087540"/>
                  </a:ext>
                </a:extLst>
              </a:tr>
              <a:tr h="140032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MD01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0413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CÓRREGO DO CAMPO II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Central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5,08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2.505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13.367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2635284"/>
                  </a:ext>
                </a:extLst>
              </a:tr>
              <a:tr h="140032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MD01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0613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PEDRA BRANCA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Central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4,80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7.005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Sinistro fogo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6883115"/>
                  </a:ext>
                </a:extLst>
              </a:tr>
              <a:tr h="140032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MD01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2046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POÇO FUNDO - GLEBA A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Central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5,50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7.108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138610"/>
                  </a:ext>
                </a:extLst>
              </a:tr>
              <a:tr h="140032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MD01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0057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CABREÚVA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Central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11,06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89.361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Sinistro fogo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6672578"/>
                  </a:ext>
                </a:extLst>
              </a:tr>
              <a:tr h="140032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MD01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9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7000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9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META DE COMPRA (M2A - SP)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9B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EXT SP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9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9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6,00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9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9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9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9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20.194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9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45.806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9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9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9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9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9BD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9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E9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5089047"/>
                  </a:ext>
                </a:extLst>
              </a:tr>
              <a:tr h="140032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MD01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0526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SANTA IZABEL II - AGUDOS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Central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71%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5,09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74.632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115.682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120.139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70.872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2846840"/>
                  </a:ext>
                </a:extLst>
              </a:tr>
              <a:tr h="140032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MD01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0473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AMERICANA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Itatinga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98%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7,31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57.290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41.865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0092666"/>
                  </a:ext>
                </a:extLst>
              </a:tr>
              <a:tr h="140032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MD01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0036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  <a:latin typeface="Calibri" panose="020F0502020204030204" pitchFamily="34" charset="0"/>
                        </a:rPr>
                        <a:t>CAMPOS VERDES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Itatinga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92%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7,85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31.624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Sinistro fogo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0585115"/>
                  </a:ext>
                </a:extLst>
              </a:tr>
              <a:tr h="140032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MD01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0350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ÁGUA DA ONÇA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Central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4,99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14.737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Sinistro fogo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2678439"/>
                  </a:ext>
                </a:extLst>
              </a:tr>
              <a:tr h="140032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MD01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0154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NOSSA SENHORA DE FÁTIMA II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Central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3,83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6.549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DH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1202873"/>
                  </a:ext>
                </a:extLst>
              </a:tr>
              <a:tr h="140032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MD01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0610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UNIVERSAL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Central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5,10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21.399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134313"/>
                  </a:ext>
                </a:extLst>
              </a:tr>
              <a:tr h="140032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MD01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2012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MARRUÁ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Central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91%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5,07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20.565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18.473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Sinistro fogo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2695144"/>
                  </a:ext>
                </a:extLst>
              </a:tr>
              <a:tr h="140032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MD01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0089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FORQUILHA I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Central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4,71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3.141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2697878"/>
                  </a:ext>
                </a:extLst>
              </a:tr>
              <a:tr h="140032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MD01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0424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TOCA DA ONÇA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Central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5,00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4.405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1652727"/>
                  </a:ext>
                </a:extLst>
              </a:tr>
              <a:tr h="140032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MD01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2005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LAGEADINHO II - BOREBI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Central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4,97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18.589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0518315"/>
                  </a:ext>
                </a:extLst>
              </a:tr>
              <a:tr h="140032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MD01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0056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PARAÍSO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Central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8,00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163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9893389"/>
                  </a:ext>
                </a:extLst>
              </a:tr>
              <a:tr h="140032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MD01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2072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MARIA CRISTINA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Central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16,50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91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3197733"/>
                  </a:ext>
                </a:extLst>
              </a:tr>
              <a:tr h="140032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MD01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0015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SELVA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Central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8,80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1.026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6538950"/>
                  </a:ext>
                </a:extLst>
              </a:tr>
              <a:tr h="140032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MD01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0141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LUPA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Central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5,20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6.039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7995687"/>
                  </a:ext>
                </a:extLst>
              </a:tr>
              <a:tr h="140032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MD01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0333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SÃO PEDRO II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Central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5,30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14.634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5991302"/>
                  </a:ext>
                </a:extLst>
              </a:tr>
              <a:tr h="140032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MD01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2179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EMBAÚ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Central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3,70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2.506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Sinistro fogo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1571842"/>
                  </a:ext>
                </a:extLst>
              </a:tr>
              <a:tr h="140032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MD01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0049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RONDON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Central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3,50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8.332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Sinistro fogo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963072"/>
                  </a:ext>
                </a:extLst>
              </a:tr>
              <a:tr h="140032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MD01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0386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CORVO BRANCO II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Central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6,10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1.322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Sinistro fogo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5446936"/>
                  </a:ext>
                </a:extLst>
              </a:tr>
              <a:tr h="140032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MD01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0008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SANTA MARIA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Central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12,40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1.186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7683655"/>
                  </a:ext>
                </a:extLst>
              </a:tr>
              <a:tr h="140032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MD01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0001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MAMEDINA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 Central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73%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5,72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39.305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Monitoramento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4796363"/>
                  </a:ext>
                </a:extLst>
              </a:tr>
              <a:tr h="140032">
                <a:tc>
                  <a:txBody>
                    <a:bodyPr/>
                    <a:lstStyle/>
                    <a:p>
                      <a:pPr algn="l" fontAlgn="b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MD01 Total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8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43%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5,75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117.049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120.023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122.034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137.036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120.438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115.682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120.139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128.161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136.740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8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119.214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8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7256" marR="7256" marT="725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82398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9497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1CFB486E-3E47-4E41-A920-9A7D6D9A7302}"/>
              </a:ext>
            </a:extLst>
          </p:cNvPr>
          <p:cNvSpPr/>
          <p:nvPr/>
        </p:nvSpPr>
        <p:spPr>
          <a:xfrm>
            <a:off x="779931" y="5669280"/>
            <a:ext cx="10458394" cy="1188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5E824A4F-85AB-4254-BF08-5D47CC83B4B5}"/>
              </a:ext>
            </a:extLst>
          </p:cNvPr>
          <p:cNvSpPr txBox="1"/>
          <p:nvPr/>
        </p:nvSpPr>
        <p:spPr>
          <a:xfrm>
            <a:off x="689283" y="-121309"/>
            <a:ext cx="8373063" cy="630594"/>
          </a:xfrm>
          <a:prstGeom prst="rect">
            <a:avLst/>
          </a:prstGeom>
          <a:noFill/>
          <a:ln w="9525" cap="flat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normAutofit/>
          </a:bodyPr>
          <a:lstStyle>
            <a:lvl1pPr marL="0" indent="0" eaLnBrk="1" hangingPunct="1"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Font typeface="Arial" pitchFamily="34" charset="0"/>
              <a:buNone/>
              <a:defRPr lang="pt-BR" sz="2800" b="1" i="0" u="none" strike="noStrike" kern="0" cap="none" spc="0" baseline="0" dirty="0" smtClean="0">
                <a:solidFill>
                  <a:srgbClr val="26488C"/>
                </a:solidFill>
                <a:uFillTx/>
                <a:latin typeface="Arial" pitchFamily="34"/>
                <a:cs typeface="Arial" pitchFamily="34"/>
              </a:defRPr>
            </a:lvl1pPr>
            <a:lvl2pPr marL="685800" indent="-228600" eaLnBrk="1" hangingPunct="1"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Font typeface="Calibri" pitchFamily="34" charset="0"/>
              <a:buChar char="‒"/>
              <a:defRPr lang="pt-BR" sz="1800" dirty="0" smtClean="0"/>
            </a:lvl2pPr>
            <a:lvl3pPr marL="1143000" indent="-228600" eaLnBrk="1" hangingPunct="1"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Font typeface="Wingdings" pitchFamily="2" charset="2"/>
              <a:buChar char="§"/>
              <a:defRPr lang="pt-BR" sz="1800" dirty="0" smtClean="0"/>
            </a:lvl3pPr>
            <a:lvl4pPr marL="1600200" indent="-228600" eaLnBrk="1" hangingPunct="1"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Font typeface="Arial" pitchFamily="34" charset="0"/>
              <a:buChar char="•"/>
              <a:defRPr lang="pt-BR" sz="1800" baseline="0" dirty="0" smtClean="0"/>
            </a:lvl4pPr>
            <a:lvl5pPr marL="2057400" indent="-228600" eaLnBrk="1" hangingPunct="1"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Font typeface="Calibri" pitchFamily="34" charset="0"/>
              <a:buChar char="‒"/>
              <a:defRPr lang="pt-BR" sz="1800" baseline="0" dirty="0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cs typeface="+mn-cs"/>
              </a:defRPr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cs typeface="+mn-cs"/>
              </a:defRPr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cs typeface="+mn-cs"/>
              </a:defRPr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>
                <a:latin typeface="+mn-lt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rgbClr val="A2BD30"/>
              </a:buClr>
              <a:buSzTx/>
              <a:buFont typeface="Arial" pitchFamily="34" charset="0"/>
              <a:buNone/>
              <a:tabLst/>
              <a:defRPr/>
            </a:pPr>
            <a:r>
              <a:rPr lang="pt-BR" dirty="0"/>
              <a:t>MD02</a:t>
            </a:r>
            <a:endParaRPr kumimoji="0" lang="pt-BR" sz="2800" b="1" i="0" u="none" strike="noStrike" kern="0" cap="none" spc="0" normalizeH="0" baseline="0" noProof="0" dirty="0">
              <a:ln>
                <a:noFill/>
              </a:ln>
              <a:solidFill>
                <a:srgbClr val="26488C"/>
              </a:solidFill>
              <a:effectLst/>
              <a:uLnTx/>
              <a:uFillTx/>
              <a:latin typeface="Arial" pitchFamily="34"/>
              <a:ea typeface="+mn-ea"/>
              <a:cs typeface="Arial" pitchFamily="34"/>
            </a:endParaRP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11A3E50E-D0B1-4665-8615-1B9FF84E0419}"/>
              </a:ext>
            </a:extLst>
          </p:cNvPr>
          <p:cNvGraphicFramePr>
            <a:graphicFrameLocks noGrp="1"/>
          </p:cNvGraphicFramePr>
          <p:nvPr/>
        </p:nvGraphicFramePr>
        <p:xfrm>
          <a:off x="779931" y="509286"/>
          <a:ext cx="10245124" cy="6188730"/>
        </p:xfrm>
        <a:graphic>
          <a:graphicData uri="http://schemas.openxmlformats.org/drawingml/2006/table">
            <a:tbl>
              <a:tblPr/>
              <a:tblGrid>
                <a:gridCol w="733407">
                  <a:extLst>
                    <a:ext uri="{9D8B030D-6E8A-4147-A177-3AD203B41FA5}">
                      <a16:colId xmlns:a16="http://schemas.microsoft.com/office/drawing/2014/main" val="609238287"/>
                    </a:ext>
                  </a:extLst>
                </a:gridCol>
                <a:gridCol w="579391">
                  <a:extLst>
                    <a:ext uri="{9D8B030D-6E8A-4147-A177-3AD203B41FA5}">
                      <a16:colId xmlns:a16="http://schemas.microsoft.com/office/drawing/2014/main" val="2319886136"/>
                    </a:ext>
                  </a:extLst>
                </a:gridCol>
                <a:gridCol w="2398243">
                  <a:extLst>
                    <a:ext uri="{9D8B030D-6E8A-4147-A177-3AD203B41FA5}">
                      <a16:colId xmlns:a16="http://schemas.microsoft.com/office/drawing/2014/main" val="2846352810"/>
                    </a:ext>
                  </a:extLst>
                </a:gridCol>
                <a:gridCol w="647263">
                  <a:extLst>
                    <a:ext uri="{9D8B030D-6E8A-4147-A177-3AD203B41FA5}">
                      <a16:colId xmlns:a16="http://schemas.microsoft.com/office/drawing/2014/main" val="3871459947"/>
                    </a:ext>
                  </a:extLst>
                </a:gridCol>
                <a:gridCol w="537832">
                  <a:extLst>
                    <a:ext uri="{9D8B030D-6E8A-4147-A177-3AD203B41FA5}">
                      <a16:colId xmlns:a16="http://schemas.microsoft.com/office/drawing/2014/main" val="489041093"/>
                    </a:ext>
                  </a:extLst>
                </a:gridCol>
                <a:gridCol w="332479">
                  <a:extLst>
                    <a:ext uri="{9D8B030D-6E8A-4147-A177-3AD203B41FA5}">
                      <a16:colId xmlns:a16="http://schemas.microsoft.com/office/drawing/2014/main" val="4258116508"/>
                    </a:ext>
                  </a:extLst>
                </a:gridCol>
                <a:gridCol w="420488">
                  <a:extLst>
                    <a:ext uri="{9D8B030D-6E8A-4147-A177-3AD203B41FA5}">
                      <a16:colId xmlns:a16="http://schemas.microsoft.com/office/drawing/2014/main" val="2473491305"/>
                    </a:ext>
                  </a:extLst>
                </a:gridCol>
                <a:gridCol w="381372">
                  <a:extLst>
                    <a:ext uri="{9D8B030D-6E8A-4147-A177-3AD203B41FA5}">
                      <a16:colId xmlns:a16="http://schemas.microsoft.com/office/drawing/2014/main" val="3787087406"/>
                    </a:ext>
                  </a:extLst>
                </a:gridCol>
                <a:gridCol w="391151">
                  <a:extLst>
                    <a:ext uri="{9D8B030D-6E8A-4147-A177-3AD203B41FA5}">
                      <a16:colId xmlns:a16="http://schemas.microsoft.com/office/drawing/2014/main" val="1413319872"/>
                    </a:ext>
                  </a:extLst>
                </a:gridCol>
                <a:gridCol w="381372">
                  <a:extLst>
                    <a:ext uri="{9D8B030D-6E8A-4147-A177-3AD203B41FA5}">
                      <a16:colId xmlns:a16="http://schemas.microsoft.com/office/drawing/2014/main" val="2755830859"/>
                    </a:ext>
                  </a:extLst>
                </a:gridCol>
                <a:gridCol w="352035">
                  <a:extLst>
                    <a:ext uri="{9D8B030D-6E8A-4147-A177-3AD203B41FA5}">
                      <a16:colId xmlns:a16="http://schemas.microsoft.com/office/drawing/2014/main" val="2842547776"/>
                    </a:ext>
                  </a:extLst>
                </a:gridCol>
                <a:gridCol w="410709">
                  <a:extLst>
                    <a:ext uri="{9D8B030D-6E8A-4147-A177-3AD203B41FA5}">
                      <a16:colId xmlns:a16="http://schemas.microsoft.com/office/drawing/2014/main" val="3261918255"/>
                    </a:ext>
                  </a:extLst>
                </a:gridCol>
                <a:gridCol w="352035">
                  <a:extLst>
                    <a:ext uri="{9D8B030D-6E8A-4147-A177-3AD203B41FA5}">
                      <a16:colId xmlns:a16="http://schemas.microsoft.com/office/drawing/2014/main" val="2613469071"/>
                    </a:ext>
                  </a:extLst>
                </a:gridCol>
                <a:gridCol w="400930">
                  <a:extLst>
                    <a:ext uri="{9D8B030D-6E8A-4147-A177-3AD203B41FA5}">
                      <a16:colId xmlns:a16="http://schemas.microsoft.com/office/drawing/2014/main" val="697988585"/>
                    </a:ext>
                  </a:extLst>
                </a:gridCol>
                <a:gridCol w="410709">
                  <a:extLst>
                    <a:ext uri="{9D8B030D-6E8A-4147-A177-3AD203B41FA5}">
                      <a16:colId xmlns:a16="http://schemas.microsoft.com/office/drawing/2014/main" val="734834847"/>
                    </a:ext>
                  </a:extLst>
                </a:gridCol>
                <a:gridCol w="371593">
                  <a:extLst>
                    <a:ext uri="{9D8B030D-6E8A-4147-A177-3AD203B41FA5}">
                      <a16:colId xmlns:a16="http://schemas.microsoft.com/office/drawing/2014/main" val="3046184374"/>
                    </a:ext>
                  </a:extLst>
                </a:gridCol>
                <a:gridCol w="1144115">
                  <a:extLst>
                    <a:ext uri="{9D8B030D-6E8A-4147-A177-3AD203B41FA5}">
                      <a16:colId xmlns:a16="http://schemas.microsoft.com/office/drawing/2014/main" val="4034337595"/>
                    </a:ext>
                  </a:extLst>
                </a:gridCol>
              </a:tblGrid>
              <a:tr h="27699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Módulo</a:t>
                      </a:r>
                    </a:p>
                  </a:txBody>
                  <a:tcPr marL="6925" marR="6925" marT="69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 Faz.</a:t>
                      </a:r>
                    </a:p>
                  </a:txBody>
                  <a:tcPr marL="6925" marR="6925" marT="69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Fazenda</a:t>
                      </a:r>
                    </a:p>
                  </a:txBody>
                  <a:tcPr marL="6925" marR="6925" marT="69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Macroregião</a:t>
                      </a:r>
                    </a:p>
                  </a:txBody>
                  <a:tcPr marL="6925" marR="6925" marT="69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Estoque seguro (%) </a:t>
                      </a:r>
                    </a:p>
                  </a:txBody>
                  <a:tcPr marL="6925" marR="6925" marT="69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Idade pond. </a:t>
                      </a:r>
                    </a:p>
                  </a:txBody>
                  <a:tcPr marL="6925" marR="6925" marT="69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Vol. MAR/25</a:t>
                      </a:r>
                    </a:p>
                  </a:txBody>
                  <a:tcPr marL="6925" marR="6925" marT="69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Vol. ABR/25</a:t>
                      </a:r>
                    </a:p>
                  </a:txBody>
                  <a:tcPr marL="6925" marR="6925" marT="69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Vol. MAI/25</a:t>
                      </a:r>
                    </a:p>
                  </a:txBody>
                  <a:tcPr marL="6925" marR="6925" marT="69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Vol. JUN/25</a:t>
                      </a:r>
                    </a:p>
                  </a:txBody>
                  <a:tcPr marL="6925" marR="6925" marT="69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Vol. JUL/25</a:t>
                      </a:r>
                    </a:p>
                  </a:txBody>
                  <a:tcPr marL="6925" marR="6925" marT="69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Vol. AGO/25</a:t>
                      </a:r>
                    </a:p>
                  </a:txBody>
                  <a:tcPr marL="6925" marR="6925" marT="69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Vol. SET/25</a:t>
                      </a:r>
                    </a:p>
                  </a:txBody>
                  <a:tcPr marL="6925" marR="6925" marT="69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Vol. OUT/25</a:t>
                      </a:r>
                    </a:p>
                  </a:txBody>
                  <a:tcPr marL="6925" marR="6925" marT="69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Vol. NOV/25</a:t>
                      </a:r>
                    </a:p>
                  </a:txBody>
                  <a:tcPr marL="6925" marR="6925" marT="69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Vol. DEZ/25</a:t>
                      </a:r>
                    </a:p>
                  </a:txBody>
                  <a:tcPr marL="6925" marR="6925" marT="69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196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Limpeza de áreas</a:t>
                      </a:r>
                    </a:p>
                  </a:txBody>
                  <a:tcPr marL="6925" marR="6925" marT="69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0781615"/>
                  </a:ext>
                </a:extLst>
              </a:tr>
              <a:tr h="138496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MD02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1124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CARIDADE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Itapeva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16,20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20.362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A2BD3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4361494"/>
                  </a:ext>
                </a:extLst>
              </a:tr>
              <a:tr h="138496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MD02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1126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VILICO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Itapeva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13,20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11.511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7365892"/>
                  </a:ext>
                </a:extLst>
              </a:tr>
              <a:tr h="138496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MD02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1127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GOMES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Itapeva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16,20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41.924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2.076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9589935"/>
                  </a:ext>
                </a:extLst>
              </a:tr>
              <a:tr h="138496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MD02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2122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NOSSA SENHORA MENINA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Itapeva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3,50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2.068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Sinistro fogo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1363374"/>
                  </a:ext>
                </a:extLst>
              </a:tr>
              <a:tr h="138496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MD02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0465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ALIANÇA III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Itapeva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4,96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25.328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9830744"/>
                  </a:ext>
                </a:extLst>
              </a:tr>
              <a:tr h="138496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MD02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0967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MARUQUE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Itapeva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8,07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49.143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18.650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9986069"/>
                  </a:ext>
                </a:extLst>
              </a:tr>
              <a:tr h="138496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MD02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2413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PALMITAL III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Itapeva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9,90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138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3034813"/>
                  </a:ext>
                </a:extLst>
              </a:tr>
              <a:tr h="138496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MD02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2414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PALMITAL IV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Itapeva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14,10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102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1488878"/>
                  </a:ext>
                </a:extLst>
              </a:tr>
              <a:tr h="138496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MD02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2415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PALMITAL V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Itapeva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14,10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1755904"/>
                  </a:ext>
                </a:extLst>
              </a:tr>
              <a:tr h="138496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MD02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2416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PALMITAL VII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Itapeva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13,90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3117130"/>
                  </a:ext>
                </a:extLst>
              </a:tr>
              <a:tr h="138496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MD02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0692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NOVO HORIZONTE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Itapeva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14,21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4.379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Monitoramento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5493577"/>
                  </a:ext>
                </a:extLst>
              </a:tr>
              <a:tr h="138496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MD02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0617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MAGNÓLIA II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Itapeva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5,80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1.615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1044129"/>
                  </a:ext>
                </a:extLst>
              </a:tr>
              <a:tr h="138496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MD02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0505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BORSOI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Itapeva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5,00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7.622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243461"/>
                  </a:ext>
                </a:extLst>
              </a:tr>
              <a:tr h="138496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MD02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0605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PINHALZINHO II – ITAPETININGA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Itapeva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4,81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37.045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13.262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669336"/>
                  </a:ext>
                </a:extLst>
              </a:tr>
              <a:tr h="138496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MD02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0688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ÁGUA BONITA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Itapeva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5,29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36.382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2743666"/>
                  </a:ext>
                </a:extLst>
              </a:tr>
              <a:tr h="138496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MD02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7000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META DE COMPRA (GUMERCINDO - SP)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EXT SP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6,00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9.468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0038374"/>
                  </a:ext>
                </a:extLst>
              </a:tr>
              <a:tr h="138496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MD02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7000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META DE COMPRA (CACHOEIRINHA III - SP)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EXT SP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6,00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10.778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1.166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0379642"/>
                  </a:ext>
                </a:extLst>
              </a:tr>
              <a:tr h="138496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MD02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0551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LAGEADO II - PARANAPANEMA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Itapeva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4,80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34.607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8237127"/>
                  </a:ext>
                </a:extLst>
              </a:tr>
              <a:tr h="138496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MD02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0514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SANTA MARIA VIII - TEJUPÁ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Itapeva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4,86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37.245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48.240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Sinistro fogo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8741716"/>
                  </a:ext>
                </a:extLst>
              </a:tr>
              <a:tr h="138496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MD02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0573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NATIVIDADE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Itapeva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5,00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8.465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Sinistro fogo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8931453"/>
                  </a:ext>
                </a:extLst>
              </a:tr>
              <a:tr h="138496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MD02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0409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ALVORADA II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Itapeva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92%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5,10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10.238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Sinistro fogo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1252596"/>
                  </a:ext>
                </a:extLst>
              </a:tr>
              <a:tr h="138496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MD02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2015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CAMBUÍ II - ANGATUBA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Itapeva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5,01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10.233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38.438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Monitoramento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191736"/>
                  </a:ext>
                </a:extLst>
              </a:tr>
              <a:tr h="138496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MD02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0509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SANTA FILOMENA II - PIRAJU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Itapeva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5,08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23.227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Sinistro fogo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6879835"/>
                  </a:ext>
                </a:extLst>
              </a:tr>
              <a:tr h="138496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MD02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0639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LAGOA I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Itapeva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4,20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2.493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Sinistro fogo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986251"/>
                  </a:ext>
                </a:extLst>
              </a:tr>
              <a:tr h="138496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MD02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0637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LAGOA II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Itapeva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4,55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169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12.232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Sinistro fogo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0765965"/>
                  </a:ext>
                </a:extLst>
              </a:tr>
              <a:tr h="138496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MD02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0512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SÃO LUIZ IV - GLEBA A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Itapeva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5,40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10.268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9712274"/>
                  </a:ext>
                </a:extLst>
              </a:tr>
              <a:tr h="138496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MD02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0568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ESTÂNCIA QUARENTA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Itapeva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75%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4,90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8.561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9160886"/>
                  </a:ext>
                </a:extLst>
              </a:tr>
              <a:tr h="138496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MD02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0513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PINHAL I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Itapeva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5,27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16.076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05710688"/>
                  </a:ext>
                </a:extLst>
              </a:tr>
              <a:tr h="138496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MD02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2035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OLINDA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Itapeva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12,74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1.451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1719765"/>
                  </a:ext>
                </a:extLst>
              </a:tr>
              <a:tr h="138496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MD02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0415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SANTA TEREZA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Itapeva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5,20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2.872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9649312"/>
                  </a:ext>
                </a:extLst>
              </a:tr>
              <a:tr h="138496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MD02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0416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SANTA TEREZA II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Itapeva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5,20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5.882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2701599"/>
                  </a:ext>
                </a:extLst>
              </a:tr>
              <a:tr h="138496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MD02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0417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NOSSA SENHORA APARECIDA V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Itapeva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4,82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13.557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2013643"/>
                  </a:ext>
                </a:extLst>
              </a:tr>
              <a:tr h="138496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MD02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0467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ÁGUA BRANCA IV - GLEBA B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Itapeva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5,35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3.657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7.651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6680825"/>
                  </a:ext>
                </a:extLst>
              </a:tr>
              <a:tr h="138496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MD02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0466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ÁGUA BRANCA IV - GLEBA A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Itapeva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100%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5,43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18.338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1955749"/>
                  </a:ext>
                </a:extLst>
              </a:tr>
              <a:tr h="138496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MD02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0510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LAGEADO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Itapeva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5,23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21.414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7703943"/>
                  </a:ext>
                </a:extLst>
              </a:tr>
              <a:tr h="138496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MD02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2099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ÁGUAS CLARAS III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Itapeva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4,73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19.814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5568550"/>
                  </a:ext>
                </a:extLst>
              </a:tr>
              <a:tr h="138496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MD02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2404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ALVORADA VII - GLEBA A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Itapeva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3,92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7.452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24.171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19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i="0" u="none" strike="noStrike" dirty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</a:rPr>
                        <a:t>Postergar 2026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1613543"/>
                  </a:ext>
                </a:extLst>
              </a:tr>
              <a:tr h="138496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MD02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2405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ALVORADA VII - GLEBA B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Itapeva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13,50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561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2395481"/>
                  </a:ext>
                </a:extLst>
              </a:tr>
              <a:tr h="138496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MD02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2060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MOVESA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Itapeva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4,30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4.212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 dirty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</a:rPr>
                        <a:t>Postergar 2026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450933"/>
                  </a:ext>
                </a:extLst>
              </a:tr>
              <a:tr h="138496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MD02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2058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ARATABA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Itapeva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9C0006"/>
                          </a:solidFill>
                          <a:effectLst/>
                          <a:latin typeface="Calibri" panose="020F0502020204030204" pitchFamily="34" charset="0"/>
                        </a:rPr>
                        <a:t>4,60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7CE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31.804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196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i="0" u="none" strike="noStrike" dirty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</a:rPr>
                        <a:t>Postergar 2026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3360075"/>
                  </a:ext>
                </a:extLst>
              </a:tr>
              <a:tr h="138496"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MD02 Total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pt-BR" sz="9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7%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5,70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73.797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78.615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69.605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69.890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73.018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77.176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64.327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74.556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74.671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9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60.748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-</a:t>
                      </a:r>
                    </a:p>
                  </a:txBody>
                  <a:tcPr marL="6925" marR="6925" marT="69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46467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862202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7037&quot;&gt;&lt;version val=&quot;33070&quot;/&gt;&lt;CPresentation id=&quot;1&quot;&gt;&lt;m_precDefaultNumber&gt;&lt;m_yearfmt&gt;&lt;begin val=&quot;0&quot;/&gt;&lt;end val=&quot;4&quot;/&gt;&lt;/m_yearfmt&gt;&lt;/m_precDefaultNumber&gt;&lt;m_precDefaultPercent&gt;&lt;m_yearfmt&gt;&lt;begin val=&quot;0&quot;/&gt;&lt;end val=&quot;4&quot;/&gt;&lt;/m_yearfmt&gt;&lt;/m_precDefaultPercent&gt;&lt;m_precDefaultDate&gt;&lt;m_yearfmt&gt;&lt;begin val=&quot;0&quot;/&gt;&lt;end val=&quot;4&quot;/&gt;&lt;/m_yearfmt&gt;&lt;/m_precDefaultDate&gt;&lt;m_precDefaultDay&gt;&lt;m_yearfmt&gt;&lt;begin val=&quot;0&quot;/&gt;&lt;end val=&quot;4&quot;/&gt;&lt;/m_yearfmt&gt;&lt;/m_precDefaultDay&gt;&lt;m_precDefaultWeek&gt;&lt;m_yearfmt&gt;&lt;begin val=&quot;0&quot;/&gt;&lt;end val=&quot;4&quot;/&gt;&lt;/m_yearfmt&gt;&lt;/m_precDefaultWeek&gt;&lt;m_precDefaultMonth&gt;&lt;m_yearfmt&gt;&lt;begin val=&quot;0&quot;/&gt;&lt;end val=&quot;4&quot;/&gt;&lt;/m_yearfmt&gt;&lt;/m_precDefaultMonth&gt;&lt;m_precDefaultQuarter&gt;&lt;m_yearfmt&gt;&lt;begin val=&quot;0&quot;/&gt;&lt;end val=&quot;4&quot;/&gt;&lt;/m_yearfmt&gt;&lt;/m_precDefaultQuarter&gt;&lt;m_precDefaultYear&gt;&lt;m_yearfmt&gt;&lt;begin val=&quot;0&quot;/&gt;&lt;end val=&quot;4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1&quot;&gt;&lt;elem m_fUsage=&quot;1.00000000000000000000E+00&quot;&gt;&lt;m_msothmcolidx val=&quot;0&quot;/&gt;&lt;m_rgb r=&quot;31&quot; g=&quot;C5&quot; b=&quot;29&quot;/&gt;&lt;/elem&gt;&lt;/m_vecMRU&gt;&lt;/m_mruColor&gt;&lt;/CPresentation&gt;&lt;/root&gt;"/>
  <p:tag name="THINKCELLUNDODONOTDELETE" val="0"/>
</p:tagLst>
</file>

<file path=ppt/theme/theme1.xml><?xml version="1.0" encoding="utf-8"?>
<a:theme xmlns:a="http://schemas.openxmlformats.org/drawingml/2006/main" name="3_Mestre">
  <a:themeElements>
    <a:clrScheme name="BSC_personalizada">
      <a:dk1>
        <a:srgbClr val="595959"/>
      </a:dk1>
      <a:lt1>
        <a:sysClr val="window" lastClr="FFFFFF"/>
      </a:lt1>
      <a:dk2>
        <a:srgbClr val="44546A"/>
      </a:dk2>
      <a:lt2>
        <a:srgbClr val="E7E6E6"/>
      </a:lt2>
      <a:accent1>
        <a:srgbClr val="A2BD30"/>
      </a:accent1>
      <a:accent2>
        <a:srgbClr val="0054A4"/>
      </a:accent2>
      <a:accent3>
        <a:srgbClr val="646464"/>
      </a:accent3>
      <a:accent4>
        <a:srgbClr val="A6A6A6"/>
      </a:accent4>
      <a:accent5>
        <a:srgbClr val="BFBFBF"/>
      </a:accent5>
      <a:accent6>
        <a:srgbClr val="006666"/>
      </a:accent6>
      <a:hlink>
        <a:srgbClr val="432C84"/>
      </a:hlink>
      <a:folHlink>
        <a:srgbClr val="FF9933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stitucional_BRacell_jun22C [Autosaved]" id="{674B121D-7A0F-A64F-AEC2-7ADC2A3951BB}" vid="{3FE37086-038B-6C46-8A7D-A1DD6899C230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37028</TotalTime>
  <Words>12169</Words>
  <Application>Microsoft Office PowerPoint</Application>
  <PresentationFormat>Widescreen</PresentationFormat>
  <Paragraphs>8639</Paragraphs>
  <Slides>27</Slides>
  <Notes>25</Notes>
  <HiddenSlides>4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3" baseType="lpstr">
      <vt:lpstr>MS PGothic</vt:lpstr>
      <vt:lpstr>Arial</vt:lpstr>
      <vt:lpstr>Calibri</vt:lpstr>
      <vt:lpstr>Lato</vt:lpstr>
      <vt:lpstr>Wingdings</vt:lpstr>
      <vt:lpstr>3_Mestre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ADICIONAR TÍTULO</dc:title>
  <dc:creator>Vitor de Moraes</dc:creator>
  <cp:lastModifiedBy>Joarez Pais Lopes</cp:lastModifiedBy>
  <cp:revision>2395</cp:revision>
  <cp:lastPrinted>2023-12-21T14:36:50Z</cp:lastPrinted>
  <dcterms:created xsi:type="dcterms:W3CDTF">2016-09-08T13:34:01Z</dcterms:created>
  <dcterms:modified xsi:type="dcterms:W3CDTF">2025-02-12T11:32:12Z</dcterms:modified>
</cp:coreProperties>
</file>