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C71A5-357B-4598-A4B3-602DF8542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79758B-E523-4E18-BB80-11D316603B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5CC6EE-B4E3-4C66-9E7E-1BEA66230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653E-C6A0-4C28-8385-DC3496762BD5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D29BEC-343B-414A-B263-014B62A27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183616-DBEA-4A02-A4FF-B454CCC0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47AC-C5C4-4754-B171-C0FDB86C6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973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A80E2-9C0E-4959-9076-2AC5660B0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9B1BC3-0338-410D-B2C9-14DB39EF8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E08B31-7BDA-483D-A323-752F8634C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653E-C6A0-4C28-8385-DC3496762BD5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F76CBD-9299-4B63-9134-D76E5C486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AF0B64-083B-4BC8-8C89-FB62E5FBF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47AC-C5C4-4754-B171-C0FDB86C6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945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720F83-C347-4DEA-8ADC-38AA20649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E8A1BE-F4ED-44B0-8FC1-387C4AEC6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09B660-5A31-4AF5-990D-3CAF9953A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653E-C6A0-4C28-8385-DC3496762BD5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78884A-4C10-4876-A3F3-1D0C17FA1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0D2E03-77C3-419E-BB0D-B9B71C187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47AC-C5C4-4754-B171-C0FDB86C6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53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01732-B2F6-490E-B41D-7678E977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82C953-390E-4418-A06D-79A6633A0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B33C10-B520-4F81-9889-74FE7DD9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653E-C6A0-4C28-8385-DC3496762BD5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92A9C2-01D5-4A43-9922-C390C35E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E1ACBD-2A84-46DF-B2D5-0B4263DFC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47AC-C5C4-4754-B171-C0FDB86C6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75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17296-6DC5-43C5-A682-AADD69F68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08090C-B68F-4774-9E31-B8167F6A7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892BD0-095A-4B7B-8C0E-6B1F4186C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653E-C6A0-4C28-8385-DC3496762BD5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635BAE-17D1-4611-A8BF-B1ACF8FF1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D2806B-0A24-425D-85EF-F50C46309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47AC-C5C4-4754-B171-C0FDB86C6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837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EDFD2-9E2A-4DDB-BBCC-6EAFF40DB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F0EDD-C42C-46A1-BBFD-8D9DD899C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DAF75C-0F57-4CCB-A314-F7C46B82E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0DD698-ABC7-432C-9B37-D146D5BB2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653E-C6A0-4C28-8385-DC3496762BD5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DE5A13-A554-48DA-8741-799EEB75E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1687B4-054C-4ED3-986E-8F5982E7A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47AC-C5C4-4754-B171-C0FDB86C6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63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94FEC-AB14-457E-933D-F1BF7649B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8B4C-C450-44D1-80A2-34FFE0591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5DB64B-1CD3-4A48-AA8E-BBDBAA4DE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2A9E6A-467F-40B8-8FF9-9D5EDD010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F8ACAF-2A67-4897-A212-59E323DBB0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3A3709-A55D-4679-A5C8-8FF953E59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653E-C6A0-4C28-8385-DC3496762BD5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3D7B4E-BC23-47BA-881E-1F734B6A9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574CE1-9C1F-4617-9054-77B19AB4C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47AC-C5C4-4754-B171-C0FDB86C6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372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2D075-A388-4B00-A20C-41507C747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F5D97C4-A970-45E5-BC40-468239072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653E-C6A0-4C28-8385-DC3496762BD5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9CBB0C-B059-42E0-A7F1-6ECD73EE5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2DB20F-3D67-4C47-927A-2DDD1E73E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47AC-C5C4-4754-B171-C0FDB86C6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61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11ED2B-C4C7-4FC7-AEEC-69C26E5EC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653E-C6A0-4C28-8385-DC3496762BD5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6D33FE-AD66-42F3-B989-79987039B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D05988-51C2-4D1E-9394-0761CAE58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47AC-C5C4-4754-B171-C0FDB86C6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069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697BB9-13FE-4C1D-8DA4-31CAB3DB0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5A3E95-5CA8-4FC1-88CA-2970ECAD7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2B40F1-AFFF-4248-AFBB-EF194251D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3AF76D-4FA7-4B4E-91B9-B6E37C80A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653E-C6A0-4C28-8385-DC3496762BD5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21081E-E31C-4E05-8B82-86E25B50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B8CE1A-E35D-4ED6-A545-6497AF4BE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47AC-C5C4-4754-B171-C0FDB86C6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394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0E781-FAAA-4CD5-8542-9FA89F993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1292CA-0924-4F3D-BB96-7137C1392E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290456-FCB1-44E8-A8F6-3D31C497A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B63F41-7FA9-4D5E-B867-A9F4CEAFD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653E-C6A0-4C28-8385-DC3496762BD5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BCF648-6690-4637-B90D-9A0C590F6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319FA5-5064-436B-B034-B2AD2E4CD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47AC-C5C4-4754-B171-C0FDB86C6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669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E62415-0151-4406-8B17-05D09A6C9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13768F-07F5-4A9D-9DD4-279BC27BA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478C4E-EACA-4569-95A5-F3412D5C86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3653E-C6A0-4C28-8385-DC3496762BD5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D08C7D-C30F-493E-840B-1A913A2C0F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A2632B-C9A6-4FA9-951E-0F0297148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847AC-C5C4-4754-B171-C0FDB86C6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885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55CF694-957B-48B4-B313-6EDF7CDA8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14" y="506955"/>
            <a:ext cx="5117411" cy="30973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61D2B6-4968-47BB-B014-C286DF16BF1B}"/>
              </a:ext>
            </a:extLst>
          </p:cNvPr>
          <p:cNvSpPr txBox="1"/>
          <p:nvPr/>
        </p:nvSpPr>
        <p:spPr>
          <a:xfrm>
            <a:off x="6377577" y="128096"/>
            <a:ext cx="5117412" cy="660180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CheckBoxSample</a:t>
            </a:r>
            <a:endParaRPr lang="en-US" altLang="ko-KR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UpdateLabel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s,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(b)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label1.Text += s; </a:t>
            </a:r>
            <a:r>
              <a:rPr lang="en-US" altLang="ko-KR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label1</a:t>
            </a:r>
            <a:r>
              <a:rPr lang="ko-KR" altLang="en-US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</a:t>
            </a:r>
            <a:r>
              <a:rPr lang="en-US" altLang="ko-KR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 </a:t>
            </a:r>
            <a:r>
              <a:rPr lang="ko-KR" altLang="en-US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프로퍼티에 문자열 추가</a:t>
            </a:r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strTemp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label1.Text;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strTemp.IndexOf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(s);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label1.Text =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strTemp.Remove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s.Length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checkBox1_CheckedChanged(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UpdateLabel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(checkBox1.Text, checkBox1.Checked);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checkBox2_CheckedChanged(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UpdateLabel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(checkBox2.Text, checkBox2.Checked);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checkBox3_CheckedChanged(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UpdateLabel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(checkBox3.Text, checkBox3.Checked);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checkBox4_CheckedChanged(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UpdateLabel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(checkBox4.Text, checkBox4.Checked);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4082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74D36BC-4DE0-49DB-B811-97FAA4E29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99" y="305732"/>
            <a:ext cx="4659754" cy="288135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FABA040-2282-443A-B569-02E74FE1B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67" y="2196447"/>
            <a:ext cx="4509511" cy="30774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D9A98D-8EB7-4CF3-8EED-42D5259BDEE6}"/>
              </a:ext>
            </a:extLst>
          </p:cNvPr>
          <p:cNvSpPr txBox="1"/>
          <p:nvPr/>
        </p:nvSpPr>
        <p:spPr>
          <a:xfrm>
            <a:off x="5509281" y="560104"/>
            <a:ext cx="6094520" cy="272382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TextBox</a:t>
            </a:r>
            <a:endParaRPr lang="en-US" altLang="ko-KR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Form2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form2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Form2();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form2.Show(); </a:t>
            </a:r>
            <a:r>
              <a:rPr lang="en-US" altLang="ko-KR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form2</a:t>
            </a:r>
            <a:r>
              <a:rPr lang="ko-KR" altLang="en-US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를 </a:t>
            </a:r>
            <a:r>
              <a:rPr lang="ko-KR" altLang="en-US" sz="9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모덜리스</a:t>
            </a:r>
            <a:r>
              <a:rPr lang="ko-KR" altLang="en-US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방식으로 띄운다</a:t>
            </a:r>
            <a:r>
              <a:rPr lang="en-US" altLang="ko-KR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9481A5-C0F7-451B-80FB-C42D1F294C1F}"/>
              </a:ext>
            </a:extLst>
          </p:cNvPr>
          <p:cNvSpPr txBox="1"/>
          <p:nvPr/>
        </p:nvSpPr>
        <p:spPr>
          <a:xfrm>
            <a:off x="5509281" y="3638884"/>
            <a:ext cx="6094520" cy="258532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TextBox</a:t>
            </a:r>
            <a:endParaRPr lang="en-US" altLang="ko-KR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Form2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Form2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Close();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15D8C19-50F8-4D80-B445-52870A43D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382" y="3976648"/>
            <a:ext cx="4179387" cy="288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97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B2D731E-18B9-4B42-94FF-E34531FAF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19" y="1458520"/>
            <a:ext cx="4802601" cy="29688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63EDC9-668A-49B9-81FD-1B71CF22D630}"/>
              </a:ext>
            </a:extLst>
          </p:cNvPr>
          <p:cNvSpPr txBox="1"/>
          <p:nvPr/>
        </p:nvSpPr>
        <p:spPr>
          <a:xfrm>
            <a:off x="5604118" y="1458520"/>
            <a:ext cx="6094520" cy="286232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TextBox</a:t>
            </a:r>
            <a:endParaRPr lang="en-US" altLang="ko-KR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Form1_Click(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9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MessageBoxButtons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"Title Bar"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MessageBoxButtons.OKCancel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5128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E0ECE21-0CBB-457E-B6EC-08D6C4B8E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14" y="823453"/>
            <a:ext cx="5191850" cy="32580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45773C-D424-4A8B-9964-36777425D1E4}"/>
              </a:ext>
            </a:extLst>
          </p:cNvPr>
          <p:cNvSpPr txBox="1"/>
          <p:nvPr/>
        </p:nvSpPr>
        <p:spPr>
          <a:xfrm>
            <a:off x="5793366" y="823453"/>
            <a:ext cx="6094520" cy="4108817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TextBox</a:t>
            </a:r>
            <a:endParaRPr lang="en-US" altLang="ko-KR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openFileDialog1.InitialDirectory = </a:t>
            </a:r>
            <a:r>
              <a:rPr lang="en-US" altLang="ko-KR" sz="9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@"C:\"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openFileDialog1.Filter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파일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(*.txt)|*.txt|</a:t>
            </a:r>
            <a:r>
              <a:rPr lang="ko-KR" altLang="en-US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모든 파일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(*.*)|*.*"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openFileDialog1.FilterIndex = 1;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openFileDialog1.RestoreDirectory =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openFileDialog1.Multiselect =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openFileDialog1.ShowDialog();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foreach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strTmp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openFileDialog1.FileNames)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textBox1.Text +=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strTmp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textBox1.Text += 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"\r\n"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7813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0632254-EF49-4B9A-9087-766194ED0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45" y="218627"/>
            <a:ext cx="4357124" cy="26843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D7436DF-6DD7-438E-BE0B-CCCF6DADE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45" y="2968302"/>
            <a:ext cx="4543741" cy="37156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E3AF79-5067-42E4-ACB9-04488AC125EC}"/>
              </a:ext>
            </a:extLst>
          </p:cNvPr>
          <p:cNvSpPr txBox="1"/>
          <p:nvPr/>
        </p:nvSpPr>
        <p:spPr>
          <a:xfrm>
            <a:off x="5364332" y="1280967"/>
            <a:ext cx="6094520" cy="286232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TextBox</a:t>
            </a:r>
            <a:endParaRPr lang="en-US" altLang="ko-KR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fontDialog1.ShowDialog();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textBox1.Font = fontDialog1.Font;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textBox1.ForeColor = fontDialog1.Color;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9781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814D74F-99A0-4FCC-8868-DA5C481D7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45" y="305733"/>
            <a:ext cx="4745896" cy="29346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407892D-25E5-4CF9-A9AB-66AC639B7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745" y="2894120"/>
            <a:ext cx="2467696" cy="37277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EC35C1-45FC-42CA-950E-23BC5C0ADE9C}"/>
              </a:ext>
            </a:extLst>
          </p:cNvPr>
          <p:cNvSpPr txBox="1"/>
          <p:nvPr/>
        </p:nvSpPr>
        <p:spPr>
          <a:xfrm>
            <a:off x="5606935" y="1116692"/>
            <a:ext cx="6094520" cy="4247317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TextBox</a:t>
            </a:r>
            <a:endParaRPr lang="en-US" altLang="ko-KR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button1_Click_1(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colorDialog1.ShowDialog();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.BackColor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colorDialog1.Color;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button2_Click(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colorDialog1.ShowDialog();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button1.BackColor = colorDialog1.Color;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button2.BackColor = colorDialog1.Color;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3634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C0CE5DB-37A4-49F8-92AB-902BC4B1F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88" y="461415"/>
            <a:ext cx="4493098" cy="277005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6CA0F39-1DF3-4F91-9BAC-354C222BE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36" y="3333904"/>
            <a:ext cx="4607511" cy="34073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C96480-61AE-4F20-982D-C77DB9992014}"/>
              </a:ext>
            </a:extLst>
          </p:cNvPr>
          <p:cNvSpPr txBox="1"/>
          <p:nvPr/>
        </p:nvSpPr>
        <p:spPr>
          <a:xfrm>
            <a:off x="5852603" y="1523312"/>
            <a:ext cx="6094520" cy="341632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System.Drawing.Printing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TextBox</a:t>
            </a:r>
            <a:endParaRPr lang="en-US" altLang="ko-KR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PrinterSettings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printer =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PrinterSettings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PrintDocument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pd =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PrintDocument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printDialog1.PrinterSettings = printer;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printDialog1.Document = pd;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printDialog1.ShowDialog();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842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D94C5A7-CCD9-4AE8-802C-9CCF2D769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653" y="506027"/>
            <a:ext cx="6896693" cy="550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196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B3DA47-ED56-4F07-89D7-74D1B8D01BC5}"/>
              </a:ext>
            </a:extLst>
          </p:cNvPr>
          <p:cNvSpPr txBox="1"/>
          <p:nvPr/>
        </p:nvSpPr>
        <p:spPr>
          <a:xfrm>
            <a:off x="330693" y="959093"/>
            <a:ext cx="5401322" cy="493981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using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System;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using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System.Windows.Forms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체" panose="020B0609000101010101" pitchFamily="49" charset="-127"/>
              <a:ea typeface="돋움체" panose="020B0609000101010101" pitchFamily="49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namespace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CheckBoxSample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체" panose="020B0609000101010101" pitchFamily="49" charset="-127"/>
              <a:ea typeface="돋움체" panose="020B0609000101010101" pitchFamily="49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  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public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partial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class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Form1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: Form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  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      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public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Form1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      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          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InitializeComponent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();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      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체" panose="020B0609000101010101" pitchFamily="49" charset="-127"/>
              <a:ea typeface="돋움체" panose="020B0609000101010101" pitchFamily="49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      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private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void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textBox1_TextChanged(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object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sender,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EventArgs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e)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      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체" panose="020B0609000101010101" pitchFamily="49" charset="-127"/>
              <a:ea typeface="돋움체" panose="020B0609000101010101" pitchFamily="49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      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체" panose="020B0609000101010101" pitchFamily="49" charset="-127"/>
              <a:ea typeface="돋움체" panose="020B0609000101010101" pitchFamily="49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      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private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void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button1_Click(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object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sender,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EventArgs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e)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      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          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if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(textBox1.Text.Length == 0)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          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              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MessageBox.Show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(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"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값이 입력되지 않았습니다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"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              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return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          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체" panose="020B0609000101010101" pitchFamily="49" charset="-127"/>
              <a:ea typeface="돋움체" panose="020B0609000101010101" pitchFamily="49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체" panose="020B0609000101010101" pitchFamily="49" charset="-127"/>
              <a:ea typeface="돋움체" panose="020B0609000101010101" pitchFamily="49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           Form2 frm2 =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new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Form2();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// Form2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형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frm2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인스턴스화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(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객체 생성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)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체" panose="020B0609000101010101" pitchFamily="49" charset="-127"/>
              <a:ea typeface="돋움체" panose="020B0609000101010101" pitchFamily="49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           frm2.Passvalue = textBox1.Text; 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//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전달자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(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Passvalue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)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를 통해서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Form2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로 전달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체" panose="020B0609000101010101" pitchFamily="49" charset="-127"/>
              <a:ea typeface="돋움체" panose="020B0609000101010101" pitchFamily="49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           frm2.ShowDialog();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체" panose="020B0609000101010101" pitchFamily="49" charset="-127"/>
              <a:ea typeface="돋움체" panose="020B0609000101010101" pitchFamily="49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체" panose="020B0609000101010101" pitchFamily="49" charset="-127"/>
              <a:ea typeface="돋움체" panose="020B0609000101010101" pitchFamily="49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      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      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  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}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9C9896-407A-4919-92C2-6BC144EB7CFB}"/>
              </a:ext>
            </a:extLst>
          </p:cNvPr>
          <p:cNvSpPr txBox="1"/>
          <p:nvPr/>
        </p:nvSpPr>
        <p:spPr>
          <a:xfrm>
            <a:off x="6161103" y="600851"/>
            <a:ext cx="5700204" cy="590931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using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System;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using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System.Windows.Forms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체" panose="020B0609000101010101" pitchFamily="49" charset="-127"/>
              <a:ea typeface="돋움체" panose="020B0609000101010101" pitchFamily="49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namespace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CheckBoxSample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체" panose="020B0609000101010101" pitchFamily="49" charset="-127"/>
              <a:ea typeface="돋움체" panose="020B0609000101010101" pitchFamily="49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  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public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partial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class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Form2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: Form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  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      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public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Form2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      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          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InitializeComponent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();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      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      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private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string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Form2_value;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      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체" panose="020B0609000101010101" pitchFamily="49" charset="-127"/>
              <a:ea typeface="돋움체" panose="020B0609000101010101" pitchFamily="49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      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public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string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Passvalue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체" panose="020B0609000101010101" pitchFamily="49" charset="-127"/>
              <a:ea typeface="돋움체" panose="020B0609000101010101" pitchFamily="49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      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          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get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{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return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this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.Form2_value; 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          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set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{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this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.Form2_value = value; } 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// </a:t>
            </a: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다른폼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(Form1)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에서 전달받은 값을 쓰기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체" panose="020B0609000101010101" pitchFamily="49" charset="-127"/>
              <a:ea typeface="돋움체" panose="020B0609000101010101" pitchFamily="49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      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체" panose="020B0609000101010101" pitchFamily="49" charset="-127"/>
              <a:ea typeface="돋움체" panose="020B0609000101010101" pitchFamily="49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      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      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private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void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label1_Click(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object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sender,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EventArgs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e)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      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          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      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체" panose="020B0609000101010101" pitchFamily="49" charset="-127"/>
              <a:ea typeface="돋움체" panose="020B0609000101010101" pitchFamily="49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      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private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void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Form2_Load(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object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sender,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EventArgs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e)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      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           label2.Text =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Passvalue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      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체" panose="020B0609000101010101" pitchFamily="49" charset="-127"/>
              <a:ea typeface="돋움체" panose="020B0609000101010101" pitchFamily="49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      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private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void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label2_Click(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object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sender,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EventArgs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e)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      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체" panose="020B0609000101010101" pitchFamily="49" charset="-127"/>
              <a:ea typeface="돋움체" panose="020B0609000101010101" pitchFamily="49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      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체" panose="020B0609000101010101" pitchFamily="49" charset="-127"/>
              <a:ea typeface="돋움체" panose="020B0609000101010101" pitchFamily="49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      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private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void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button1_Click(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object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sender,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EventArgs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e)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      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           Close();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      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  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2237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463F4E5-76DB-498F-B337-B9E49B346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03" y="872535"/>
            <a:ext cx="5534417" cy="36731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7F58B5-B82F-4B54-8EAB-46BA61FCFC0F}"/>
              </a:ext>
            </a:extLst>
          </p:cNvPr>
          <p:cNvSpPr txBox="1"/>
          <p:nvPr/>
        </p:nvSpPr>
        <p:spPr>
          <a:xfrm>
            <a:off x="5894771" y="872535"/>
            <a:ext cx="5200095" cy="493981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RadioButtonApp</a:t>
            </a:r>
            <a:endParaRPr lang="en-US" altLang="ko-KR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radioButton1_CheckedChanged(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radioButton1.Text;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radioButton2_CheckedChanged(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radioButton2.Text;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radioButton3_CheckedChanged(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radioButton3.Text;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radioButton4_CheckedChanged(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radioButton4.Text;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8068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D73FDF7-4626-4E27-AB54-9D9D162BE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32" y="589022"/>
            <a:ext cx="5648129" cy="466790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6AE29C5-23D7-42C8-B811-40CD5AE1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841" y="1314505"/>
            <a:ext cx="3677163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25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F541623-A9B6-457F-AF44-8BCB3CD87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21" y="664209"/>
            <a:ext cx="4923848" cy="32685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2992A7-6E75-4142-937A-798437EE2719}"/>
              </a:ext>
            </a:extLst>
          </p:cNvPr>
          <p:cNvSpPr txBox="1"/>
          <p:nvPr/>
        </p:nvSpPr>
        <p:spPr>
          <a:xfrm>
            <a:off x="5621785" y="474345"/>
            <a:ext cx="6094520" cy="590931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System.Diagnostics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CheckBoxSample</a:t>
            </a:r>
            <a:endParaRPr lang="en-US" altLang="ko-KR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label1_Click(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Form1_Load(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linkLabel1_LinkClicked(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LinkLabelLinkClickedEventArgs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Process.Start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(linkLabel1.Text);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linkLabel2_LinkClicked(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LinkLabelLinkClickedEventArgs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Process.Start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(linkLabel2.Text);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linkLabel3_LinkClicked(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LinkLabelLinkClickedEventArgs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sv-SE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Process.Start(</a:t>
            </a:r>
            <a:r>
              <a:rPr lang="sv-SE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"Notepad.exe"</a:t>
            </a:r>
            <a:r>
              <a:rPr lang="sv-SE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linkLabel3.Text);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2755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558D3F6-1827-4A31-A83A-832FF37AB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09" y="252968"/>
            <a:ext cx="5565209" cy="35111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CCDA0B-499D-42D7-863C-3AE671C4200A}"/>
              </a:ext>
            </a:extLst>
          </p:cNvPr>
          <p:cNvSpPr txBox="1"/>
          <p:nvPr/>
        </p:nvSpPr>
        <p:spPr>
          <a:xfrm>
            <a:off x="6096000" y="796200"/>
            <a:ext cx="5182340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TextBox</a:t>
            </a:r>
            <a:endParaRPr lang="en-US" altLang="ko-KR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textBox1_TextChanged(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textBox3.Text = 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"Name : "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textBox1.Text +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"\r\</a:t>
            </a:r>
            <a:r>
              <a:rPr lang="en-US" altLang="ko-KR" sz="9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nPassword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"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textBox2.Text;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5495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2BBE373-C6EB-432D-BE30-91C0D621A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19" y="330050"/>
            <a:ext cx="3972272" cy="263509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CE4BB83-2A93-4E98-BB50-0932BC6E2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19" y="3169327"/>
            <a:ext cx="4051522" cy="31024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456598-91CB-4C56-9682-78F92C79CB3C}"/>
              </a:ext>
            </a:extLst>
          </p:cNvPr>
          <p:cNvSpPr txBox="1"/>
          <p:nvPr/>
        </p:nvSpPr>
        <p:spPr>
          <a:xfrm>
            <a:off x="5681708" y="1207364"/>
            <a:ext cx="5424257" cy="4247317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TextBox</a:t>
            </a:r>
            <a:endParaRPr lang="en-US" altLang="ko-KR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(textBox1.Text != 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</a:t>
            </a:r>
            <a:r>
              <a:rPr lang="en-US" altLang="ko-KR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상자 추가</a:t>
            </a:r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listBox1.Items.Add(textBox1.Text);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textBox1.Text = 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button2_Click(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(listBox1.SelectedIndex &gt; -1)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listBox1.Items.RemoveAt(listBox1.SelectedIndex);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상자의 선택된 항목을 제거</a:t>
            </a:r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1625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3C3A32-3846-499A-8467-FA926B55E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97" y="577900"/>
            <a:ext cx="4881426" cy="21830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6E1DBA7-AC85-47E4-B322-2C68FE0FE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48" y="3429000"/>
            <a:ext cx="5140171" cy="23578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1C7EC8-9F10-4076-91F5-DFEDF92DD083}"/>
              </a:ext>
            </a:extLst>
          </p:cNvPr>
          <p:cNvSpPr txBox="1"/>
          <p:nvPr/>
        </p:nvSpPr>
        <p:spPr>
          <a:xfrm>
            <a:off x="5959136" y="577900"/>
            <a:ext cx="6094520" cy="507831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TextBox</a:t>
            </a:r>
            <a:endParaRPr lang="en-US" altLang="ko-KR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(listBox1.SelectedItem !=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상자의 선택 항목을 콤보 상자에 추가</a:t>
            </a:r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comboBox1.Items.Add(listBox1.SelectedItem);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상자에서 선택 항목을 삭제</a:t>
            </a:r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listBox1.Items.Remove(listBox1.SelectedItem);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button2_Click(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(comboBox1.SelectedItem !=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상자의 선택 항목을 콤보 상자에 추가</a:t>
            </a:r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listBox1.Items.Add(comboBox1.SelectedItem);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상자의 선택 항목을 삭제</a:t>
            </a:r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comboBox1.Items.Remove(comboBox1.SelectedItem);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5908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F3B9EDF-D8C2-4784-9B6A-F66F350E5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71" y="271780"/>
            <a:ext cx="4415621" cy="36343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1966430-A9FD-4B5F-9692-5CD2F7840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155" y="3138503"/>
            <a:ext cx="2438740" cy="17528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AF5638-7ACA-4158-9887-D10F645751B2}"/>
              </a:ext>
            </a:extLst>
          </p:cNvPr>
          <p:cNvSpPr txBox="1"/>
          <p:nvPr/>
        </p:nvSpPr>
        <p:spPr>
          <a:xfrm>
            <a:off x="5504326" y="783798"/>
            <a:ext cx="6094520" cy="355481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TextBox</a:t>
            </a:r>
            <a:endParaRPr lang="en-US" altLang="ko-KR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strTemp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foreach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obj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checkedListBox1.CheckedItems)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strTemp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obj.ToString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strTemp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"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당신의 취미는 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strTemp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입니다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5009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D490A92-CD8D-4E02-9474-2C11913D2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36" y="208726"/>
            <a:ext cx="3805933" cy="23480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F684D2D-EBA7-473F-BC6D-882E0ED19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48" y="2979024"/>
            <a:ext cx="3861432" cy="26671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3C09BF-2B82-4669-91A1-4479D74ACA5F}"/>
              </a:ext>
            </a:extLst>
          </p:cNvPr>
          <p:cNvSpPr txBox="1"/>
          <p:nvPr/>
        </p:nvSpPr>
        <p:spPr>
          <a:xfrm>
            <a:off x="5000347" y="391429"/>
            <a:ext cx="6094520" cy="272382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TextBox</a:t>
            </a:r>
            <a:endParaRPr lang="en-US" altLang="ko-KR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Form2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form2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Form2();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form2.ShowDialog(); </a:t>
            </a:r>
            <a:r>
              <a:rPr lang="en-US" altLang="ko-KR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form2</a:t>
            </a:r>
            <a:r>
              <a:rPr lang="ko-KR" altLang="en-US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를 </a:t>
            </a:r>
            <a:r>
              <a:rPr lang="ko-KR" altLang="en-US" sz="9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모달</a:t>
            </a:r>
            <a:r>
              <a:rPr lang="ko-KR" altLang="en-US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방식으로 띄운다</a:t>
            </a:r>
            <a:r>
              <a:rPr lang="en-US" altLang="ko-KR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EF6D92-EA84-4486-A771-BD9DC8F8BFB6}"/>
              </a:ext>
            </a:extLst>
          </p:cNvPr>
          <p:cNvSpPr txBox="1"/>
          <p:nvPr/>
        </p:nvSpPr>
        <p:spPr>
          <a:xfrm>
            <a:off x="4969274" y="3523474"/>
            <a:ext cx="6094520" cy="258532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TextBox</a:t>
            </a:r>
            <a:endParaRPr lang="en-US" altLang="ko-KR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Form2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Form2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Close();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1504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2061</Words>
  <Application>Microsoft Office PowerPoint</Application>
  <PresentationFormat>와이드스크린</PresentationFormat>
  <Paragraphs>514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yb2018675047@kyungsung.ac.kr</dc:creator>
  <cp:lastModifiedBy>yb2018675047@kyungsung.ac.kr</cp:lastModifiedBy>
  <cp:revision>11</cp:revision>
  <dcterms:created xsi:type="dcterms:W3CDTF">2021-05-16T23:55:38Z</dcterms:created>
  <dcterms:modified xsi:type="dcterms:W3CDTF">2021-05-17T14:12:23Z</dcterms:modified>
</cp:coreProperties>
</file>