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02D0-22EF-49E9-98B2-7DF15AE3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A1043-E97B-4771-A36C-F2EA4C8D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6FBF2-6A84-4C4C-91A0-D235907B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0749-C49D-4AFB-9A31-EAE0E97F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10178-C1D6-45FC-A672-601E60FF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2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CC2A-0BA1-4EAE-86C9-85CBBE27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18014-EE15-4691-9636-758106C7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D0CB9-0B84-4B65-B305-2798AB4C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973C8-3646-4288-B562-3D9B5929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55296-314D-41F7-A478-4669CBC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4210A-159D-417A-A196-F9DEB892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D2AAA-0147-48B8-8C90-3189713E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373C6-F165-4A57-892F-C335C0CC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1CAE8-88B6-4217-9A7A-3B991BD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3FA5D-C52C-4B0F-BA0E-1904B86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22A5C-1674-44F5-BEAB-EC7CF0A2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73CC-F6FE-4DBC-B956-FE4E172C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F3ED7-30DC-4DD9-973E-3D20316D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55C84-7C75-479D-B9CC-527C31B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45B8D-1A83-4AA2-9CD7-6C0ADF62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E8BA-6570-45EB-A566-0A9ADC9E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3DC61-DD5A-4BD1-A651-574744FF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5B3E6-0A46-4053-94AA-AC7C8F54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5E9FA-54D9-40BF-AF66-DDECF98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69A09-3A47-49B6-BFC5-31E65C3D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50E4-9F4B-4678-9D36-038F65A5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E7FB-27F1-49B4-B63B-5885D4FFE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022DF-742B-47D1-91DD-15BC0E60D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937C3-D04D-4ED7-9FF5-5312E3B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1FE47-300F-4EFB-A9DC-11C3B2F6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1BF6D-85D1-4113-A0A5-3F4BE7E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DFB4-5A8A-4B5A-A08C-2C15C574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DE439-E178-483C-A28C-35E837B04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DB742-C174-42C4-9C00-9047148F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9757-965E-47FA-BC50-14132C98C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9288F-AB52-4F38-AB2C-82F1496C4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0AAB39-50B7-47CD-80A3-7B1D5387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83C53-E64F-4EDE-8E74-9F81F65A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DFE2F-68F0-4186-A11E-248F903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FCA4-779D-441B-BADA-D6B8487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56569-EEF5-48DE-A8DC-CEE8639D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9B76B4-ADC0-460E-9BC7-1DBDE43E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93FBC-D710-4022-8670-2F873BB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4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3E3C5-9755-43EF-9E64-80197808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57E71-AC36-41BA-B978-23DD973F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C9C6E-DD17-4309-85EE-4365F68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0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361AE-6203-4F1B-AC46-5EFEA978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44558-B0CB-4FE0-8850-9B343790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D7696-75F5-4F89-AF65-8FC70787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A4CF8-2326-4818-B928-C5391A01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AF927-DDE9-4EAC-B260-D7ED706C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7FF7C-2394-4862-9DE4-E8ABC71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B715-3332-4FBB-9D7B-855EF47D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BEFD49-7485-4CF6-A119-EBEE752E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64419-22F1-44A2-A54E-C49953B4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08D94-A8C3-42E4-96F7-EB05E27C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086C9-0699-4884-B65F-433B17C8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F0F09-FC7D-4FEB-8F70-48201F6C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6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D8CE6-D30E-4CE8-813E-DE0FB83E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C1CD5-0B06-440D-8A27-03F1B241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F78FB-B827-420D-9BD5-0BC11C31B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7AFB-2146-4EB6-9FD5-D24B3FD93BB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9E9EA-7AEB-442F-8BEF-003387A26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00408-D1EE-44AE-B62B-5A2C604F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891B-47B8-4D8F-BCAF-A834C2DC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2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44898-E602-41EE-A942-EDF20F8C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96" y="1050662"/>
            <a:ext cx="5869214" cy="32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98AFF4-5FD6-4CF0-BF11-9CF72AD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" y="660336"/>
            <a:ext cx="3372321" cy="1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5E530-16D0-4C3B-900B-7817F626C444}"/>
              </a:ext>
            </a:extLst>
          </p:cNvPr>
          <p:cNvSpPr txBox="1"/>
          <p:nvPr/>
        </p:nvSpPr>
        <p:spPr>
          <a:xfrm>
            <a:off x="4334522" y="1325336"/>
            <a:ext cx="609452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01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716C9-C8C8-44AA-986A-037C0293E2E8}"/>
              </a:ext>
            </a:extLst>
          </p:cNvPr>
          <p:cNvSpPr txBox="1"/>
          <p:nvPr/>
        </p:nvSpPr>
        <p:spPr>
          <a:xfrm>
            <a:off x="4996793" y="1043003"/>
            <a:ext cx="609452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646D3E-2E87-43B3-B412-9E656F27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10" y="1342250"/>
            <a:ext cx="339137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D8DB3B-6A18-4508-BD9E-D152F87D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859574"/>
            <a:ext cx="3486637" cy="2457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8D5F4-7FD9-43A5-BBF2-CC1CB0D9E224}"/>
              </a:ext>
            </a:extLst>
          </p:cNvPr>
          <p:cNvSpPr txBox="1"/>
          <p:nvPr/>
        </p:nvSpPr>
        <p:spPr>
          <a:xfrm>
            <a:off x="4929326" y="570714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72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BB8F63-0387-4976-BAE0-63AF516A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9" y="1647575"/>
            <a:ext cx="3439005" cy="1781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2BF89-059B-4668-953D-3A42382997AF}"/>
              </a:ext>
            </a:extLst>
          </p:cNvPr>
          <p:cNvSpPr txBox="1"/>
          <p:nvPr/>
        </p:nvSpPr>
        <p:spPr>
          <a:xfrm>
            <a:off x="4628419" y="1582340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29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5AD63-911A-4373-9142-38157A65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8" y="803975"/>
            <a:ext cx="3362794" cy="3439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AA358-3A69-4212-85F0-2A3306460230}"/>
              </a:ext>
            </a:extLst>
          </p:cNvPr>
          <p:cNvSpPr txBox="1"/>
          <p:nvPr/>
        </p:nvSpPr>
        <p:spPr>
          <a:xfrm>
            <a:off x="5390964" y="911628"/>
            <a:ext cx="609452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7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D0866C-24E4-4305-8A04-F66DA2A9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8" y="683210"/>
            <a:ext cx="5232475" cy="2912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0BA3D-3795-45DA-AFA6-FF644D1C7BDB}"/>
              </a:ext>
            </a:extLst>
          </p:cNvPr>
          <p:cNvSpPr txBox="1"/>
          <p:nvPr/>
        </p:nvSpPr>
        <p:spPr>
          <a:xfrm>
            <a:off x="5914747" y="-592436"/>
            <a:ext cx="609452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1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A3940B-0458-44B0-9EB2-B07122EE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0" y="482508"/>
            <a:ext cx="4015784" cy="400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2378B-86E8-41A1-8411-A949056E2A42}"/>
              </a:ext>
            </a:extLst>
          </p:cNvPr>
          <p:cNvSpPr txBox="1"/>
          <p:nvPr/>
        </p:nvSpPr>
        <p:spPr>
          <a:xfrm>
            <a:off x="5541885" y="1011054"/>
            <a:ext cx="6094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8CE69A-412D-41FB-A124-A51875E6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" y="582752"/>
            <a:ext cx="5982191" cy="2846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665DE-97D0-4291-9633-BBA213CF01D5}"/>
              </a:ext>
            </a:extLst>
          </p:cNvPr>
          <p:cNvSpPr txBox="1"/>
          <p:nvPr/>
        </p:nvSpPr>
        <p:spPr>
          <a:xfrm>
            <a:off x="6420774" y="-757510"/>
            <a:ext cx="609452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y,MouseEventArgs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C9E562-9CEA-488C-80F5-C5F87730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1" y="302971"/>
            <a:ext cx="4726654" cy="3931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D1093-4AB7-4CB9-B782-6BC83D50EDD7}"/>
              </a:ext>
            </a:extLst>
          </p:cNvPr>
          <p:cNvSpPr txBox="1"/>
          <p:nvPr/>
        </p:nvSpPr>
        <p:spPr>
          <a:xfrm>
            <a:off x="5550762" y="540499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9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DC62-CDA3-42B2-908D-2DEE0824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3" y="334699"/>
            <a:ext cx="4858428" cy="2229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6C3C3-66EA-44F1-A601-DE01AAB2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29" y="2234705"/>
            <a:ext cx="1886213" cy="157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44152-EAEA-45F0-9575-3D1B6B2A255E}"/>
              </a:ext>
            </a:extLst>
          </p:cNvPr>
          <p:cNvSpPr txBox="1"/>
          <p:nvPr/>
        </p:nvSpPr>
        <p:spPr>
          <a:xfrm>
            <a:off x="5710561" y="1032374"/>
            <a:ext cx="609452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textBox1_Enter(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입력하세요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14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782240-D6E8-49AE-91B5-73D2F64D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353199"/>
            <a:ext cx="4305670" cy="30446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74581E-216A-47CD-8A5E-4B0BBF70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7" y="3659220"/>
            <a:ext cx="4305670" cy="2990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02567-7E6E-4F30-BC71-3D68FC7F9975}"/>
              </a:ext>
            </a:extLst>
          </p:cNvPr>
          <p:cNvSpPr txBox="1"/>
          <p:nvPr/>
        </p:nvSpPr>
        <p:spPr>
          <a:xfrm>
            <a:off x="5390965" y="353199"/>
            <a:ext cx="60945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67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C43E7-7E74-4020-946E-ADB1DCD4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7" y="371156"/>
            <a:ext cx="3353268" cy="3896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57C1E-10B7-4CA7-983B-F09B12C6BC90}"/>
              </a:ext>
            </a:extLst>
          </p:cNvPr>
          <p:cNvSpPr txBox="1"/>
          <p:nvPr/>
        </p:nvSpPr>
        <p:spPr>
          <a:xfrm>
            <a:off x="5026980" y="-439704"/>
            <a:ext cx="6094520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44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7E86B8-9141-4754-89A3-C476FA90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1" y="250131"/>
            <a:ext cx="3334215" cy="4191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FFCD3-71FA-4C93-9203-95708435DB81}"/>
              </a:ext>
            </a:extLst>
          </p:cNvPr>
          <p:cNvSpPr txBox="1"/>
          <p:nvPr/>
        </p:nvSpPr>
        <p:spPr>
          <a:xfrm>
            <a:off x="4796161" y="250131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14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2598</Words>
  <Application>Microsoft Office PowerPoint</Application>
  <PresentationFormat>와이드스크린</PresentationFormat>
  <Paragraphs>519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yb2018675047@kyungsung.ac.kr</dc:creator>
  <cp:lastModifiedBy>yb2018675047@kyungsung.ac.kr</cp:lastModifiedBy>
  <cp:revision>10</cp:revision>
  <dcterms:created xsi:type="dcterms:W3CDTF">2021-05-23T23:39:52Z</dcterms:created>
  <dcterms:modified xsi:type="dcterms:W3CDTF">2021-05-24T14:41:35Z</dcterms:modified>
</cp:coreProperties>
</file>