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B71A-A8D0-44EC-96D9-5C152560F91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03C2-5910-4BFE-80C1-660D0EAB5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1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03C2-5910-4BFE-80C1-660D0EAB57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3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E3461-1AB1-40FE-8FCF-3AFC22B2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217D5-FD55-478C-B2E2-DD8869D7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79F3D-7DCE-4F18-B68D-EC643E1F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8D64-6902-4716-855C-382724BA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30844-70F2-4C92-A359-9694D894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3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9A0A-4852-49E6-A239-33EDE4E5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94820-D082-44EC-BEC7-C1B4173D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A45AB-48A4-4934-88E2-D262D51F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4BF97-FEE2-4CCD-AAA6-062168FE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04DF0-8230-417C-ABA3-0500FF6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080EB-44EB-4DDA-BAEC-D0E901465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DD788-41AD-49C7-B99F-CBC672B2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564E-2A23-4E83-B2ED-5F9A4C0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09E5C-6D33-455E-BF09-0A13CAF0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1E62-351D-448D-8606-1C31E23F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1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1ACE-728B-480D-8EC5-830010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1B6FD-B2F5-4AA4-AEF3-0366782E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36F57-848C-46E7-9D94-59E4299B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129D4-AC1C-42E7-8917-BA4DAF9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42C72-83D9-4979-B052-D2D28B75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9A23E-C8D0-4DE9-B9E8-18B41CE4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ED54B-9FAD-4FA2-86A0-0C09F740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62F40-355F-456E-998B-58E02880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D4640-3BEF-4AD3-8E92-3E6D7B7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43E45-6432-49BA-9018-81DBAEF9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ACF5A-2564-4945-AF6B-E8EF6BE6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CC3B6-3235-481C-B74C-5F8297E0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1B9CD-5D00-4984-9E87-5B1C305E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3740D-39D4-481A-8924-85ECA3C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C103F-458B-4448-8293-5C24B2B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BEF95-B98E-46E0-89A6-CD3DF877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329FC-4707-4CDA-8A96-775E2A9D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B7AC7-9FF2-4D34-8240-D2F98AA3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CDE91-DB3A-4C01-96D9-AF51EBDB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D20E42-D76C-4016-BBCD-B867A9FA2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1DF62-1259-4C1E-B22C-C70995788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FAB85-19E0-4E18-B724-F9C675CC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57DBB-B68A-4695-94EC-27A97E0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7EB65-4A98-4CA0-BA6A-6339172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A7F9-7985-4FE3-A8CC-18411722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D163F-FF59-48BD-89DF-1B87F236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3E8CB-992E-4AB8-B861-2D7ED69A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104A11-3D95-4C59-9921-9E880875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4B88D-29D3-4FB8-AFD5-86128F90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24E0F-C50E-4D1A-BFD9-C59D8AF9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656AE-EABF-4F49-9784-CC600486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9CA0-0F61-4DA1-8709-B4AAA860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56BA-E4DB-4276-B5B6-17637EE4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7BC5F-DADF-48CB-B4D3-3EE5A111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2C0E5-2E66-4115-93A6-04EF5AB6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409A4-E423-452A-8F50-AAAC0B6E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51D65-080E-40C7-87E4-0634128B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63057-2814-432E-A135-BCC1EE19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61EC62-BEB4-40C0-8953-A6922B7A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C7E07-6209-496A-9A53-8AF7FED6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519D8-DC4A-415C-8D13-D1EB600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6665A-5474-4E66-A167-BD58A13D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61227-1CAA-40B4-ABE4-F761670D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7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1FA0B-DD9E-4359-B653-97AC7E9F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A76CB-F979-40BF-B5C1-072391E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142AB-8EE6-4F25-900F-D53CEA860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1933-00A8-4B86-8AA7-A683C370E62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B01A8-407D-4DD2-8FA3-92BB10BA3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275B-6B2B-47C3-844A-4864933F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8191-7B4A-4879-AEF6-6023BF8E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1EB15A-EEAC-4B88-8B2C-C75E5CE4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6" y="647962"/>
            <a:ext cx="5113726" cy="3092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7E3F-5997-4E6A-BDC2-866D8EA10564}"/>
              </a:ext>
            </a:extLst>
          </p:cNvPr>
          <p:cNvSpPr txBox="1"/>
          <p:nvPr/>
        </p:nvSpPr>
        <p:spPr>
          <a:xfrm>
            <a:off x="5819969" y="1097149"/>
            <a:ext cx="6097554" cy="40934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0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BFB8BC-3EEA-4212-BD2F-86B01F4A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19" y="320523"/>
            <a:ext cx="4462961" cy="2697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957A24-968F-4ED4-BE9E-F620D46D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69" y="2182012"/>
            <a:ext cx="1648055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9458B-9915-4D5B-8824-0054C5CDB7DE}"/>
              </a:ext>
            </a:extLst>
          </p:cNvPr>
          <p:cNvSpPr txBox="1"/>
          <p:nvPr/>
        </p:nvSpPr>
        <p:spPr>
          <a:xfrm>
            <a:off x="5691672" y="704118"/>
            <a:ext cx="5754561" cy="52629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4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A5103-5D21-430A-A07A-4B5F7A94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99" y="806584"/>
            <a:ext cx="4026202" cy="2844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A9049-31CD-4D56-B7E6-1B7B32FA503E}"/>
              </a:ext>
            </a:extLst>
          </p:cNvPr>
          <p:cNvSpPr txBox="1"/>
          <p:nvPr/>
        </p:nvSpPr>
        <p:spPr>
          <a:xfrm rot="16200000">
            <a:off x="5649239" y="671804"/>
            <a:ext cx="5416868" cy="52344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,MessageBoxButtons.YesNo,MessageBoxIcon.Question) ==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0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029315-3782-4401-AA0B-D650C665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4" y="886383"/>
            <a:ext cx="4757287" cy="2836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A761F-9949-48A6-B767-832B5F865A49}"/>
              </a:ext>
            </a:extLst>
          </p:cNvPr>
          <p:cNvSpPr txBox="1"/>
          <p:nvPr/>
        </p:nvSpPr>
        <p:spPr>
          <a:xfrm>
            <a:off x="5563132" y="222863"/>
            <a:ext cx="6097554" cy="61555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label1_Click_1(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7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493</Words>
  <Application>Microsoft Office PowerPoint</Application>
  <PresentationFormat>와이드스크린</PresentationFormat>
  <Paragraphs>131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yb2018675047@kyungsung.ac.kr</dc:creator>
  <cp:lastModifiedBy>yb2018675047@kyungsung.ac.kr</cp:lastModifiedBy>
  <cp:revision>7</cp:revision>
  <dcterms:created xsi:type="dcterms:W3CDTF">2021-05-10T00:25:47Z</dcterms:created>
  <dcterms:modified xsi:type="dcterms:W3CDTF">2021-05-10T02:20:24Z</dcterms:modified>
</cp:coreProperties>
</file>