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3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D68368-2B5B-4FC3-9438-54308F526668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81386A-C827-4F3D-A394-1909F459A5AD}">
      <dgm:prSet/>
      <dgm:spPr/>
      <dgm:t>
        <a:bodyPr/>
        <a:lstStyle/>
        <a:p>
          <a:r>
            <a:rPr lang="ru-RU"/>
            <a:t>Криптовалюты – область применения.</a:t>
          </a:r>
          <a:endParaRPr lang="en-US"/>
        </a:p>
      </dgm:t>
    </dgm:pt>
    <dgm:pt modelId="{C14D4BCE-D783-4BE3-A274-EDF53473C99A}" type="parTrans" cxnId="{0ED3F044-AE00-4944-B446-E9CAFAAF68CF}">
      <dgm:prSet/>
      <dgm:spPr/>
      <dgm:t>
        <a:bodyPr/>
        <a:lstStyle/>
        <a:p>
          <a:endParaRPr lang="en-US"/>
        </a:p>
      </dgm:t>
    </dgm:pt>
    <dgm:pt modelId="{086B44EF-11E2-4585-BBB5-1A0AD16C616E}" type="sibTrans" cxnId="{0ED3F044-AE00-4944-B446-E9CAFAAF68CF}">
      <dgm:prSet/>
      <dgm:spPr/>
      <dgm:t>
        <a:bodyPr/>
        <a:lstStyle/>
        <a:p>
          <a:endParaRPr lang="en-US"/>
        </a:p>
      </dgm:t>
    </dgm:pt>
    <dgm:pt modelId="{66D7AFF7-0F44-4694-AAFA-3D671CC10FCC}">
      <dgm:prSet/>
      <dgm:spPr/>
      <dgm:t>
        <a:bodyPr/>
        <a:lstStyle/>
        <a:p>
          <a:r>
            <a:rPr lang="ru-RU"/>
            <a:t>Естественное желание – сделать верификацию доказательств дешевле добавления.</a:t>
          </a:r>
          <a:endParaRPr lang="en-US"/>
        </a:p>
      </dgm:t>
    </dgm:pt>
    <dgm:pt modelId="{87A08AC2-2EAE-4AD3-B2BE-0318CCAD6456}" type="parTrans" cxnId="{5FAB3480-5BD6-46D1-8D6E-16E14497BFBC}">
      <dgm:prSet/>
      <dgm:spPr/>
      <dgm:t>
        <a:bodyPr/>
        <a:lstStyle/>
        <a:p>
          <a:endParaRPr lang="en-US"/>
        </a:p>
      </dgm:t>
    </dgm:pt>
    <dgm:pt modelId="{6C347DB6-D311-4573-9BBD-7CC7B7ED2D2A}" type="sibTrans" cxnId="{5FAB3480-5BD6-46D1-8D6E-16E14497BFBC}">
      <dgm:prSet/>
      <dgm:spPr/>
      <dgm:t>
        <a:bodyPr/>
        <a:lstStyle/>
        <a:p>
          <a:endParaRPr lang="en-US"/>
        </a:p>
      </dgm:t>
    </dgm:pt>
    <dgm:pt modelId="{713D7464-1CD3-4442-ABD9-C5F837531F80}">
      <dgm:prSet/>
      <dgm:spPr/>
      <dgm:t>
        <a:bodyPr/>
        <a:lstStyle/>
        <a:p>
          <a:r>
            <a:rPr lang="ru-RU"/>
            <a:t>Эффективные алгоритмы, простые в реализации.</a:t>
          </a:r>
          <a:endParaRPr lang="en-US"/>
        </a:p>
      </dgm:t>
    </dgm:pt>
    <dgm:pt modelId="{3BA4CDBC-D423-420D-AD46-4347A74AC8DC}" type="parTrans" cxnId="{21CE60F0-9366-4949-BB40-BC9D7B967BF9}">
      <dgm:prSet/>
      <dgm:spPr/>
      <dgm:t>
        <a:bodyPr/>
        <a:lstStyle/>
        <a:p>
          <a:endParaRPr lang="en-US"/>
        </a:p>
      </dgm:t>
    </dgm:pt>
    <dgm:pt modelId="{6B5F4F53-1633-47D5-BB61-3FD2632E67D9}" type="sibTrans" cxnId="{21CE60F0-9366-4949-BB40-BC9D7B967BF9}">
      <dgm:prSet/>
      <dgm:spPr/>
      <dgm:t>
        <a:bodyPr/>
        <a:lstStyle/>
        <a:p>
          <a:endParaRPr lang="en-US"/>
        </a:p>
      </dgm:t>
    </dgm:pt>
    <dgm:pt modelId="{92194A17-0219-4AB1-8678-81E1AADAF3B7}" type="pres">
      <dgm:prSet presAssocID="{8AD68368-2B5B-4FC3-9438-54308F5266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235E1A-F465-4F40-B681-DE451C212719}" type="pres">
      <dgm:prSet presAssocID="{F581386A-C827-4F3D-A394-1909F459A5AD}" presName="hierRoot1" presStyleCnt="0"/>
      <dgm:spPr/>
    </dgm:pt>
    <dgm:pt modelId="{84CA538D-999F-450D-A20F-E69BAA308CBC}" type="pres">
      <dgm:prSet presAssocID="{F581386A-C827-4F3D-A394-1909F459A5AD}" presName="composite" presStyleCnt="0"/>
      <dgm:spPr/>
    </dgm:pt>
    <dgm:pt modelId="{581A7D48-8A84-4317-A485-7BECF72BF631}" type="pres">
      <dgm:prSet presAssocID="{F581386A-C827-4F3D-A394-1909F459A5AD}" presName="background" presStyleLbl="node0" presStyleIdx="0" presStyleCnt="3"/>
      <dgm:spPr/>
    </dgm:pt>
    <dgm:pt modelId="{FBB64B45-189B-4F78-8BF9-87F322ABDBBE}" type="pres">
      <dgm:prSet presAssocID="{F581386A-C827-4F3D-A394-1909F459A5AD}" presName="text" presStyleLbl="fgAcc0" presStyleIdx="0" presStyleCnt="3">
        <dgm:presLayoutVars>
          <dgm:chPref val="3"/>
        </dgm:presLayoutVars>
      </dgm:prSet>
      <dgm:spPr/>
    </dgm:pt>
    <dgm:pt modelId="{F7386065-25E4-466E-8548-C01FF5E90E9D}" type="pres">
      <dgm:prSet presAssocID="{F581386A-C827-4F3D-A394-1909F459A5AD}" presName="hierChild2" presStyleCnt="0"/>
      <dgm:spPr/>
    </dgm:pt>
    <dgm:pt modelId="{F003F0A0-77C6-4E01-8737-16AEC8876316}" type="pres">
      <dgm:prSet presAssocID="{66D7AFF7-0F44-4694-AAFA-3D671CC10FCC}" presName="hierRoot1" presStyleCnt="0"/>
      <dgm:spPr/>
    </dgm:pt>
    <dgm:pt modelId="{627AF3B4-7EDB-47C5-868F-EE95B1AD332E}" type="pres">
      <dgm:prSet presAssocID="{66D7AFF7-0F44-4694-AAFA-3D671CC10FCC}" presName="composite" presStyleCnt="0"/>
      <dgm:spPr/>
    </dgm:pt>
    <dgm:pt modelId="{28636873-2AD1-4477-B60E-3BB4D873F086}" type="pres">
      <dgm:prSet presAssocID="{66D7AFF7-0F44-4694-AAFA-3D671CC10FCC}" presName="background" presStyleLbl="node0" presStyleIdx="1" presStyleCnt="3"/>
      <dgm:spPr/>
    </dgm:pt>
    <dgm:pt modelId="{59BEB365-8726-4EBE-A130-6CAB9869A038}" type="pres">
      <dgm:prSet presAssocID="{66D7AFF7-0F44-4694-AAFA-3D671CC10FCC}" presName="text" presStyleLbl="fgAcc0" presStyleIdx="1" presStyleCnt="3">
        <dgm:presLayoutVars>
          <dgm:chPref val="3"/>
        </dgm:presLayoutVars>
      </dgm:prSet>
      <dgm:spPr/>
    </dgm:pt>
    <dgm:pt modelId="{6C3638BB-10A3-4251-A8A8-CCE0DED59C62}" type="pres">
      <dgm:prSet presAssocID="{66D7AFF7-0F44-4694-AAFA-3D671CC10FCC}" presName="hierChild2" presStyleCnt="0"/>
      <dgm:spPr/>
    </dgm:pt>
    <dgm:pt modelId="{219E0EF0-0B7B-4AA0-817C-702084BDD625}" type="pres">
      <dgm:prSet presAssocID="{713D7464-1CD3-4442-ABD9-C5F837531F80}" presName="hierRoot1" presStyleCnt="0"/>
      <dgm:spPr/>
    </dgm:pt>
    <dgm:pt modelId="{3CE572FB-1BCC-4549-8F79-B3585844B46F}" type="pres">
      <dgm:prSet presAssocID="{713D7464-1CD3-4442-ABD9-C5F837531F80}" presName="composite" presStyleCnt="0"/>
      <dgm:spPr/>
    </dgm:pt>
    <dgm:pt modelId="{E6A6C991-4702-4D01-A29F-0436F7E6A54E}" type="pres">
      <dgm:prSet presAssocID="{713D7464-1CD3-4442-ABD9-C5F837531F80}" presName="background" presStyleLbl="node0" presStyleIdx="2" presStyleCnt="3"/>
      <dgm:spPr/>
    </dgm:pt>
    <dgm:pt modelId="{3B1D236D-4915-4763-BA82-F87048CA5613}" type="pres">
      <dgm:prSet presAssocID="{713D7464-1CD3-4442-ABD9-C5F837531F80}" presName="text" presStyleLbl="fgAcc0" presStyleIdx="2" presStyleCnt="3">
        <dgm:presLayoutVars>
          <dgm:chPref val="3"/>
        </dgm:presLayoutVars>
      </dgm:prSet>
      <dgm:spPr/>
    </dgm:pt>
    <dgm:pt modelId="{DCFF7361-DF1E-46D1-8C38-D070EFA88874}" type="pres">
      <dgm:prSet presAssocID="{713D7464-1CD3-4442-ABD9-C5F837531F80}" presName="hierChild2" presStyleCnt="0"/>
      <dgm:spPr/>
    </dgm:pt>
  </dgm:ptLst>
  <dgm:cxnLst>
    <dgm:cxn modelId="{0ED3F044-AE00-4944-B446-E9CAFAAF68CF}" srcId="{8AD68368-2B5B-4FC3-9438-54308F526668}" destId="{F581386A-C827-4F3D-A394-1909F459A5AD}" srcOrd="0" destOrd="0" parTransId="{C14D4BCE-D783-4BE3-A274-EDF53473C99A}" sibTransId="{086B44EF-11E2-4585-BBB5-1A0AD16C616E}"/>
    <dgm:cxn modelId="{BFEC3C73-32AB-4D45-B84F-FBBCC2F8AF5D}" type="presOf" srcId="{713D7464-1CD3-4442-ABD9-C5F837531F80}" destId="{3B1D236D-4915-4763-BA82-F87048CA5613}" srcOrd="0" destOrd="0" presId="urn:microsoft.com/office/officeart/2005/8/layout/hierarchy1"/>
    <dgm:cxn modelId="{5FAB3480-5BD6-46D1-8D6E-16E14497BFBC}" srcId="{8AD68368-2B5B-4FC3-9438-54308F526668}" destId="{66D7AFF7-0F44-4694-AAFA-3D671CC10FCC}" srcOrd="1" destOrd="0" parTransId="{87A08AC2-2EAE-4AD3-B2BE-0318CCAD6456}" sibTransId="{6C347DB6-D311-4573-9BBD-7CC7B7ED2D2A}"/>
    <dgm:cxn modelId="{A4C348C2-B58D-4E90-980C-36D8D4BF757E}" type="presOf" srcId="{8AD68368-2B5B-4FC3-9438-54308F526668}" destId="{92194A17-0219-4AB1-8678-81E1AADAF3B7}" srcOrd="0" destOrd="0" presId="urn:microsoft.com/office/officeart/2005/8/layout/hierarchy1"/>
    <dgm:cxn modelId="{318F25E0-D4E1-45B4-BB17-4FE407517FB9}" type="presOf" srcId="{F581386A-C827-4F3D-A394-1909F459A5AD}" destId="{FBB64B45-189B-4F78-8BF9-87F322ABDBBE}" srcOrd="0" destOrd="0" presId="urn:microsoft.com/office/officeart/2005/8/layout/hierarchy1"/>
    <dgm:cxn modelId="{21C72DE2-65F4-4619-983E-B4232E131371}" type="presOf" srcId="{66D7AFF7-0F44-4694-AAFA-3D671CC10FCC}" destId="{59BEB365-8726-4EBE-A130-6CAB9869A038}" srcOrd="0" destOrd="0" presId="urn:microsoft.com/office/officeart/2005/8/layout/hierarchy1"/>
    <dgm:cxn modelId="{21CE60F0-9366-4949-BB40-BC9D7B967BF9}" srcId="{8AD68368-2B5B-4FC3-9438-54308F526668}" destId="{713D7464-1CD3-4442-ABD9-C5F837531F80}" srcOrd="2" destOrd="0" parTransId="{3BA4CDBC-D423-420D-AD46-4347A74AC8DC}" sibTransId="{6B5F4F53-1633-47D5-BB61-3FD2632E67D9}"/>
    <dgm:cxn modelId="{7472FACA-6955-46E9-AFFA-EEDB1DA0E59A}" type="presParOf" srcId="{92194A17-0219-4AB1-8678-81E1AADAF3B7}" destId="{FA235E1A-F465-4F40-B681-DE451C212719}" srcOrd="0" destOrd="0" presId="urn:microsoft.com/office/officeart/2005/8/layout/hierarchy1"/>
    <dgm:cxn modelId="{4F3D54ED-8C04-418B-B6D7-CDBA4D015796}" type="presParOf" srcId="{FA235E1A-F465-4F40-B681-DE451C212719}" destId="{84CA538D-999F-450D-A20F-E69BAA308CBC}" srcOrd="0" destOrd="0" presId="urn:microsoft.com/office/officeart/2005/8/layout/hierarchy1"/>
    <dgm:cxn modelId="{2A7BD1C9-71BD-4A1A-A9A9-CEC08134A4A3}" type="presParOf" srcId="{84CA538D-999F-450D-A20F-E69BAA308CBC}" destId="{581A7D48-8A84-4317-A485-7BECF72BF631}" srcOrd="0" destOrd="0" presId="urn:microsoft.com/office/officeart/2005/8/layout/hierarchy1"/>
    <dgm:cxn modelId="{744E59D1-3435-4D30-9BE0-5990BAEC1109}" type="presParOf" srcId="{84CA538D-999F-450D-A20F-E69BAA308CBC}" destId="{FBB64B45-189B-4F78-8BF9-87F322ABDBBE}" srcOrd="1" destOrd="0" presId="urn:microsoft.com/office/officeart/2005/8/layout/hierarchy1"/>
    <dgm:cxn modelId="{7AF40232-C447-4B50-9D3B-D3F3B51AEF00}" type="presParOf" srcId="{FA235E1A-F465-4F40-B681-DE451C212719}" destId="{F7386065-25E4-466E-8548-C01FF5E90E9D}" srcOrd="1" destOrd="0" presId="urn:microsoft.com/office/officeart/2005/8/layout/hierarchy1"/>
    <dgm:cxn modelId="{0DF030CD-7DEE-4D33-82EA-B08C9B6EA0D5}" type="presParOf" srcId="{92194A17-0219-4AB1-8678-81E1AADAF3B7}" destId="{F003F0A0-77C6-4E01-8737-16AEC8876316}" srcOrd="1" destOrd="0" presId="urn:microsoft.com/office/officeart/2005/8/layout/hierarchy1"/>
    <dgm:cxn modelId="{3F1788A6-339B-4FE1-BD16-AD3B60C24EFC}" type="presParOf" srcId="{F003F0A0-77C6-4E01-8737-16AEC8876316}" destId="{627AF3B4-7EDB-47C5-868F-EE95B1AD332E}" srcOrd="0" destOrd="0" presId="urn:microsoft.com/office/officeart/2005/8/layout/hierarchy1"/>
    <dgm:cxn modelId="{FBF046B8-492F-4032-AFAD-64D554405621}" type="presParOf" srcId="{627AF3B4-7EDB-47C5-868F-EE95B1AD332E}" destId="{28636873-2AD1-4477-B60E-3BB4D873F086}" srcOrd="0" destOrd="0" presId="urn:microsoft.com/office/officeart/2005/8/layout/hierarchy1"/>
    <dgm:cxn modelId="{30DCB865-4415-45E2-9E1D-8377E29EBC25}" type="presParOf" srcId="{627AF3B4-7EDB-47C5-868F-EE95B1AD332E}" destId="{59BEB365-8726-4EBE-A130-6CAB9869A038}" srcOrd="1" destOrd="0" presId="urn:microsoft.com/office/officeart/2005/8/layout/hierarchy1"/>
    <dgm:cxn modelId="{8BE41DD3-D861-4289-BFDE-71FE010BEB9A}" type="presParOf" srcId="{F003F0A0-77C6-4E01-8737-16AEC8876316}" destId="{6C3638BB-10A3-4251-A8A8-CCE0DED59C62}" srcOrd="1" destOrd="0" presId="urn:microsoft.com/office/officeart/2005/8/layout/hierarchy1"/>
    <dgm:cxn modelId="{025CF3DB-9537-4382-88F8-69B052F8A778}" type="presParOf" srcId="{92194A17-0219-4AB1-8678-81E1AADAF3B7}" destId="{219E0EF0-0B7B-4AA0-817C-702084BDD625}" srcOrd="2" destOrd="0" presId="urn:microsoft.com/office/officeart/2005/8/layout/hierarchy1"/>
    <dgm:cxn modelId="{0A371FD6-8A9F-4F1B-BD1F-06B4CACAC7E0}" type="presParOf" srcId="{219E0EF0-0B7B-4AA0-817C-702084BDD625}" destId="{3CE572FB-1BCC-4549-8F79-B3585844B46F}" srcOrd="0" destOrd="0" presId="urn:microsoft.com/office/officeart/2005/8/layout/hierarchy1"/>
    <dgm:cxn modelId="{6F620418-1815-4FAC-9492-A1063C272EDD}" type="presParOf" srcId="{3CE572FB-1BCC-4549-8F79-B3585844B46F}" destId="{E6A6C991-4702-4D01-A29F-0436F7E6A54E}" srcOrd="0" destOrd="0" presId="urn:microsoft.com/office/officeart/2005/8/layout/hierarchy1"/>
    <dgm:cxn modelId="{B6BC2DBA-998D-47E2-9C6C-5B385120CA7C}" type="presParOf" srcId="{3CE572FB-1BCC-4549-8F79-B3585844B46F}" destId="{3B1D236D-4915-4763-BA82-F87048CA5613}" srcOrd="1" destOrd="0" presId="urn:microsoft.com/office/officeart/2005/8/layout/hierarchy1"/>
    <dgm:cxn modelId="{A7645FF0-7CE2-4EE9-A914-7DC00F594267}" type="presParOf" srcId="{219E0EF0-0B7B-4AA0-817C-702084BDD625}" destId="{DCFF7361-DF1E-46D1-8C38-D070EFA888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A6008-C83D-41E7-8A31-FA789980A3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E0DCD1-7069-4A56-822E-91A7066C5401}">
      <dgm:prSet/>
      <dgm:spPr/>
      <dgm:t>
        <a:bodyPr/>
        <a:lstStyle/>
        <a:p>
          <a:r>
            <a:rPr lang="ru-RU"/>
            <a:t>Вставка пар ключ-значение (для новых ключей)</a:t>
          </a:r>
          <a:endParaRPr lang="en-US"/>
        </a:p>
      </dgm:t>
    </dgm:pt>
    <dgm:pt modelId="{9B00F744-3154-4A96-BD77-FAC700005062}" type="parTrans" cxnId="{8C216A61-0F24-4727-BEDB-6EBB8B4F59EF}">
      <dgm:prSet/>
      <dgm:spPr/>
      <dgm:t>
        <a:bodyPr/>
        <a:lstStyle/>
        <a:p>
          <a:endParaRPr lang="en-US"/>
        </a:p>
      </dgm:t>
    </dgm:pt>
    <dgm:pt modelId="{4BE78DF1-B8E4-4464-9130-9F124CFE3349}" type="sibTrans" cxnId="{8C216A61-0F24-4727-BEDB-6EBB8B4F59EF}">
      <dgm:prSet/>
      <dgm:spPr/>
      <dgm:t>
        <a:bodyPr/>
        <a:lstStyle/>
        <a:p>
          <a:endParaRPr lang="en-US"/>
        </a:p>
      </dgm:t>
    </dgm:pt>
    <dgm:pt modelId="{4752531D-FD0F-4CBE-8230-1BC526B5D86B}">
      <dgm:prSet/>
      <dgm:spPr/>
      <dgm:t>
        <a:bodyPr/>
        <a:lstStyle/>
        <a:p>
          <a:r>
            <a:rPr lang="ru-RU"/>
            <a:t>Поиск значения по ключу</a:t>
          </a:r>
          <a:endParaRPr lang="en-US"/>
        </a:p>
      </dgm:t>
    </dgm:pt>
    <dgm:pt modelId="{0F161DC1-260E-4135-A91B-3A60E63D5A6F}" type="parTrans" cxnId="{4F356481-0F31-4A4A-88C3-62CEC6BE9ABB}">
      <dgm:prSet/>
      <dgm:spPr/>
      <dgm:t>
        <a:bodyPr/>
        <a:lstStyle/>
        <a:p>
          <a:endParaRPr lang="en-US"/>
        </a:p>
      </dgm:t>
    </dgm:pt>
    <dgm:pt modelId="{66894039-F7E6-4898-8129-C2A24D1F726E}" type="sibTrans" cxnId="{4F356481-0F31-4A4A-88C3-62CEC6BE9ABB}">
      <dgm:prSet/>
      <dgm:spPr/>
      <dgm:t>
        <a:bodyPr/>
        <a:lstStyle/>
        <a:p>
          <a:endParaRPr lang="en-US"/>
        </a:p>
      </dgm:t>
    </dgm:pt>
    <dgm:pt modelId="{5FBF4D20-FA36-473D-BBDE-946F9AEF32A7}">
      <dgm:prSet/>
      <dgm:spPr/>
      <dgm:t>
        <a:bodyPr/>
        <a:lstStyle/>
        <a:p>
          <a:r>
            <a:rPr lang="ru-RU"/>
            <a:t>Обновление значения по ключу</a:t>
          </a:r>
          <a:endParaRPr lang="en-US"/>
        </a:p>
      </dgm:t>
    </dgm:pt>
    <dgm:pt modelId="{190F5DFB-C37C-4516-8238-52BA0DA0CC72}" type="parTrans" cxnId="{F894CDA5-1953-491D-89BF-3F8B5440068E}">
      <dgm:prSet/>
      <dgm:spPr/>
      <dgm:t>
        <a:bodyPr/>
        <a:lstStyle/>
        <a:p>
          <a:endParaRPr lang="en-US"/>
        </a:p>
      </dgm:t>
    </dgm:pt>
    <dgm:pt modelId="{5A378505-B6E7-41A0-BE07-61482DB604D9}" type="sibTrans" cxnId="{F894CDA5-1953-491D-89BF-3F8B5440068E}">
      <dgm:prSet/>
      <dgm:spPr/>
      <dgm:t>
        <a:bodyPr/>
        <a:lstStyle/>
        <a:p>
          <a:endParaRPr lang="en-US"/>
        </a:p>
      </dgm:t>
    </dgm:pt>
    <dgm:pt modelId="{8856AFFD-B71D-4AEB-A8F9-DAD42BE45520}">
      <dgm:prSet/>
      <dgm:spPr/>
      <dgm:t>
        <a:bodyPr/>
        <a:lstStyle/>
        <a:p>
          <a:r>
            <a:rPr lang="ru-RU"/>
            <a:t>Удаление пары по ключу</a:t>
          </a:r>
          <a:endParaRPr lang="en-US"/>
        </a:p>
      </dgm:t>
    </dgm:pt>
    <dgm:pt modelId="{51C748EE-CF31-4360-A27C-0DF6DEFEA9C8}" type="parTrans" cxnId="{D03DDBB5-9962-4DAE-8622-A870F99E0B66}">
      <dgm:prSet/>
      <dgm:spPr/>
      <dgm:t>
        <a:bodyPr/>
        <a:lstStyle/>
        <a:p>
          <a:endParaRPr lang="en-US"/>
        </a:p>
      </dgm:t>
    </dgm:pt>
    <dgm:pt modelId="{A99F9DE9-6319-4B98-9E12-6F4D3387BA6D}" type="sibTrans" cxnId="{D03DDBB5-9962-4DAE-8622-A870F99E0B66}">
      <dgm:prSet/>
      <dgm:spPr/>
      <dgm:t>
        <a:bodyPr/>
        <a:lstStyle/>
        <a:p>
          <a:endParaRPr lang="en-US"/>
        </a:p>
      </dgm:t>
    </dgm:pt>
    <dgm:pt modelId="{80A998A4-F3A7-43F4-90BB-62F6A7096BEB}" type="pres">
      <dgm:prSet presAssocID="{86AA6008-C83D-41E7-8A31-FA789980A35B}" presName="linear" presStyleCnt="0">
        <dgm:presLayoutVars>
          <dgm:animLvl val="lvl"/>
          <dgm:resizeHandles val="exact"/>
        </dgm:presLayoutVars>
      </dgm:prSet>
      <dgm:spPr/>
    </dgm:pt>
    <dgm:pt modelId="{C1F1E650-D249-4D01-80FD-9ACEAB4DE39C}" type="pres">
      <dgm:prSet presAssocID="{89E0DCD1-7069-4A56-822E-91A7066C540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A82E82-951B-4C03-B715-04BCA8A534EE}" type="pres">
      <dgm:prSet presAssocID="{4BE78DF1-B8E4-4464-9130-9F124CFE3349}" presName="spacer" presStyleCnt="0"/>
      <dgm:spPr/>
    </dgm:pt>
    <dgm:pt modelId="{01B81C1F-4630-46C1-8367-55B8576B2FF3}" type="pres">
      <dgm:prSet presAssocID="{4752531D-FD0F-4CBE-8230-1BC526B5D8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8969C9-35F9-4D6A-B67E-C056BAC9DB58}" type="pres">
      <dgm:prSet presAssocID="{66894039-F7E6-4898-8129-C2A24D1F726E}" presName="spacer" presStyleCnt="0"/>
      <dgm:spPr/>
    </dgm:pt>
    <dgm:pt modelId="{65B532DD-1736-43E3-9DC9-258E8CDD1C8E}" type="pres">
      <dgm:prSet presAssocID="{5FBF4D20-FA36-473D-BBDE-946F9AEF32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2F955D-0446-4F77-AEAC-179654FD09FB}" type="pres">
      <dgm:prSet presAssocID="{5A378505-B6E7-41A0-BE07-61482DB604D9}" presName="spacer" presStyleCnt="0"/>
      <dgm:spPr/>
    </dgm:pt>
    <dgm:pt modelId="{EFEF366F-85A1-425B-B399-E0F44E4598EC}" type="pres">
      <dgm:prSet presAssocID="{8856AFFD-B71D-4AEB-A8F9-DAD42BE4552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9695F10-9EDD-4477-8A2C-951912111E60}" type="presOf" srcId="{89E0DCD1-7069-4A56-822E-91A7066C5401}" destId="{C1F1E650-D249-4D01-80FD-9ACEAB4DE39C}" srcOrd="0" destOrd="0" presId="urn:microsoft.com/office/officeart/2005/8/layout/vList2"/>
    <dgm:cxn modelId="{8C216A61-0F24-4727-BEDB-6EBB8B4F59EF}" srcId="{86AA6008-C83D-41E7-8A31-FA789980A35B}" destId="{89E0DCD1-7069-4A56-822E-91A7066C5401}" srcOrd="0" destOrd="0" parTransId="{9B00F744-3154-4A96-BD77-FAC700005062}" sibTransId="{4BE78DF1-B8E4-4464-9130-9F124CFE3349}"/>
    <dgm:cxn modelId="{0FF66E6E-E236-4A01-B9B4-084D4589D4FD}" type="presOf" srcId="{86AA6008-C83D-41E7-8A31-FA789980A35B}" destId="{80A998A4-F3A7-43F4-90BB-62F6A7096BEB}" srcOrd="0" destOrd="0" presId="urn:microsoft.com/office/officeart/2005/8/layout/vList2"/>
    <dgm:cxn modelId="{4F356481-0F31-4A4A-88C3-62CEC6BE9ABB}" srcId="{86AA6008-C83D-41E7-8A31-FA789980A35B}" destId="{4752531D-FD0F-4CBE-8230-1BC526B5D86B}" srcOrd="1" destOrd="0" parTransId="{0F161DC1-260E-4135-A91B-3A60E63D5A6F}" sibTransId="{66894039-F7E6-4898-8129-C2A24D1F726E}"/>
    <dgm:cxn modelId="{DA406582-8025-4FBF-89ED-2D887993DFE3}" type="presOf" srcId="{4752531D-FD0F-4CBE-8230-1BC526B5D86B}" destId="{01B81C1F-4630-46C1-8367-55B8576B2FF3}" srcOrd="0" destOrd="0" presId="urn:microsoft.com/office/officeart/2005/8/layout/vList2"/>
    <dgm:cxn modelId="{F894CDA5-1953-491D-89BF-3F8B5440068E}" srcId="{86AA6008-C83D-41E7-8A31-FA789980A35B}" destId="{5FBF4D20-FA36-473D-BBDE-946F9AEF32A7}" srcOrd="2" destOrd="0" parTransId="{190F5DFB-C37C-4516-8238-52BA0DA0CC72}" sibTransId="{5A378505-B6E7-41A0-BE07-61482DB604D9}"/>
    <dgm:cxn modelId="{D03DDBB5-9962-4DAE-8622-A870F99E0B66}" srcId="{86AA6008-C83D-41E7-8A31-FA789980A35B}" destId="{8856AFFD-B71D-4AEB-A8F9-DAD42BE45520}" srcOrd="3" destOrd="0" parTransId="{51C748EE-CF31-4360-A27C-0DF6DEFEA9C8}" sibTransId="{A99F9DE9-6319-4B98-9E12-6F4D3387BA6D}"/>
    <dgm:cxn modelId="{87B532C2-0FF0-411B-B9CE-59C29DEEBAF3}" type="presOf" srcId="{8856AFFD-B71D-4AEB-A8F9-DAD42BE45520}" destId="{EFEF366F-85A1-425B-B399-E0F44E4598EC}" srcOrd="0" destOrd="0" presId="urn:microsoft.com/office/officeart/2005/8/layout/vList2"/>
    <dgm:cxn modelId="{AD650FEF-81B5-4DE4-AAAC-ED7EED4BE0E4}" type="presOf" srcId="{5FBF4D20-FA36-473D-BBDE-946F9AEF32A7}" destId="{65B532DD-1736-43E3-9DC9-258E8CDD1C8E}" srcOrd="0" destOrd="0" presId="urn:microsoft.com/office/officeart/2005/8/layout/vList2"/>
    <dgm:cxn modelId="{E0ED55A4-E881-48AA-927E-BFC459C2D7FC}" type="presParOf" srcId="{80A998A4-F3A7-43F4-90BB-62F6A7096BEB}" destId="{C1F1E650-D249-4D01-80FD-9ACEAB4DE39C}" srcOrd="0" destOrd="0" presId="urn:microsoft.com/office/officeart/2005/8/layout/vList2"/>
    <dgm:cxn modelId="{9A0CFB6C-AA96-4F24-9FBB-E5CB7B4DCC29}" type="presParOf" srcId="{80A998A4-F3A7-43F4-90BB-62F6A7096BEB}" destId="{45A82E82-951B-4C03-B715-04BCA8A534EE}" srcOrd="1" destOrd="0" presId="urn:microsoft.com/office/officeart/2005/8/layout/vList2"/>
    <dgm:cxn modelId="{9FB09FC2-A56F-4A4C-9820-B162B88FAD05}" type="presParOf" srcId="{80A998A4-F3A7-43F4-90BB-62F6A7096BEB}" destId="{01B81C1F-4630-46C1-8367-55B8576B2FF3}" srcOrd="2" destOrd="0" presId="urn:microsoft.com/office/officeart/2005/8/layout/vList2"/>
    <dgm:cxn modelId="{9DB805A1-9BF9-41A6-9517-B753590FE69B}" type="presParOf" srcId="{80A998A4-F3A7-43F4-90BB-62F6A7096BEB}" destId="{AB8969C9-35F9-4D6A-B67E-C056BAC9DB58}" srcOrd="3" destOrd="0" presId="urn:microsoft.com/office/officeart/2005/8/layout/vList2"/>
    <dgm:cxn modelId="{015A402E-5EDD-4825-B5DE-AA2B365F2E35}" type="presParOf" srcId="{80A998A4-F3A7-43F4-90BB-62F6A7096BEB}" destId="{65B532DD-1736-43E3-9DC9-258E8CDD1C8E}" srcOrd="4" destOrd="0" presId="urn:microsoft.com/office/officeart/2005/8/layout/vList2"/>
    <dgm:cxn modelId="{C75A14E1-242E-46C6-AB45-81FB808DB5BC}" type="presParOf" srcId="{80A998A4-F3A7-43F4-90BB-62F6A7096BEB}" destId="{6D2F955D-0446-4F77-AEAC-179654FD09FB}" srcOrd="5" destOrd="0" presId="urn:microsoft.com/office/officeart/2005/8/layout/vList2"/>
    <dgm:cxn modelId="{BDD9CA43-EE17-45AA-BA68-7C849D62C604}" type="presParOf" srcId="{80A998A4-F3A7-43F4-90BB-62F6A7096BEB}" destId="{EFEF366F-85A1-425B-B399-E0F44E4598E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A7D48-8A84-4317-A485-7BECF72BF631}">
      <dsp:nvSpPr>
        <dsp:cNvPr id="0" name=""/>
        <dsp:cNvSpPr/>
      </dsp:nvSpPr>
      <dsp:spPr>
        <a:xfrm>
          <a:off x="0" y="638187"/>
          <a:ext cx="3043237" cy="1932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B64B45-189B-4F78-8BF9-87F322ABDBBE}">
      <dsp:nvSpPr>
        <dsp:cNvPr id="0" name=""/>
        <dsp:cNvSpPr/>
      </dsp:nvSpPr>
      <dsp:spPr>
        <a:xfrm>
          <a:off x="338137" y="959418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Криптовалюты – область применения.</a:t>
          </a:r>
          <a:endParaRPr lang="en-US" sz="1900" kern="1200"/>
        </a:p>
      </dsp:txBody>
      <dsp:txXfrm>
        <a:off x="394737" y="1016018"/>
        <a:ext cx="2930037" cy="1819255"/>
      </dsp:txXfrm>
    </dsp:sp>
    <dsp:sp modelId="{28636873-2AD1-4477-B60E-3BB4D873F086}">
      <dsp:nvSpPr>
        <dsp:cNvPr id="0" name=""/>
        <dsp:cNvSpPr/>
      </dsp:nvSpPr>
      <dsp:spPr>
        <a:xfrm>
          <a:off x="3719512" y="638187"/>
          <a:ext cx="3043237" cy="1932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BEB365-8726-4EBE-A130-6CAB9869A038}">
      <dsp:nvSpPr>
        <dsp:cNvPr id="0" name=""/>
        <dsp:cNvSpPr/>
      </dsp:nvSpPr>
      <dsp:spPr>
        <a:xfrm>
          <a:off x="4057650" y="959418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Естественное желание – сделать верификацию доказательств дешевле добавления.</a:t>
          </a:r>
          <a:endParaRPr lang="en-US" sz="1900" kern="1200"/>
        </a:p>
      </dsp:txBody>
      <dsp:txXfrm>
        <a:off x="4114250" y="1016018"/>
        <a:ext cx="2930037" cy="1819255"/>
      </dsp:txXfrm>
    </dsp:sp>
    <dsp:sp modelId="{E6A6C991-4702-4D01-A29F-0436F7E6A54E}">
      <dsp:nvSpPr>
        <dsp:cNvPr id="0" name=""/>
        <dsp:cNvSpPr/>
      </dsp:nvSpPr>
      <dsp:spPr>
        <a:xfrm>
          <a:off x="7439025" y="638187"/>
          <a:ext cx="3043237" cy="1932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1D236D-4915-4763-BA82-F87048CA5613}">
      <dsp:nvSpPr>
        <dsp:cNvPr id="0" name=""/>
        <dsp:cNvSpPr/>
      </dsp:nvSpPr>
      <dsp:spPr>
        <a:xfrm>
          <a:off x="7777162" y="959418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Эффективные алгоритмы, простые в реализации.</a:t>
          </a:r>
          <a:endParaRPr lang="en-US" sz="1900" kern="1200"/>
        </a:p>
      </dsp:txBody>
      <dsp:txXfrm>
        <a:off x="7833762" y="1016018"/>
        <a:ext cx="2930037" cy="1819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1E650-D249-4D01-80FD-9ACEAB4DE39C}">
      <dsp:nvSpPr>
        <dsp:cNvPr id="0" name=""/>
        <dsp:cNvSpPr/>
      </dsp:nvSpPr>
      <dsp:spPr>
        <a:xfrm>
          <a:off x="0" y="234202"/>
          <a:ext cx="108204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Вставка пар ключ-значение (для новых ключей)</a:t>
          </a:r>
          <a:endParaRPr lang="en-US" sz="3400" kern="1200"/>
        </a:p>
      </dsp:txBody>
      <dsp:txXfrm>
        <a:off x="39809" y="274011"/>
        <a:ext cx="10740782" cy="735872"/>
      </dsp:txXfrm>
    </dsp:sp>
    <dsp:sp modelId="{01B81C1F-4630-46C1-8367-55B8576B2FF3}">
      <dsp:nvSpPr>
        <dsp:cNvPr id="0" name=""/>
        <dsp:cNvSpPr/>
      </dsp:nvSpPr>
      <dsp:spPr>
        <a:xfrm>
          <a:off x="0" y="1147612"/>
          <a:ext cx="108204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Поиск значения по ключу</a:t>
          </a:r>
          <a:endParaRPr lang="en-US" sz="3400" kern="1200"/>
        </a:p>
      </dsp:txBody>
      <dsp:txXfrm>
        <a:off x="39809" y="1187421"/>
        <a:ext cx="10740782" cy="735872"/>
      </dsp:txXfrm>
    </dsp:sp>
    <dsp:sp modelId="{65B532DD-1736-43E3-9DC9-258E8CDD1C8E}">
      <dsp:nvSpPr>
        <dsp:cNvPr id="0" name=""/>
        <dsp:cNvSpPr/>
      </dsp:nvSpPr>
      <dsp:spPr>
        <a:xfrm>
          <a:off x="0" y="2061022"/>
          <a:ext cx="108204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Обновление значения по ключу</a:t>
          </a:r>
          <a:endParaRPr lang="en-US" sz="3400" kern="1200"/>
        </a:p>
      </dsp:txBody>
      <dsp:txXfrm>
        <a:off x="39809" y="2100831"/>
        <a:ext cx="10740782" cy="735872"/>
      </dsp:txXfrm>
    </dsp:sp>
    <dsp:sp modelId="{EFEF366F-85A1-425B-B399-E0F44E4598EC}">
      <dsp:nvSpPr>
        <dsp:cNvPr id="0" name=""/>
        <dsp:cNvSpPr/>
      </dsp:nvSpPr>
      <dsp:spPr>
        <a:xfrm>
          <a:off x="0" y="2974432"/>
          <a:ext cx="108204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Удаление пары по ключу</a:t>
          </a:r>
          <a:endParaRPr lang="en-US" sz="3400" kern="1200"/>
        </a:p>
      </dsp:txBody>
      <dsp:txXfrm>
        <a:off x="39809" y="3014241"/>
        <a:ext cx="1074078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E656F53-0212-404A-8328-0AD5259A8CBE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AB7A3C5-5A5D-44FD-9772-CE9FF0172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30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6F53-0212-404A-8328-0AD5259A8CBE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3C5-5A5D-44FD-9772-CE9FF0172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53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656F53-0212-404A-8328-0AD5259A8CBE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B7A3C5-5A5D-44FD-9772-CE9FF0172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11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656F53-0212-404A-8328-0AD5259A8CBE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B7A3C5-5A5D-44FD-9772-CE9FF017259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270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656F53-0212-404A-8328-0AD5259A8CBE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B7A3C5-5A5D-44FD-9772-CE9FF0172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692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6F53-0212-404A-8328-0AD5259A8CBE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3C5-5A5D-44FD-9772-CE9FF0172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706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6F53-0212-404A-8328-0AD5259A8CBE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3C5-5A5D-44FD-9772-CE9FF0172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49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6F53-0212-404A-8328-0AD5259A8CBE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3C5-5A5D-44FD-9772-CE9FF0172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814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656F53-0212-404A-8328-0AD5259A8CBE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B7A3C5-5A5D-44FD-9772-CE9FF0172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6F53-0212-404A-8328-0AD5259A8CBE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3C5-5A5D-44FD-9772-CE9FF0172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0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656F53-0212-404A-8328-0AD5259A8CBE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B7A3C5-5A5D-44FD-9772-CE9FF0172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90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6F53-0212-404A-8328-0AD5259A8CBE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3C5-5A5D-44FD-9772-CE9FF0172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94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6F53-0212-404A-8328-0AD5259A8CBE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3C5-5A5D-44FD-9772-CE9FF0172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13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6F53-0212-404A-8328-0AD5259A8CBE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3C5-5A5D-44FD-9772-CE9FF0172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41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6F53-0212-404A-8328-0AD5259A8CBE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3C5-5A5D-44FD-9772-CE9FF0172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18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6F53-0212-404A-8328-0AD5259A8CBE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3C5-5A5D-44FD-9772-CE9FF0172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68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6F53-0212-404A-8328-0AD5259A8CBE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A3C5-5A5D-44FD-9772-CE9FF0172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34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56F53-0212-404A-8328-0AD5259A8CBE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A3C5-5A5D-44FD-9772-CE9FF0172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08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print.iacr.org/2016/99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CDD1C7-3E51-40DC-8B85-24AA12A3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6BC0C6-2E6A-4FE0-8465-4642D2406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2048A-35C5-4CBE-A5DE-7F050BA7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800"/>
              <a:t>Улучшение динамически аутентифицируемых словарей с применением в области криптовалюты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8F4A99-A90F-4040-BBD4-557226602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965200"/>
            <a:ext cx="336736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Университет ИТМО, кафедра КТ.</a:t>
            </a:r>
          </a:p>
          <a:p>
            <a:r>
              <a:rPr lang="en-US" sz="2000">
                <a:solidFill>
                  <a:schemeClr val="tx1"/>
                </a:solidFill>
              </a:rPr>
              <a:t>Неверов Ю. С.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Панкратов С. А.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Хлытин Г. А.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E42A09-4F29-4DF7-BE2A-F91C882A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8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5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EBAEDB-2449-4159-9C0B-001A61310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873252"/>
            <a:ext cx="6838121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09558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2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306EDF-E25D-4C59-B198-3A6E8EE78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873252"/>
            <a:ext cx="6838121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92043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9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B50674-097C-44B7-8C74-F8FADDC26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873252"/>
            <a:ext cx="6838121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29306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98A68-9437-47A7-8D1F-378274CA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Структура данных – словарь</a:t>
            </a:r>
            <a:endParaRPr lang="ru-RU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59CE82CF-DC97-4E22-991C-DEDB0C25F8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364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66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44C25E-EACB-4A49-9F1C-E49586FD3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873252"/>
            <a:ext cx="6838121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17802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73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8511F4-AE28-4FC5-8EF5-EE7F95767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873252"/>
            <a:ext cx="6838121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13437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80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0886B-FB15-4FFB-B4FE-88FFC15A1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873252"/>
            <a:ext cx="6838121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3081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87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595114-5391-4C98-A691-40E1DF1C5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873252"/>
            <a:ext cx="6838121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4319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94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1F2A14-1D83-4158-A2C7-675029921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873252"/>
            <a:ext cx="6838121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23075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08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BB931B-40CA-45D9-BC03-16DFDE1CE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873252"/>
            <a:ext cx="6838121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8905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BB78F-9309-411C-85E7-7145067E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ru-RU" dirty="0"/>
              <a:t>Мотивация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C1255C7-B80E-4160-BD81-87CC40980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02956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997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D07E68-5193-4FBC-96F1-C73C062EC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873252"/>
            <a:ext cx="6838121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94934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CEA1E-2758-4B7C-9DC0-553B1A8A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AVL-</a:t>
            </a:r>
            <a:r>
              <a:rPr lang="ru-RU"/>
              <a:t>баланс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1BAEB6-6341-4E92-AD49-600F7F9F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дополнительная информация, её мало – будем подавать на вход хэш-функции и добавим в доказательство</a:t>
            </a:r>
          </a:p>
          <a:p>
            <a:r>
              <a:rPr lang="ru-RU" dirty="0"/>
              <a:t>Балансировка поворачивает только предков, не используя и не меняя информацию где бы то ни было ещё – доказательство поиска пойдёт</a:t>
            </a:r>
          </a:p>
          <a:p>
            <a:r>
              <a:rPr lang="ru-RU" dirty="0"/>
              <a:t>Среднее расстояние от корня до листа близко к оптимальному, в худшем случае лучше, чем ожидание от </a:t>
            </a:r>
            <a:r>
              <a:rPr lang="ru-RU" dirty="0" err="1"/>
              <a:t>дерамиды</a:t>
            </a:r>
            <a:r>
              <a:rPr lang="ru-RU" dirty="0"/>
              <a:t> и </a:t>
            </a:r>
            <a:r>
              <a:rPr lang="en-US" dirty="0"/>
              <a:t>skip-list.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46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9CEB2-F09D-4E66-957D-D49B6794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764373"/>
            <a:ext cx="9128760" cy="1293028"/>
          </a:xfrm>
        </p:spPr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CCEDF-EC6F-4D94-BA43-EDB86D4C5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Условия:</a:t>
            </a:r>
            <a:endParaRPr lang="en-US" dirty="0"/>
          </a:p>
          <a:p>
            <a:r>
              <a:rPr lang="en-US" dirty="0"/>
              <a:t>AVL+ </a:t>
            </a:r>
            <a:r>
              <a:rPr lang="ru-RU" dirty="0"/>
              <a:t>оптимизация</a:t>
            </a:r>
          </a:p>
          <a:p>
            <a:r>
              <a:rPr lang="en-US" dirty="0"/>
              <a:t>Scala</a:t>
            </a:r>
          </a:p>
          <a:p>
            <a:r>
              <a:rPr lang="en-US" dirty="0"/>
              <a:t>Blake2b, 256bit</a:t>
            </a:r>
          </a:p>
          <a:p>
            <a:r>
              <a:rPr lang="ru-RU" dirty="0"/>
              <a:t>Ключ – 26 байт, значение – 8 байт, хэши – 32 байта</a:t>
            </a:r>
          </a:p>
          <a:p>
            <a:r>
              <a:rPr lang="ru-RU" dirty="0"/>
              <a:t>1000 вставок, </a:t>
            </a:r>
            <a:r>
              <a:rPr lang="en-US" dirty="0"/>
              <a:t>n = 0, 1000, 2000, …, 999000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Результаты:</a:t>
            </a:r>
          </a:p>
          <a:p>
            <a:r>
              <a:rPr lang="ru-RU" dirty="0"/>
              <a:t>Длина пути от корня до случайного листа на 2-3% хуже, чем </a:t>
            </a:r>
            <a:r>
              <a:rPr lang="en-US" sz="2400" cap="small" dirty="0">
                <a:effectLst/>
                <a:ea typeface="Calibri" panose="020F0502020204030204" pitchFamily="34" charset="0"/>
              </a:rPr>
              <a:t>log</a:t>
            </a:r>
            <a:r>
              <a:rPr lang="ru-RU" sz="2400" cap="small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2400" i="1" cap="small" dirty="0">
                <a:effectLst/>
                <a:ea typeface="Calibri" panose="020F0502020204030204" pitchFamily="34" charset="0"/>
              </a:rPr>
              <a:t>n</a:t>
            </a:r>
            <a:endParaRPr lang="en-US" dirty="0"/>
          </a:p>
          <a:p>
            <a:r>
              <a:rPr lang="ru-RU" dirty="0"/>
              <a:t>Средняя длина доказательства вставки 753 байта</a:t>
            </a:r>
          </a:p>
        </p:txBody>
      </p:sp>
    </p:spTree>
    <p:extLst>
      <p:ext uri="{BB962C8B-B14F-4D97-AF65-F5344CB8AC3E}">
        <p14:creationId xmlns:p14="http://schemas.microsoft.com/office/powerpoint/2010/main" val="3129163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15AE7-BAE9-4BED-B25B-968580B2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D81216-C36E-4E84-965C-A39496D8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https://eprint.iacr.org/2016/994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b="1" i="0" dirty="0">
                <a:effectLst/>
                <a:latin typeface="Times New Roman" panose="02020603050405020304" pitchFamily="18" charset="0"/>
              </a:rPr>
              <a:t>Improving Authenticated Dynamic Dictionaries, with Applications to Cryptocurrencies</a:t>
            </a:r>
            <a:r>
              <a:rPr lang="ru-RU" b="1" i="0" dirty="0">
                <a:effectLst/>
                <a:latin typeface="Times New Roman" panose="02020603050405020304" pitchFamily="18" charset="0"/>
              </a:rPr>
              <a:t>»</a:t>
            </a:r>
            <a:r>
              <a:rPr lang="en-US" b="1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b="0" i="1" dirty="0">
                <a:effectLst/>
                <a:latin typeface="Times New Roman" panose="02020603050405020304" pitchFamily="18" charset="0"/>
              </a:rPr>
              <a:t>Leonid </a:t>
            </a:r>
            <a:r>
              <a:rPr lang="en-US" b="0" i="1" dirty="0" err="1">
                <a:effectLst/>
                <a:latin typeface="Times New Roman" panose="02020603050405020304" pitchFamily="18" charset="0"/>
              </a:rPr>
              <a:t>Reyzin</a:t>
            </a:r>
            <a:r>
              <a:rPr lang="en-US" b="0" i="1" dirty="0">
                <a:effectLst/>
                <a:latin typeface="Times New Roman" panose="02020603050405020304" pitchFamily="18" charset="0"/>
              </a:rPr>
              <a:t> and Dmitry </a:t>
            </a:r>
            <a:r>
              <a:rPr lang="en-US" b="0" i="1" dirty="0" err="1">
                <a:effectLst/>
                <a:latin typeface="Times New Roman" panose="02020603050405020304" pitchFamily="18" charset="0"/>
              </a:rPr>
              <a:t>Meshkov</a:t>
            </a:r>
            <a:r>
              <a:rPr lang="en-US" b="0" i="1" dirty="0">
                <a:effectLst/>
                <a:latin typeface="Times New Roman" panose="02020603050405020304" pitchFamily="18" charset="0"/>
              </a:rPr>
              <a:t> and Alexander </a:t>
            </a:r>
            <a:r>
              <a:rPr lang="en-US" b="0" i="1" dirty="0" err="1">
                <a:effectLst/>
                <a:latin typeface="Times New Roman" panose="02020603050405020304" pitchFamily="18" charset="0"/>
              </a:rPr>
              <a:t>Chepurnoy</a:t>
            </a:r>
            <a:r>
              <a:rPr lang="en-US" b="0" i="1" dirty="0">
                <a:effectLst/>
                <a:latin typeface="Times New Roman" panose="02020603050405020304" pitchFamily="18" charset="0"/>
              </a:rPr>
              <a:t> and Sasha Ivanov. </a:t>
            </a:r>
            <a:r>
              <a:rPr lang="ru-RU" b="0" i="0" dirty="0">
                <a:effectLst/>
                <a:latin typeface="Times New Roman" panose="02020603050405020304" pitchFamily="18" charset="0"/>
              </a:rPr>
              <a:t>20170402:081918</a:t>
            </a:r>
            <a:endParaRPr lang="ru-RU" dirty="0"/>
          </a:p>
        </p:txBody>
      </p:sp>
      <p:pic>
        <p:nvPicPr>
          <p:cNvPr id="7" name="Graphic 6" descr="Словарь">
            <a:extLst>
              <a:ext uri="{FF2B5EF4-FFF2-40B4-BE49-F238E27FC236}">
                <a16:creationId xmlns:a16="http://schemas.microsoft.com/office/drawing/2014/main" id="{2BA2EDDF-1968-409B-B52B-50F5F37A3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0137" y="2501159"/>
            <a:ext cx="3410926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1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F2A867-DFBF-4699-9441-6193D0D53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873252"/>
            <a:ext cx="6838121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1759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8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4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BA8705-4BDE-4E78-99DD-66F2A5160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873252"/>
            <a:ext cx="6838121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597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1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1D802A-5208-4403-ADC0-469336AFB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873252"/>
            <a:ext cx="6838121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76245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7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04F8C9-C84F-4AC7-8879-96C53D23E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873252"/>
            <a:ext cx="6838121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30901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4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DF39C29-3A5D-4E97-B138-B7E6ED176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873252"/>
            <a:ext cx="6838121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409157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ECB514-7C44-4A2A-A0D6-56A7230AD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873252"/>
            <a:ext cx="6838121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3903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38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96C96E-88BB-4A56-8597-3D9ADB94F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873252"/>
            <a:ext cx="6838121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67992550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Широкоэкранный</PresentationFormat>
  <Paragraphs>28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Times New Roman</vt:lpstr>
      <vt:lpstr>След самолета</vt:lpstr>
      <vt:lpstr>Улучшение динамически аутентифицируемых словарей с применением в области криптовалюты</vt:lpstr>
      <vt:lpstr>Мотивация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данных – словарь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AVL-баланс</vt:lpstr>
      <vt:lpstr>Результаты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Улучшение динамически аутентифицируемых словарей с применением в области криптовалюты</dc:title>
  <dc:creator>Неверов Юрий Станиславович</dc:creator>
  <cp:lastModifiedBy>Неверов Юрий Станиславович</cp:lastModifiedBy>
  <cp:revision>1</cp:revision>
  <dcterms:created xsi:type="dcterms:W3CDTF">2020-10-25T11:23:46Z</dcterms:created>
  <dcterms:modified xsi:type="dcterms:W3CDTF">2020-10-25T11:24:00Z</dcterms:modified>
</cp:coreProperties>
</file>