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9305" autoAdjust="0"/>
    <p:restoredTop sz="94660"/>
  </p:normalViewPr>
  <p:slideViewPr>
    <p:cSldViewPr snapToGrid="0">
      <p:cViewPr>
        <p:scale>
          <a:sx n="78" d="100"/>
          <a:sy n="78" d="100"/>
        </p:scale>
        <p:origin x="216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A91926-C57A-46EA-ABDE-C67AF073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8ED00CF-1DE4-47E1-8B20-59EBAA24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5894DC-9E4F-4982-A4AE-E1C86563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F2BD52-7220-42E7-92AF-9D06A0F2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24CB534-2B5E-4604-8E80-3816561F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97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784ABA-7CB5-49DC-AC21-E23E2BE6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A650B4-A1E8-48DE-91DA-39F719B0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DCA0C7-57B0-4F3F-9E4D-D407D091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F2DDCB-5739-4820-98C5-21D5C16B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1F76C7-3A77-4DDE-B214-563A513C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230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BB4D8E2-7B60-4C61-A01B-B18851F79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9EE1AA5-53A4-426F-9AAF-BFB5C843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4E81A5-805A-4A52-9B67-E44BF607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064C821-8517-438F-A9BB-6B44C69E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D7F888-10D4-465E-9592-0A25058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35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21AA32-8B0A-45E3-9922-D7F0042A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696FB85-81D9-49C1-ADDF-7705280C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FEA17-842D-4405-8758-75B8811E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C1E954-EEA4-461B-9FED-C716E45E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A95DD87-4C3E-4A64-A05D-AF59098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805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AF076E-A063-49B7-8F29-53CB9512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1D879B4-F665-49B6-BE42-7C5EBFB15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959FF6-190C-4B46-8EB9-F9863F61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227CF4-E688-43DF-BB97-9A039E26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9EDAB03-DDC3-4D0D-B856-80CB207D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46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A653FD-D063-4845-B882-94B7854F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85E71AF-47A0-484C-9187-B3910969E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176031A-A8B2-4AC0-9921-2D8474927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0B7969-86D0-493A-A18B-144E118F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DF4A0E-B1CD-445D-A874-943E15AF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CABE91-1DF2-4638-9BC1-773CAD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57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7D6936-6000-4855-A2FE-564C31A9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503AA8-F770-4FAF-8401-EE0000CA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98D712D-FB8D-4B97-A434-21C24BA1F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64D172E-2A05-4960-9804-34C593CC8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F5CECA9-7472-4607-8C41-E41526643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FD6BA5C-B7DB-44E8-AE18-DA812038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09CB770-1E1C-47F9-8E93-17780EA8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6408EA4-FED9-46E0-A347-8953BC1F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7917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1C15E-5D16-46B2-A436-1616A402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5AFD590-7D86-4B0F-9A8D-D6E0FE1A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64C6B7F-97B1-44CE-9AD9-7EC4ECA6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5164F50-61FC-4F0C-9B0B-520F9DAF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363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D4098E6-1E59-440C-8DA0-10FD3670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3053E1A-1B94-44A6-B507-1C9C6E44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2048398-35AA-40B3-B7A9-D6EB51E4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00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FB08E1-2B0C-47D7-B6C5-8DCA42A1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AB1525-7B55-490C-8CEE-84EF6552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3637D97-18A4-4423-9172-467F19D7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BDF3DCE-FC74-4DD4-8AC9-A28C5DB2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84533F8-2ECE-40E5-B147-C232A1BF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49E15F-D217-4A5B-9B06-AE9B8B4D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290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1CC6D4-1D52-44CC-925B-1B64CEBF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AE374DB-0D7C-4E96-A0BF-9213C1BDE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00AB6C3-5A30-481B-9D9B-A8EDE6B2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DE73636-D39B-44A5-9D15-80D40D7E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68A3B14-F922-43AE-8FEF-7BCF0700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A832E2B-8082-4BE3-9B0B-27F39CF5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112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2C1D11E-094A-4F46-BD74-87E65C63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4AF944E-68EE-4741-A621-B10817B4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34217-630A-46AB-A25E-EE2C3A102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4027-07B8-4510-A967-96EC829291C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428825-FD10-454B-9BA2-360B34C4A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1F98894-8913-42D8-AB77-3E2BAC38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AA96-2B57-4156-B009-2C800C2F3A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84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32E9A65-D695-4BFC-BD13-2F223B8AD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6205976"/>
              </p:ext>
            </p:extLst>
          </p:nvPr>
        </p:nvGraphicFramePr>
        <p:xfrm>
          <a:off x="397312" y="654668"/>
          <a:ext cx="1482288" cy="15583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4720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117568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91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75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16212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비밀번호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전화번호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성별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이메일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주소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차량소지여부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마일리지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13AF7A1-B3F6-4014-A476-2A38A554C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253795"/>
              </p:ext>
            </p:extLst>
          </p:nvPr>
        </p:nvGraphicFramePr>
        <p:xfrm>
          <a:off x="397312" y="404951"/>
          <a:ext cx="1482288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288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고객정보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DB9E190-1239-4E5D-A035-A303820D0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9269687"/>
              </p:ext>
            </p:extLst>
          </p:nvPr>
        </p:nvGraphicFramePr>
        <p:xfrm>
          <a:off x="2511663" y="796824"/>
          <a:ext cx="1482288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4720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117568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66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63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고객회원등급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3F857393-50C0-4AAF-B9FD-7A2983DB8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4480562"/>
              </p:ext>
            </p:extLst>
          </p:nvPr>
        </p:nvGraphicFramePr>
        <p:xfrm>
          <a:off x="2511663" y="526594"/>
          <a:ext cx="1482288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288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36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고객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183687C-DEA7-4F0B-9E18-E90D94719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2718977"/>
              </p:ext>
            </p:extLst>
          </p:nvPr>
        </p:nvGraphicFramePr>
        <p:xfrm>
          <a:off x="4626014" y="757447"/>
          <a:ext cx="1695649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5339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160310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396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예약번호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123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FK1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FK2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FK3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고객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객실코드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호스트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숙소코드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예약날짜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체크인날짜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체크아웃날짜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총인원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F2EEE1BB-AADA-48C0-A094-9831F5B12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1745689"/>
              </p:ext>
            </p:extLst>
          </p:nvPr>
        </p:nvGraphicFramePr>
        <p:xfrm>
          <a:off x="4626014" y="526594"/>
          <a:ext cx="1695649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5649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42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예약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0054886A-AE7A-44B4-9D11-CBDEFD54F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8430689"/>
              </p:ext>
            </p:extLst>
          </p:nvPr>
        </p:nvGraphicFramePr>
        <p:xfrm>
          <a:off x="397313" y="2820995"/>
          <a:ext cx="1436128" cy="776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62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82766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3120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고객회원등급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44492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마일리지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혜택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63B37875-4074-451A-A01F-C151A2246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9881205"/>
              </p:ext>
            </p:extLst>
          </p:nvPr>
        </p:nvGraphicFramePr>
        <p:xfrm>
          <a:off x="397312" y="2580087"/>
          <a:ext cx="1436129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6129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0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고객등급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F96FF33F-9822-4E4D-B410-CA4BF0579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8132732"/>
              </p:ext>
            </p:extLst>
          </p:nvPr>
        </p:nvGraphicFramePr>
        <p:xfrm>
          <a:off x="2387201" y="2453298"/>
          <a:ext cx="1695648" cy="8055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7279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258369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012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검색기록코드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48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FK1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FK2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고객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숙소코드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68EEC8AF-E792-46BC-9982-5E6D9811B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9792002"/>
              </p:ext>
            </p:extLst>
          </p:nvPr>
        </p:nvGraphicFramePr>
        <p:xfrm>
          <a:off x="2387201" y="2186219"/>
          <a:ext cx="1695648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5648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168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검색기록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81B708DB-C2A2-4A07-AC6E-B81F323A2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1168435"/>
              </p:ext>
            </p:extLst>
          </p:nvPr>
        </p:nvGraphicFramePr>
        <p:xfrm>
          <a:off x="6666031" y="757447"/>
          <a:ext cx="1727599" cy="848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5821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251778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610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48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FK1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FK2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고객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숙소코드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EA4DE7E4-6368-40E6-B40A-17A4ECD6C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2903750"/>
              </p:ext>
            </p:extLst>
          </p:nvPr>
        </p:nvGraphicFramePr>
        <p:xfrm>
          <a:off x="6666031" y="517888"/>
          <a:ext cx="1727599" cy="2484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599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48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위시리스트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AF7DD33F-B4DF-4E29-B7D1-BC261E087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3568519"/>
              </p:ext>
            </p:extLst>
          </p:nvPr>
        </p:nvGraphicFramePr>
        <p:xfrm>
          <a:off x="8674098" y="1998654"/>
          <a:ext cx="136036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967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7755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리뷰코드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103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FK1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FK2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FK3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고객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객실코드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호스트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이용날짜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리뷰일자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평점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코멘트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48296131-A40F-4DB9-83DD-D958458A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0643334"/>
              </p:ext>
            </p:extLst>
          </p:nvPr>
        </p:nvGraphicFramePr>
        <p:xfrm>
          <a:off x="8674097" y="1746800"/>
          <a:ext cx="1360367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0367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32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리뷰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60D18F5D-957E-47FB-8637-CD909C1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0746827"/>
              </p:ext>
            </p:extLst>
          </p:nvPr>
        </p:nvGraphicFramePr>
        <p:xfrm>
          <a:off x="8565951" y="856229"/>
          <a:ext cx="1482287" cy="56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4720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117567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1793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결제수단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263D0E35-1A4D-4183-A722-C7B9AC87D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4237405"/>
              </p:ext>
            </p:extLst>
          </p:nvPr>
        </p:nvGraphicFramePr>
        <p:xfrm>
          <a:off x="8565951" y="592910"/>
          <a:ext cx="1482287" cy="243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287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43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11DB6793-F7BB-4961-B6A3-460D1B0C0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6994300"/>
              </p:ext>
            </p:extLst>
          </p:nvPr>
        </p:nvGraphicFramePr>
        <p:xfrm>
          <a:off x="6666031" y="2089078"/>
          <a:ext cx="1695649" cy="716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7219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278430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561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카테고리번호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345590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카테고리종류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카테고리가격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BF3EEE14-023F-456C-9A7A-5FEFBF69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5660718"/>
              </p:ext>
            </p:extLst>
          </p:nvPr>
        </p:nvGraphicFramePr>
        <p:xfrm>
          <a:off x="6666031" y="1845236"/>
          <a:ext cx="1695649" cy="2438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5649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4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옵션카테고리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9697A678-AC35-4078-9517-5E745E1D7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8653648"/>
              </p:ext>
            </p:extLst>
          </p:nvPr>
        </p:nvGraphicFramePr>
        <p:xfrm>
          <a:off x="10220559" y="832129"/>
          <a:ext cx="1422400" cy="584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9984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72416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4074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카테고리번호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C402058-3995-4072-816C-DDB574D4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4876272"/>
              </p:ext>
            </p:extLst>
          </p:nvPr>
        </p:nvGraphicFramePr>
        <p:xfrm>
          <a:off x="10220559" y="592911"/>
          <a:ext cx="14224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193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옵션추가여부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CACF9970-64AD-403F-BB60-89FDD6B9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4478682"/>
              </p:ext>
            </p:extLst>
          </p:nvPr>
        </p:nvGraphicFramePr>
        <p:xfrm>
          <a:off x="351153" y="4301700"/>
          <a:ext cx="1482288" cy="124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814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36474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1574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83396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비밀번호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전화번호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성별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err="1"/>
                        <a:t>이메일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err="1"/>
                        <a:t>마일리지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8FFB2F1-70F3-412B-893B-5E6E53869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2765473"/>
              </p:ext>
            </p:extLst>
          </p:nvPr>
        </p:nvGraphicFramePr>
        <p:xfrm>
          <a:off x="351152" y="4034074"/>
          <a:ext cx="1491223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1223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20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호스트 정보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1CD0209A-45F7-4845-A005-EF9C675A8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6396582"/>
              </p:ext>
            </p:extLst>
          </p:nvPr>
        </p:nvGraphicFramePr>
        <p:xfrm>
          <a:off x="2190005" y="3927600"/>
          <a:ext cx="1329157" cy="614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4883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964274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603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35422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호스트등급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30D9A2DB-4578-4363-B350-904AC7954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2398304"/>
              </p:ext>
            </p:extLst>
          </p:nvPr>
        </p:nvGraphicFramePr>
        <p:xfrm>
          <a:off x="2190006" y="3666926"/>
          <a:ext cx="1320844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0844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06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호스트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7611DD4C-7EE4-4E03-9C3E-BECA1029E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76393696"/>
              </p:ext>
            </p:extLst>
          </p:nvPr>
        </p:nvGraphicFramePr>
        <p:xfrm>
          <a:off x="5787727" y="3789888"/>
          <a:ext cx="1478121" cy="655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914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77207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2882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호스트등급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41126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err="1"/>
                        <a:t>마일리지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혜택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7C5FC0A5-DAC9-4931-8D90-9BF7F512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4910784"/>
              </p:ext>
            </p:extLst>
          </p:nvPr>
        </p:nvGraphicFramePr>
        <p:xfrm>
          <a:off x="5787727" y="3539374"/>
          <a:ext cx="1469572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9572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184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호스트등급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C88460B3-901E-43A1-9704-8996FD0D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4668563"/>
              </p:ext>
            </p:extLst>
          </p:nvPr>
        </p:nvGraphicFramePr>
        <p:xfrm>
          <a:off x="3831580" y="3597128"/>
          <a:ext cx="1436129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5140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30989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2884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룸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38576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숙소코드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룸가격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796A9584-BD7E-4142-8573-EBE121E81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1354860"/>
              </p:ext>
            </p:extLst>
          </p:nvPr>
        </p:nvGraphicFramePr>
        <p:xfrm>
          <a:off x="3831581" y="3332968"/>
          <a:ext cx="1429086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9086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39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룸타입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BA914677-8378-4215-9543-4D2E4999D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2243060"/>
              </p:ext>
            </p:extLst>
          </p:nvPr>
        </p:nvGraphicFramePr>
        <p:xfrm>
          <a:off x="7497853" y="4082107"/>
          <a:ext cx="1478121" cy="534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416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31705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4966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룸코드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28475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룸타입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A72976F6-7C43-4847-861D-244208086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930169"/>
              </p:ext>
            </p:extLst>
          </p:nvPr>
        </p:nvGraphicFramePr>
        <p:xfrm>
          <a:off x="7508013" y="3856991"/>
          <a:ext cx="1461913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1913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18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EEA6C20C-0E9C-4CF3-8E20-4F5A0C6B2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631106"/>
              </p:ext>
            </p:extLst>
          </p:nvPr>
        </p:nvGraphicFramePr>
        <p:xfrm>
          <a:off x="3932577" y="4930282"/>
          <a:ext cx="1482288" cy="11308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177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80111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5197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숙소코드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8789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호스트 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입실시간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퇴실시간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숙소 전화번호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숙소 위치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CC66F97C-1B8D-4D52-BF48-DD03C73A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4032942"/>
              </p:ext>
            </p:extLst>
          </p:nvPr>
        </p:nvGraphicFramePr>
        <p:xfrm>
          <a:off x="3922290" y="4694222"/>
          <a:ext cx="1482288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288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숙소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3248A8B2-BBA1-4243-BB5E-CF83B0CE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2075568"/>
              </p:ext>
            </p:extLst>
          </p:nvPr>
        </p:nvGraphicFramePr>
        <p:xfrm>
          <a:off x="9207979" y="4470544"/>
          <a:ext cx="1155221" cy="612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901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064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숙소코드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30645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숙소이름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68391902-D5D6-4507-866F-388FBC6AC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3910571"/>
              </p:ext>
            </p:extLst>
          </p:nvPr>
        </p:nvGraphicFramePr>
        <p:xfrm>
          <a:off x="9203894" y="4225512"/>
          <a:ext cx="1148745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8745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숙소이름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643338A7-335F-4908-B80F-F51BC890B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8447519"/>
              </p:ext>
            </p:extLst>
          </p:nvPr>
        </p:nvGraphicFramePr>
        <p:xfrm>
          <a:off x="7106918" y="4936546"/>
          <a:ext cx="1567179" cy="17071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261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165918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9655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룸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19601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방 개수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화장실 개수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침대 개수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컴퓨터 여부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TV </a:t>
                      </a:r>
                      <a:r>
                        <a:rPr lang="ko-KR" altLang="en-US" sz="1000" b="1" dirty="0"/>
                        <a:t>여부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주방 여부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최대수용인원 수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B4B54FCB-9AA9-441A-81C4-7F61AD832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7395761"/>
              </p:ext>
            </p:extLst>
          </p:nvPr>
        </p:nvGraphicFramePr>
        <p:xfrm>
          <a:off x="7106918" y="4692706"/>
          <a:ext cx="1567179" cy="2453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7179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45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정보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470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xmlns="" id="{08FD1D63-724D-4AD6-A5A2-8BAF112E9793}"/>
              </a:ext>
            </a:extLst>
          </p:cNvPr>
          <p:cNvCxnSpPr>
            <a:cxnSpLocks/>
          </p:cNvCxnSpPr>
          <p:nvPr/>
        </p:nvCxnSpPr>
        <p:spPr>
          <a:xfrm>
            <a:off x="4662854" y="2025161"/>
            <a:ext cx="5360377" cy="58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xmlns="" id="{08FD1D63-724D-4AD6-A5A2-8BAF112E9793}"/>
              </a:ext>
            </a:extLst>
          </p:cNvPr>
          <p:cNvCxnSpPr>
            <a:cxnSpLocks/>
          </p:cNvCxnSpPr>
          <p:nvPr/>
        </p:nvCxnSpPr>
        <p:spPr>
          <a:xfrm flipV="1">
            <a:off x="1831731" y="4507522"/>
            <a:ext cx="1699846" cy="58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xmlns="" id="{08FD1D63-724D-4AD6-A5A2-8BAF112E9793}"/>
              </a:ext>
            </a:extLst>
          </p:cNvPr>
          <p:cNvCxnSpPr>
            <a:cxnSpLocks/>
          </p:cNvCxnSpPr>
          <p:nvPr/>
        </p:nvCxnSpPr>
        <p:spPr>
          <a:xfrm flipV="1">
            <a:off x="5424854" y="4029807"/>
            <a:ext cx="1699846" cy="58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xmlns="" id="{814A0A0C-E710-4F4F-B4A0-18BA241BA6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06644" y="2686425"/>
            <a:ext cx="788153" cy="488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xmlns="" id="{916F2CDD-5F2B-4E96-867C-207B1FE67C6E}"/>
              </a:ext>
            </a:extLst>
          </p:cNvPr>
          <p:cNvCxnSpPr>
            <a:cxnSpLocks/>
          </p:cNvCxnSpPr>
          <p:nvPr/>
        </p:nvCxnSpPr>
        <p:spPr>
          <a:xfrm flipV="1">
            <a:off x="8458200" y="3622431"/>
            <a:ext cx="1503485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xmlns="" id="{739ECC74-E196-4750-8D65-592E1D6C051E}"/>
              </a:ext>
            </a:extLst>
          </p:cNvPr>
          <p:cNvCxnSpPr>
            <a:cxnSpLocks/>
          </p:cNvCxnSpPr>
          <p:nvPr/>
        </p:nvCxnSpPr>
        <p:spPr>
          <a:xfrm flipV="1">
            <a:off x="8436381" y="5486400"/>
            <a:ext cx="1454965" cy="190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4616C3B9-BEAA-435C-8689-5AD39876CA65}"/>
              </a:ext>
            </a:extLst>
          </p:cNvPr>
          <p:cNvCxnSpPr>
            <a:cxnSpLocks/>
          </p:cNvCxnSpPr>
          <p:nvPr/>
        </p:nvCxnSpPr>
        <p:spPr>
          <a:xfrm flipV="1">
            <a:off x="7757981" y="4379377"/>
            <a:ext cx="0" cy="8639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C89F7B-4188-4D4B-91D0-FE514D28B5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66081" y="1718895"/>
            <a:ext cx="1248507" cy="87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D7FE3700-F4D9-442E-9D84-2C1DE46BA68A}"/>
              </a:ext>
            </a:extLst>
          </p:cNvPr>
          <p:cNvCxnSpPr>
            <a:cxnSpLocks/>
          </p:cNvCxnSpPr>
          <p:nvPr/>
        </p:nvCxnSpPr>
        <p:spPr>
          <a:xfrm flipH="1">
            <a:off x="2239073" y="1979620"/>
            <a:ext cx="755712" cy="989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xmlns="" id="{AD5D7B02-0ABF-4D98-8006-334805B494D6}"/>
              </a:ext>
            </a:extLst>
          </p:cNvPr>
          <p:cNvCxnSpPr/>
          <p:nvPr/>
        </p:nvCxnSpPr>
        <p:spPr>
          <a:xfrm rot="5400000">
            <a:off x="386673" y="3207477"/>
            <a:ext cx="1294374" cy="103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90216BCD-7FA2-4486-8039-C68ED50BB1F4}"/>
              </a:ext>
            </a:extLst>
          </p:cNvPr>
          <p:cNvCxnSpPr>
            <a:cxnSpLocks/>
          </p:cNvCxnSpPr>
          <p:nvPr/>
        </p:nvCxnSpPr>
        <p:spPr>
          <a:xfrm flipV="1">
            <a:off x="1554480" y="615462"/>
            <a:ext cx="1417320" cy="79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C2275588-E55A-4727-A7A5-1FA25B76E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3968671"/>
              </p:ext>
            </p:extLst>
          </p:nvPr>
        </p:nvGraphicFramePr>
        <p:xfrm>
          <a:off x="299585" y="1842078"/>
          <a:ext cx="1482287" cy="8569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4720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117567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6568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고객회원등급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마일리지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혜택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184DA5B3-EEE5-4625-8E09-BECE12F49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3059062"/>
              </p:ext>
            </p:extLst>
          </p:nvPr>
        </p:nvGraphicFramePr>
        <p:xfrm>
          <a:off x="299585" y="1601169"/>
          <a:ext cx="1482288" cy="26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288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69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고객등급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B347FD27-7C09-4575-944F-96C1517C6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1877268"/>
              </p:ext>
            </p:extLst>
          </p:nvPr>
        </p:nvGraphicFramePr>
        <p:xfrm>
          <a:off x="295712" y="607847"/>
          <a:ext cx="1482287" cy="56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4720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117567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1793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결제수단</a:t>
                      </a:r>
                      <a:endParaRPr lang="en-US" altLang="ko-KR" sz="1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E28BB7D3-3AC4-425F-9F4B-95E4A30E0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444370"/>
              </p:ext>
            </p:extLst>
          </p:nvPr>
        </p:nvGraphicFramePr>
        <p:xfrm>
          <a:off x="295712" y="344528"/>
          <a:ext cx="1482287" cy="243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287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43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결제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F58148AE-CE62-4384-BB83-D775F861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8144746"/>
              </p:ext>
            </p:extLst>
          </p:nvPr>
        </p:nvGraphicFramePr>
        <p:xfrm>
          <a:off x="6928604" y="464298"/>
          <a:ext cx="1695649" cy="8392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7219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278430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5611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카테고리번호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345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FK</a:t>
                      </a:r>
                      <a:endParaRPr lang="en-US" altLang="ko-K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/>
                        <a:t>숙소코드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카테고리종류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카테고리가격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9EF5B9A0-9C4C-4BF4-A9EF-0BC1EBDA6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0077960"/>
              </p:ext>
            </p:extLst>
          </p:nvPr>
        </p:nvGraphicFramePr>
        <p:xfrm>
          <a:off x="6928604" y="220456"/>
          <a:ext cx="1695649" cy="2438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5649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4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옵션카테고리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5E943BB7-EC9C-41B4-8C09-5C7BDA9A1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9428713"/>
              </p:ext>
            </p:extLst>
          </p:nvPr>
        </p:nvGraphicFramePr>
        <p:xfrm>
          <a:off x="7124240" y="5209995"/>
          <a:ext cx="1329157" cy="1418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5045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854112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6038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35422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호스트등급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비밀번호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전화번호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성별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이메일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마일리지</a:t>
                      </a:r>
                      <a:endParaRPr lang="en-US" altLang="ko-KR" sz="1000" b="1" dirty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87C9C0BC-B3A0-481A-AAAD-3598975CE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278639"/>
              </p:ext>
            </p:extLst>
          </p:nvPr>
        </p:nvGraphicFramePr>
        <p:xfrm>
          <a:off x="7124241" y="4949321"/>
          <a:ext cx="1320844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0844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06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호스트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E2DC6E35-DBC6-4D7D-90B9-EE5735824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0645937"/>
              </p:ext>
            </p:extLst>
          </p:nvPr>
        </p:nvGraphicFramePr>
        <p:xfrm>
          <a:off x="6971109" y="3152601"/>
          <a:ext cx="1482288" cy="1257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2177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80111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5197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숙소코드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8789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호스트 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입실시간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퇴실시간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숙소전화번호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숙소위치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숙소이름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3E8B94E6-EF05-4696-BE89-4512F8C4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3852742"/>
              </p:ext>
            </p:extLst>
          </p:nvPr>
        </p:nvGraphicFramePr>
        <p:xfrm>
          <a:off x="6971109" y="2932831"/>
          <a:ext cx="1482288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288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숙소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814A0A0C-E710-4F4F-B4A0-18BA241BA6D6}"/>
              </a:ext>
            </a:extLst>
          </p:cNvPr>
          <p:cNvCxnSpPr>
            <a:cxnSpLocks/>
          </p:cNvCxnSpPr>
          <p:nvPr/>
        </p:nvCxnSpPr>
        <p:spPr>
          <a:xfrm rot="5400000">
            <a:off x="1158394" y="3020409"/>
            <a:ext cx="2151659" cy="1953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>
            <a:extLst>
              <a:ext uri="{FF2B5EF4-FFF2-40B4-BE49-F238E27FC236}">
                <a16:creationId xmlns:a16="http://schemas.microsoft.com/office/drawing/2014/main" xmlns="" id="{003A761B-4516-4BCD-BF11-90D7E461B94D}"/>
              </a:ext>
            </a:extLst>
          </p:cNvPr>
          <p:cNvGrpSpPr/>
          <p:nvPr/>
        </p:nvGrpSpPr>
        <p:grpSpPr>
          <a:xfrm rot="5400000">
            <a:off x="996750" y="2737821"/>
            <a:ext cx="81280" cy="171982"/>
            <a:chOff x="6096000" y="101600"/>
            <a:chExt cx="81280" cy="233156"/>
          </a:xfrm>
        </p:grpSpPr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xmlns="" id="{6EC78B4D-9334-42D6-AF56-2F51B7BD9564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xmlns="" id="{B4754473-58AB-452D-8EB7-4C218FFA7B6C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xmlns="" id="{5B9870B6-B5DA-402F-BC4B-D1B904F3E558}"/>
              </a:ext>
            </a:extLst>
          </p:cNvPr>
          <p:cNvGrpSpPr/>
          <p:nvPr/>
        </p:nvGrpSpPr>
        <p:grpSpPr>
          <a:xfrm>
            <a:off x="1875045" y="521856"/>
            <a:ext cx="81280" cy="171982"/>
            <a:chOff x="6096000" y="101600"/>
            <a:chExt cx="81280" cy="233156"/>
          </a:xfrm>
        </p:grpSpPr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xmlns="" id="{4CBECED4-C8BF-46D0-A990-49BB10324911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xmlns="" id="{5192759D-981A-4D81-BEFA-F6848E4C2DD3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xmlns="" id="{C7C16616-1DDD-4CE0-87AB-67AB3672D856}"/>
              </a:ext>
            </a:extLst>
          </p:cNvPr>
          <p:cNvGrpSpPr/>
          <p:nvPr/>
        </p:nvGrpSpPr>
        <p:grpSpPr>
          <a:xfrm>
            <a:off x="8562968" y="3540526"/>
            <a:ext cx="81280" cy="171982"/>
            <a:chOff x="6096000" y="101600"/>
            <a:chExt cx="81280" cy="233156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xmlns="" id="{A847EBB2-115F-45D6-9214-7931510B57AF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xmlns="" id="{7715F203-E437-428A-A2BB-AF418754D95F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xmlns="" id="{FA973315-CE69-4681-93FC-FFD41A0C88B9}"/>
              </a:ext>
            </a:extLst>
          </p:cNvPr>
          <p:cNvGrpSpPr/>
          <p:nvPr/>
        </p:nvGrpSpPr>
        <p:grpSpPr>
          <a:xfrm>
            <a:off x="9723315" y="5380120"/>
            <a:ext cx="81280" cy="171982"/>
            <a:chOff x="6096000" y="101600"/>
            <a:chExt cx="81280" cy="233156"/>
          </a:xfrm>
        </p:grpSpPr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xmlns="" id="{E5589332-F16F-4480-BC4F-D9141A01655E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xmlns="" id="{E03830EC-6A4A-44F4-AB25-08D25D6A019E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xmlns="" id="{FF49B536-1BD9-4DC6-A538-8A1F89B41FD2}"/>
              </a:ext>
            </a:extLst>
          </p:cNvPr>
          <p:cNvGrpSpPr/>
          <p:nvPr/>
        </p:nvGrpSpPr>
        <p:grpSpPr>
          <a:xfrm>
            <a:off x="910965" y="3523772"/>
            <a:ext cx="253629" cy="142711"/>
            <a:chOff x="6605884" y="329424"/>
            <a:chExt cx="279886" cy="137026"/>
          </a:xfrm>
        </p:grpSpPr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xmlns="" id="{DD587969-434E-4F7D-A5A8-16B507246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108" y="334574"/>
              <a:ext cx="110687" cy="1318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xmlns="" id="{2040BE54-2B4C-44C9-9184-8417923CD382}"/>
                </a:ext>
              </a:extLst>
            </p:cNvPr>
            <p:cNvCxnSpPr>
              <a:cxnSpLocks/>
            </p:cNvCxnSpPr>
            <p:nvPr/>
          </p:nvCxnSpPr>
          <p:spPr>
            <a:xfrm>
              <a:off x="6740588" y="329433"/>
              <a:ext cx="117412" cy="1291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xmlns="" id="{0A6E26C2-3646-4E04-92E8-A0A8D0C25A53}"/>
                </a:ext>
              </a:extLst>
            </p:cNvPr>
            <p:cNvCxnSpPr>
              <a:cxnSpLocks/>
            </p:cNvCxnSpPr>
            <p:nvPr/>
          </p:nvCxnSpPr>
          <p:spPr>
            <a:xfrm>
              <a:off x="6605884" y="329424"/>
              <a:ext cx="279886" cy="3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xmlns="" id="{D8936DDF-C80C-4C26-AB62-52D09CEA93EA}"/>
              </a:ext>
            </a:extLst>
          </p:cNvPr>
          <p:cNvGrpSpPr/>
          <p:nvPr/>
        </p:nvGrpSpPr>
        <p:grpSpPr>
          <a:xfrm rot="10800000">
            <a:off x="10438203" y="1104378"/>
            <a:ext cx="279886" cy="137026"/>
            <a:chOff x="6605884" y="329424"/>
            <a:chExt cx="279886" cy="137026"/>
          </a:xfrm>
        </p:grpSpPr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xmlns="" id="{80048C59-B937-488A-B572-1F0BC9713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108" y="334574"/>
              <a:ext cx="110687" cy="1318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xmlns="" id="{A491E554-1EB8-414C-A157-3C889BCC3841}"/>
                </a:ext>
              </a:extLst>
            </p:cNvPr>
            <p:cNvCxnSpPr>
              <a:cxnSpLocks/>
            </p:cNvCxnSpPr>
            <p:nvPr/>
          </p:nvCxnSpPr>
          <p:spPr>
            <a:xfrm>
              <a:off x="6740588" y="329433"/>
              <a:ext cx="117412" cy="1291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xmlns="" id="{26B0FD80-F2BC-4980-BAAA-22D43A887C4A}"/>
                </a:ext>
              </a:extLst>
            </p:cNvPr>
            <p:cNvCxnSpPr>
              <a:cxnSpLocks/>
            </p:cNvCxnSpPr>
            <p:nvPr/>
          </p:nvCxnSpPr>
          <p:spPr>
            <a:xfrm>
              <a:off x="6605884" y="329424"/>
              <a:ext cx="279886" cy="3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xmlns="" id="{7EA6A466-A984-4B0C-8748-38275D82733D}"/>
              </a:ext>
            </a:extLst>
          </p:cNvPr>
          <p:cNvGrpSpPr/>
          <p:nvPr/>
        </p:nvGrpSpPr>
        <p:grpSpPr>
          <a:xfrm rot="10800000">
            <a:off x="7592773" y="1312863"/>
            <a:ext cx="279886" cy="137026"/>
            <a:chOff x="6605884" y="329424"/>
            <a:chExt cx="279886" cy="137026"/>
          </a:xfrm>
        </p:grpSpPr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xmlns="" id="{F6A1E2E3-49D4-4F4E-A071-01A8FA2C3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108" y="334574"/>
              <a:ext cx="110687" cy="1318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xmlns="" id="{3F3671A4-47E8-4E24-A1AD-8A9F3CD8BE36}"/>
                </a:ext>
              </a:extLst>
            </p:cNvPr>
            <p:cNvCxnSpPr>
              <a:cxnSpLocks/>
            </p:cNvCxnSpPr>
            <p:nvPr/>
          </p:nvCxnSpPr>
          <p:spPr>
            <a:xfrm>
              <a:off x="6740588" y="329433"/>
              <a:ext cx="117412" cy="1291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xmlns="" id="{8E888FF5-609C-4B71-B658-D6649BF36484}"/>
                </a:ext>
              </a:extLst>
            </p:cNvPr>
            <p:cNvCxnSpPr>
              <a:cxnSpLocks/>
            </p:cNvCxnSpPr>
            <p:nvPr/>
          </p:nvCxnSpPr>
          <p:spPr>
            <a:xfrm>
              <a:off x="6605884" y="329424"/>
              <a:ext cx="279886" cy="3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xmlns="" id="{D43957BE-B47F-42B6-BBBB-4491D0F8EA42}"/>
              </a:ext>
            </a:extLst>
          </p:cNvPr>
          <p:cNvGrpSpPr/>
          <p:nvPr/>
        </p:nvGrpSpPr>
        <p:grpSpPr>
          <a:xfrm rot="5400000">
            <a:off x="7733390" y="4748842"/>
            <a:ext cx="81280" cy="171982"/>
            <a:chOff x="6096000" y="101600"/>
            <a:chExt cx="81280" cy="233156"/>
          </a:xfrm>
        </p:grpSpPr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xmlns="" id="{A30E1163-58B2-4442-B147-CA39E14B99F8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xmlns="" id="{589AC3A2-960B-4BEB-B07F-51850D4442FF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xmlns="" id="{AB29302A-A894-4BC4-A390-30CF132D4ADA}"/>
              </a:ext>
            </a:extLst>
          </p:cNvPr>
          <p:cNvGrpSpPr/>
          <p:nvPr/>
        </p:nvGrpSpPr>
        <p:grpSpPr>
          <a:xfrm rot="5400000">
            <a:off x="8369410" y="5430196"/>
            <a:ext cx="279886" cy="137026"/>
            <a:chOff x="6605884" y="329424"/>
            <a:chExt cx="279886" cy="137026"/>
          </a:xfrm>
        </p:grpSpPr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xmlns="" id="{C4B48CEF-C836-4DFF-A79E-1CC62B7D7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108" y="334574"/>
              <a:ext cx="110687" cy="1318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xmlns="" id="{6DB439FE-0399-4E2C-A059-35C9E0EBDC28}"/>
                </a:ext>
              </a:extLst>
            </p:cNvPr>
            <p:cNvCxnSpPr>
              <a:cxnSpLocks/>
            </p:cNvCxnSpPr>
            <p:nvPr/>
          </p:nvCxnSpPr>
          <p:spPr>
            <a:xfrm>
              <a:off x="6740588" y="329433"/>
              <a:ext cx="117412" cy="1291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xmlns="" id="{7FE869CF-3DD3-4E7A-96B1-741E3D090EB9}"/>
                </a:ext>
              </a:extLst>
            </p:cNvPr>
            <p:cNvCxnSpPr>
              <a:cxnSpLocks/>
            </p:cNvCxnSpPr>
            <p:nvPr/>
          </p:nvCxnSpPr>
          <p:spPr>
            <a:xfrm>
              <a:off x="6605884" y="329424"/>
              <a:ext cx="279886" cy="3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6" name="표 245">
            <a:extLst>
              <a:ext uri="{FF2B5EF4-FFF2-40B4-BE49-F238E27FC236}">
                <a16:creationId xmlns:a16="http://schemas.microsoft.com/office/drawing/2014/main" xmlns="" id="{286D03AE-4186-433E-B3C6-48C466A4C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7937130"/>
              </p:ext>
            </p:extLst>
          </p:nvPr>
        </p:nvGraphicFramePr>
        <p:xfrm>
          <a:off x="9929119" y="5299351"/>
          <a:ext cx="1478121" cy="655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914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77207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3980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호스트등급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41126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 err="1"/>
                        <a:t>마일리지</a:t>
                      </a:r>
                      <a:endParaRPr lang="en-US" altLang="ko-KR" sz="1000" b="1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/>
                        <a:t>혜택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xmlns="" id="{16D8A679-D417-4436-A7EE-58723514D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86506"/>
              </p:ext>
            </p:extLst>
          </p:nvPr>
        </p:nvGraphicFramePr>
        <p:xfrm>
          <a:off x="9929119" y="5050107"/>
          <a:ext cx="1469572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9572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184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호스트등급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pSp>
        <p:nvGrpSpPr>
          <p:cNvPr id="323" name="그룹 322">
            <a:extLst>
              <a:ext uri="{FF2B5EF4-FFF2-40B4-BE49-F238E27FC236}">
                <a16:creationId xmlns:a16="http://schemas.microsoft.com/office/drawing/2014/main" xmlns="" id="{DED2748D-A6CA-4EEB-B3EC-37C578055840}"/>
              </a:ext>
            </a:extLst>
          </p:cNvPr>
          <p:cNvGrpSpPr/>
          <p:nvPr/>
        </p:nvGrpSpPr>
        <p:grpSpPr>
          <a:xfrm rot="16200000">
            <a:off x="2759756" y="1880521"/>
            <a:ext cx="237393" cy="221872"/>
            <a:chOff x="8664960" y="3278081"/>
            <a:chExt cx="163314" cy="138149"/>
          </a:xfrm>
        </p:grpSpPr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xmlns="" id="{DA372FEF-338D-4FBF-9B81-1E1A4647F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7113" y="3317091"/>
              <a:ext cx="67947" cy="9913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xmlns="" id="{0FF9AC14-D1B6-4AF1-8763-B459C3CAA14E}"/>
                </a:ext>
              </a:extLst>
            </p:cNvPr>
            <p:cNvCxnSpPr>
              <a:cxnSpLocks/>
            </p:cNvCxnSpPr>
            <p:nvPr/>
          </p:nvCxnSpPr>
          <p:spPr>
            <a:xfrm>
              <a:off x="8737760" y="3323800"/>
              <a:ext cx="90514" cy="924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xmlns="" id="{0D309461-802F-4BCD-8068-A9D1C2434F17}"/>
                </a:ext>
              </a:extLst>
            </p:cNvPr>
            <p:cNvSpPr/>
            <p:nvPr/>
          </p:nvSpPr>
          <p:spPr>
            <a:xfrm>
              <a:off x="8664960" y="3278081"/>
              <a:ext cx="133779" cy="4571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xmlns="" id="{D8936DDF-C80C-4C26-AB62-52D09CEA93EA}"/>
              </a:ext>
            </a:extLst>
          </p:cNvPr>
          <p:cNvGrpSpPr/>
          <p:nvPr/>
        </p:nvGrpSpPr>
        <p:grpSpPr>
          <a:xfrm rot="16200000">
            <a:off x="9623451" y="3533985"/>
            <a:ext cx="279886" cy="137026"/>
            <a:chOff x="6605884" y="329424"/>
            <a:chExt cx="279886" cy="137026"/>
          </a:xfrm>
        </p:grpSpPr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xmlns="" id="{80048C59-B937-488A-B572-1F0BC9713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108" y="334574"/>
              <a:ext cx="110687" cy="1318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xmlns="" id="{A491E554-1EB8-414C-A157-3C889BCC3841}"/>
                </a:ext>
              </a:extLst>
            </p:cNvPr>
            <p:cNvCxnSpPr>
              <a:cxnSpLocks/>
            </p:cNvCxnSpPr>
            <p:nvPr/>
          </p:nvCxnSpPr>
          <p:spPr>
            <a:xfrm>
              <a:off x="6740588" y="329433"/>
              <a:ext cx="117412" cy="1291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xmlns="" id="{26B0FD80-F2BC-4980-BAAA-22D43A887C4A}"/>
                </a:ext>
              </a:extLst>
            </p:cNvPr>
            <p:cNvCxnSpPr>
              <a:cxnSpLocks/>
            </p:cNvCxnSpPr>
            <p:nvPr/>
          </p:nvCxnSpPr>
          <p:spPr>
            <a:xfrm>
              <a:off x="6605884" y="329424"/>
              <a:ext cx="279886" cy="3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xmlns="" id="{D314C82F-0D7A-4E80-B7E2-EEF9293290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06362" y="2127500"/>
            <a:ext cx="1648793" cy="46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341">
            <a:extLst>
              <a:ext uri="{FF2B5EF4-FFF2-40B4-BE49-F238E27FC236}">
                <a16:creationId xmlns:a16="http://schemas.microsoft.com/office/drawing/2014/main" xmlns="" id="{A62FCB34-ADE1-447F-8C41-E5A87C886F0A}"/>
              </a:ext>
            </a:extLst>
          </p:cNvPr>
          <p:cNvGrpSpPr/>
          <p:nvPr/>
        </p:nvGrpSpPr>
        <p:grpSpPr>
          <a:xfrm rot="5400000">
            <a:off x="7675914" y="2707898"/>
            <a:ext cx="81280" cy="171982"/>
            <a:chOff x="6096000" y="101600"/>
            <a:chExt cx="81280" cy="233156"/>
          </a:xfrm>
        </p:grpSpPr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xmlns="" id="{2E35827A-6DFA-4E31-BBEE-3CE8FBFE0EC7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xmlns="" id="{B87FA388-70DB-43A3-AF0B-BAC47E1A7AC7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xmlns="" id="{7EA6A466-A984-4B0C-8748-38275D82733D}"/>
              </a:ext>
            </a:extLst>
          </p:cNvPr>
          <p:cNvGrpSpPr/>
          <p:nvPr/>
        </p:nvGrpSpPr>
        <p:grpSpPr>
          <a:xfrm rot="10800000">
            <a:off x="7604495" y="4419478"/>
            <a:ext cx="279886" cy="137026"/>
            <a:chOff x="6605884" y="329424"/>
            <a:chExt cx="279886" cy="137026"/>
          </a:xfrm>
        </p:grpSpPr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xmlns="" id="{F6A1E2E3-49D4-4F4E-A071-01A8FA2C3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108" y="334574"/>
              <a:ext cx="110687" cy="1318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xmlns="" id="{3F3671A4-47E8-4E24-A1AD-8A9F3CD8BE36}"/>
                </a:ext>
              </a:extLst>
            </p:cNvPr>
            <p:cNvCxnSpPr>
              <a:cxnSpLocks/>
            </p:cNvCxnSpPr>
            <p:nvPr/>
          </p:nvCxnSpPr>
          <p:spPr>
            <a:xfrm>
              <a:off x="6740588" y="329433"/>
              <a:ext cx="117412" cy="1291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xmlns="" id="{8E888FF5-609C-4B71-B658-D6649BF36484}"/>
                </a:ext>
              </a:extLst>
            </p:cNvPr>
            <p:cNvCxnSpPr>
              <a:cxnSpLocks/>
            </p:cNvCxnSpPr>
            <p:nvPr/>
          </p:nvCxnSpPr>
          <p:spPr>
            <a:xfrm>
              <a:off x="6605884" y="329424"/>
              <a:ext cx="279886" cy="3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55" name="표 354">
            <a:extLst>
              <a:ext uri="{FF2B5EF4-FFF2-40B4-BE49-F238E27FC236}">
                <a16:creationId xmlns:a16="http://schemas.microsoft.com/office/drawing/2014/main" xmlns="" id="{F14AEA1D-B133-492C-8A2B-770B60257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9658477"/>
              </p:ext>
            </p:extLst>
          </p:nvPr>
        </p:nvGraphicFramePr>
        <p:xfrm>
          <a:off x="9852526" y="1951535"/>
          <a:ext cx="1694659" cy="201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901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260758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96552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룸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19246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 smtClean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숙소코드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룸가격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방 개수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화장실 개수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침대 개수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컴퓨터 여부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TV </a:t>
                      </a:r>
                      <a:r>
                        <a:rPr lang="ko-KR" altLang="en-US" sz="1000" b="1" dirty="0"/>
                        <a:t>여부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주방 여부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최대수용인원 </a:t>
                      </a:r>
                      <a:r>
                        <a:rPr lang="ko-KR" altLang="en-US" sz="1000" b="1" dirty="0" smtClean="0"/>
                        <a:t>수</a:t>
                      </a:r>
                      <a:endParaRPr lang="en-US" altLang="ko-KR" sz="10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/>
                        <a:t>남은 방 개수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56" name="표 355">
            <a:extLst>
              <a:ext uri="{FF2B5EF4-FFF2-40B4-BE49-F238E27FC236}">
                <a16:creationId xmlns:a16="http://schemas.microsoft.com/office/drawing/2014/main" xmlns="" id="{2C0A82CB-509A-4B71-834A-C5237ED23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9994542"/>
              </p:ext>
            </p:extLst>
          </p:nvPr>
        </p:nvGraphicFramePr>
        <p:xfrm>
          <a:off x="9861317" y="1690649"/>
          <a:ext cx="1694658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4658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룸</a:t>
                      </a:r>
                      <a:r>
                        <a:rPr lang="ko-KR" altLang="en-US" sz="1000" baseline="0" dirty="0" err="1"/>
                        <a:t>타입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pSp>
        <p:nvGrpSpPr>
          <p:cNvPr id="364" name="그룹 363">
            <a:extLst>
              <a:ext uri="{FF2B5EF4-FFF2-40B4-BE49-F238E27FC236}">
                <a16:creationId xmlns:a16="http://schemas.microsoft.com/office/drawing/2014/main" xmlns="" id="{5B9870B6-B5DA-402F-BC4B-D1B904F3E558}"/>
              </a:ext>
            </a:extLst>
          </p:cNvPr>
          <p:cNvGrpSpPr/>
          <p:nvPr/>
        </p:nvGrpSpPr>
        <p:grpSpPr>
          <a:xfrm>
            <a:off x="2765999" y="507202"/>
            <a:ext cx="81280" cy="171982"/>
            <a:chOff x="6096000" y="101600"/>
            <a:chExt cx="81280" cy="233156"/>
          </a:xfrm>
        </p:grpSpPr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xmlns="" id="{4CBECED4-C8BF-46D0-A990-49BB10324911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xmlns="" id="{5192759D-981A-4D81-BEFA-F6848E4C2DD3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6" name="표 375">
            <a:extLst>
              <a:ext uri="{FF2B5EF4-FFF2-40B4-BE49-F238E27FC236}">
                <a16:creationId xmlns:a16="http://schemas.microsoft.com/office/drawing/2014/main" xmlns="" id="{6A13C5D7-9701-4F8F-BFF9-63A915B2C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9352484"/>
              </p:ext>
            </p:extLst>
          </p:nvPr>
        </p:nvGraphicFramePr>
        <p:xfrm>
          <a:off x="2967877" y="555487"/>
          <a:ext cx="1695649" cy="18027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5339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160310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39691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예약번호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123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FK1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FK2</a:t>
                      </a:r>
                      <a:endParaRPr lang="en-US" altLang="ko-K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고객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/>
                      <a:r>
                        <a:rPr lang="ko-KR" altLang="en-US" sz="1000" b="1" dirty="0" err="1" smtClean="0"/>
                        <a:t>룸타입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예약날짜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체크인날짜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체크아웃날짜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 smtClean="0"/>
                        <a:t>총인원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카테고리번호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결제금액</a:t>
                      </a:r>
                      <a:endParaRPr lang="en-US" altLang="ko-KR" sz="1000" b="1" dirty="0" smtClean="0"/>
                    </a:p>
                    <a:p>
                      <a:pPr latinLnBrk="1"/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77" name="표 376">
            <a:extLst>
              <a:ext uri="{FF2B5EF4-FFF2-40B4-BE49-F238E27FC236}">
                <a16:creationId xmlns:a16="http://schemas.microsoft.com/office/drawing/2014/main" xmlns="" id="{3750EA3E-EAA6-4FF3-BBE6-0E03D0577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9009724"/>
              </p:ext>
            </p:extLst>
          </p:nvPr>
        </p:nvGraphicFramePr>
        <p:xfrm>
          <a:off x="2959085" y="315842"/>
          <a:ext cx="1695649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5649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42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숙박예약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380" name="표 379">
            <a:extLst>
              <a:ext uri="{FF2B5EF4-FFF2-40B4-BE49-F238E27FC236}">
                <a16:creationId xmlns:a16="http://schemas.microsoft.com/office/drawing/2014/main" xmlns="" id="{54428A44-ED46-4277-B170-865021E9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5989158"/>
              </p:ext>
            </p:extLst>
          </p:nvPr>
        </p:nvGraphicFramePr>
        <p:xfrm>
          <a:off x="3105203" y="3216535"/>
          <a:ext cx="1360367" cy="170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967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7755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리뷰코드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103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FK1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FK2</a:t>
                      </a:r>
                    </a:p>
                    <a:p>
                      <a:pPr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고객</a:t>
                      </a:r>
                      <a:r>
                        <a:rPr lang="en-US" altLang="ko-KR" sz="1000" b="1" dirty="0" smtClean="0"/>
                        <a:t>ID</a:t>
                      </a:r>
                    </a:p>
                    <a:p>
                      <a:pPr latinLnBrk="1"/>
                      <a:r>
                        <a:rPr lang="ko-KR" altLang="en-US" sz="1000" b="1" dirty="0" smtClean="0"/>
                        <a:t>예약번호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b="1" dirty="0" err="1" smtClean="0"/>
                        <a:t>룸타입</a:t>
                      </a:r>
                      <a:endParaRPr lang="en-US" altLang="ko-KR" sz="10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호스트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이용날짜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리뷰일자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평점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코멘트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81" name="표 380">
            <a:extLst>
              <a:ext uri="{FF2B5EF4-FFF2-40B4-BE49-F238E27FC236}">
                <a16:creationId xmlns:a16="http://schemas.microsoft.com/office/drawing/2014/main" xmlns="" id="{03B149F6-C39A-4B22-BD14-28B7BF458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3857032"/>
              </p:ext>
            </p:extLst>
          </p:nvPr>
        </p:nvGraphicFramePr>
        <p:xfrm>
          <a:off x="3105202" y="2964681"/>
          <a:ext cx="1360367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0367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32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리뷰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382" name="표 381">
            <a:extLst>
              <a:ext uri="{FF2B5EF4-FFF2-40B4-BE49-F238E27FC236}">
                <a16:creationId xmlns:a16="http://schemas.microsoft.com/office/drawing/2014/main" xmlns="" id="{23453E21-A7F3-44E2-8F1C-B1B65112A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0426048"/>
              </p:ext>
            </p:extLst>
          </p:nvPr>
        </p:nvGraphicFramePr>
        <p:xfrm>
          <a:off x="2898953" y="5568554"/>
          <a:ext cx="1727599" cy="848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5821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251778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3610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48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FK1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FK2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고객</a:t>
                      </a:r>
                      <a:r>
                        <a:rPr lang="en-US" altLang="ko-KR" sz="1000" b="1" dirty="0"/>
                        <a:t>ID</a:t>
                      </a:r>
                    </a:p>
                    <a:p>
                      <a:pPr latinLnBrk="1"/>
                      <a:r>
                        <a:rPr lang="ko-KR" altLang="en-US" sz="1000" b="1" dirty="0"/>
                        <a:t>숙소코드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83" name="표 382">
            <a:extLst>
              <a:ext uri="{FF2B5EF4-FFF2-40B4-BE49-F238E27FC236}">
                <a16:creationId xmlns:a16="http://schemas.microsoft.com/office/drawing/2014/main" xmlns="" id="{B5DECE0A-894C-4E30-BFEA-D712E158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0914747"/>
              </p:ext>
            </p:extLst>
          </p:nvPr>
        </p:nvGraphicFramePr>
        <p:xfrm>
          <a:off x="2898953" y="5328995"/>
          <a:ext cx="1727599" cy="2484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599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48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위시리스트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cxnSp>
        <p:nvCxnSpPr>
          <p:cNvPr id="392" name="직선 연결선 391">
            <a:extLst>
              <a:ext uri="{FF2B5EF4-FFF2-40B4-BE49-F238E27FC236}">
                <a16:creationId xmlns:a16="http://schemas.microsoft.com/office/drawing/2014/main" xmlns="" id="{20E79309-4ADF-4A20-B6BD-769334CB5C05}"/>
              </a:ext>
            </a:extLst>
          </p:cNvPr>
          <p:cNvCxnSpPr>
            <a:cxnSpLocks/>
          </p:cNvCxnSpPr>
          <p:nvPr/>
        </p:nvCxnSpPr>
        <p:spPr>
          <a:xfrm>
            <a:off x="1523081" y="4576574"/>
            <a:ext cx="0" cy="2725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직선 연결선 392">
            <a:extLst>
              <a:ext uri="{FF2B5EF4-FFF2-40B4-BE49-F238E27FC236}">
                <a16:creationId xmlns:a16="http://schemas.microsoft.com/office/drawing/2014/main" xmlns="" id="{ABF88DDA-A3AB-42B5-93F2-B36195BDD255}"/>
              </a:ext>
            </a:extLst>
          </p:cNvPr>
          <p:cNvCxnSpPr/>
          <p:nvPr/>
        </p:nvCxnSpPr>
        <p:spPr>
          <a:xfrm>
            <a:off x="1055431" y="4576574"/>
            <a:ext cx="0" cy="68681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4" name="표 393">
            <a:extLst>
              <a:ext uri="{FF2B5EF4-FFF2-40B4-BE49-F238E27FC236}">
                <a16:creationId xmlns:a16="http://schemas.microsoft.com/office/drawing/2014/main" xmlns="" id="{4BB80A10-CD1A-4A15-9307-A6500D79F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3880375"/>
              </p:ext>
            </p:extLst>
          </p:nvPr>
        </p:nvGraphicFramePr>
        <p:xfrm>
          <a:off x="342603" y="5117376"/>
          <a:ext cx="1482288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288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고객정보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395" name="표 394">
            <a:extLst>
              <a:ext uri="{FF2B5EF4-FFF2-40B4-BE49-F238E27FC236}">
                <a16:creationId xmlns:a16="http://schemas.microsoft.com/office/drawing/2014/main" xmlns="" id="{753D7B17-06A6-42CA-A085-5871E0C30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5730259"/>
              </p:ext>
            </p:extLst>
          </p:nvPr>
        </p:nvGraphicFramePr>
        <p:xfrm>
          <a:off x="342603" y="3959959"/>
          <a:ext cx="1482288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4720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117568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66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639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고객회원등급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비밀번호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전화번호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성별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이메일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주소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차량소지여부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ko-KR" altLang="en-US" sz="1000" b="1" dirty="0"/>
                        <a:t>마일리지</a:t>
                      </a:r>
                      <a:endParaRPr lang="en-US" altLang="ko-KR" sz="1000" b="1" dirty="0"/>
                    </a:p>
                    <a:p>
                      <a:pPr latinLnBrk="1"/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396" name="표 395">
            <a:extLst>
              <a:ext uri="{FF2B5EF4-FFF2-40B4-BE49-F238E27FC236}">
                <a16:creationId xmlns:a16="http://schemas.microsoft.com/office/drawing/2014/main" xmlns="" id="{01BC5EDB-1591-4189-AA03-8FE52F78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808942"/>
              </p:ext>
            </p:extLst>
          </p:nvPr>
        </p:nvGraphicFramePr>
        <p:xfrm>
          <a:off x="342603" y="3689729"/>
          <a:ext cx="1482288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2288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236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고객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401" name="표 400">
            <a:extLst>
              <a:ext uri="{FF2B5EF4-FFF2-40B4-BE49-F238E27FC236}">
                <a16:creationId xmlns:a16="http://schemas.microsoft.com/office/drawing/2014/main" xmlns="" id="{00712CA8-6C6E-4078-B25D-ADDB5257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9374422"/>
              </p:ext>
            </p:extLst>
          </p:nvPr>
        </p:nvGraphicFramePr>
        <p:xfrm>
          <a:off x="9890945" y="575749"/>
          <a:ext cx="1478121" cy="534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416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1031705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24966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룸코드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28475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000" b="1" dirty="0"/>
                        <a:t>FK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룸타입</a:t>
                      </a:r>
                      <a:endParaRPr lang="en-US" altLang="ko-KR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402" name="표 401">
            <a:extLst>
              <a:ext uri="{FF2B5EF4-FFF2-40B4-BE49-F238E27FC236}">
                <a16:creationId xmlns:a16="http://schemas.microsoft.com/office/drawing/2014/main" xmlns="" id="{7E0917E1-7C25-4D05-80E2-CB4C2134A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7173166"/>
              </p:ext>
            </p:extLst>
          </p:nvPr>
        </p:nvGraphicFramePr>
        <p:xfrm>
          <a:off x="9901105" y="350633"/>
          <a:ext cx="1461913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1913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18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룸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pSp>
        <p:nvGrpSpPr>
          <p:cNvPr id="409" name="그룹 408">
            <a:extLst>
              <a:ext uri="{FF2B5EF4-FFF2-40B4-BE49-F238E27FC236}">
                <a16:creationId xmlns:a16="http://schemas.microsoft.com/office/drawing/2014/main" xmlns="" id="{A62FCB34-ADE1-447F-8C41-E5A87C886F0A}"/>
              </a:ext>
            </a:extLst>
          </p:cNvPr>
          <p:cNvGrpSpPr/>
          <p:nvPr/>
        </p:nvGrpSpPr>
        <p:grpSpPr>
          <a:xfrm rot="5400000">
            <a:off x="10562723" y="1497491"/>
            <a:ext cx="81280" cy="171982"/>
            <a:chOff x="6096000" y="101600"/>
            <a:chExt cx="81280" cy="233156"/>
          </a:xfrm>
        </p:grpSpPr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xmlns="" id="{2E35827A-6DFA-4E31-BBEE-3CE8FBFE0EC7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xmlns="" id="{B87FA388-70DB-43A3-AF0B-BAC47E1A7AC7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xmlns="" id="{D7FE3700-F4D9-442E-9D84-2C1DE46BA6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9975" y="5600700"/>
            <a:ext cx="1134240" cy="141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xmlns="" id="{2E35827A-6DFA-4E31-BBEE-3CE8FBFE0EC7}"/>
              </a:ext>
            </a:extLst>
          </p:cNvPr>
          <p:cNvCxnSpPr/>
          <p:nvPr/>
        </p:nvCxnSpPr>
        <p:spPr>
          <a:xfrm rot="10800000">
            <a:off x="3685751" y="2826521"/>
            <a:ext cx="270788" cy="4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그룹 425">
            <a:extLst>
              <a:ext uri="{FF2B5EF4-FFF2-40B4-BE49-F238E27FC236}">
                <a16:creationId xmlns:a16="http://schemas.microsoft.com/office/drawing/2014/main" xmlns="" id="{A62FCB34-ADE1-447F-8C41-E5A87C886F0A}"/>
              </a:ext>
            </a:extLst>
          </p:cNvPr>
          <p:cNvGrpSpPr/>
          <p:nvPr/>
        </p:nvGrpSpPr>
        <p:grpSpPr>
          <a:xfrm rot="5400000">
            <a:off x="3742822" y="2397236"/>
            <a:ext cx="81280" cy="171982"/>
            <a:chOff x="6096000" y="101600"/>
            <a:chExt cx="81280" cy="233156"/>
          </a:xfrm>
        </p:grpSpPr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xmlns="" id="{2E35827A-6DFA-4E31-BBEE-3CE8FBFE0EC7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xmlns="" id="{B87FA388-70DB-43A3-AF0B-BAC47E1A7AC7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0" name="직선 연결선 429">
            <a:extLst>
              <a:ext uri="{FF2B5EF4-FFF2-40B4-BE49-F238E27FC236}">
                <a16:creationId xmlns:a16="http://schemas.microsoft.com/office/drawing/2014/main" xmlns="" id="{D7FE3700-F4D9-442E-9D84-2C1DE46BA6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1188" y="4088423"/>
            <a:ext cx="413266" cy="2297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그룹 431">
            <a:extLst>
              <a:ext uri="{FF2B5EF4-FFF2-40B4-BE49-F238E27FC236}">
                <a16:creationId xmlns:a16="http://schemas.microsoft.com/office/drawing/2014/main" xmlns="" id="{5B9870B6-B5DA-402F-BC4B-D1B904F3E558}"/>
              </a:ext>
            </a:extLst>
          </p:cNvPr>
          <p:cNvGrpSpPr/>
          <p:nvPr/>
        </p:nvGrpSpPr>
        <p:grpSpPr>
          <a:xfrm>
            <a:off x="1889698" y="4009472"/>
            <a:ext cx="81280" cy="171982"/>
            <a:chOff x="6096000" y="101600"/>
            <a:chExt cx="81280" cy="233156"/>
          </a:xfrm>
        </p:grpSpPr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xmlns="" id="{4CBECED4-C8BF-46D0-A990-49BB10324911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xmlns="" id="{5192759D-981A-4D81-BEFA-F6848E4C2DD3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6" name="그룹 435">
            <a:extLst>
              <a:ext uri="{FF2B5EF4-FFF2-40B4-BE49-F238E27FC236}">
                <a16:creationId xmlns:a16="http://schemas.microsoft.com/office/drawing/2014/main" xmlns="" id="{5B9870B6-B5DA-402F-BC4B-D1B904F3E558}"/>
              </a:ext>
            </a:extLst>
          </p:cNvPr>
          <p:cNvGrpSpPr/>
          <p:nvPr/>
        </p:nvGrpSpPr>
        <p:grpSpPr>
          <a:xfrm>
            <a:off x="1892630" y="5507095"/>
            <a:ext cx="81280" cy="171982"/>
            <a:chOff x="6096000" y="101600"/>
            <a:chExt cx="81280" cy="233156"/>
          </a:xfrm>
        </p:grpSpPr>
        <p:cxnSp>
          <p:nvCxnSpPr>
            <p:cNvPr id="437" name="직선 연결선 436">
              <a:extLst>
                <a:ext uri="{FF2B5EF4-FFF2-40B4-BE49-F238E27FC236}">
                  <a16:creationId xmlns:a16="http://schemas.microsoft.com/office/drawing/2014/main" xmlns="" id="{4CBECED4-C8BF-46D0-A990-49BB10324911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xmlns="" id="{5192759D-981A-4D81-BEFA-F6848E4C2DD3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xmlns="" id="{DED2748D-A6CA-4EEB-B3EC-37C578055840}"/>
              </a:ext>
            </a:extLst>
          </p:cNvPr>
          <p:cNvGrpSpPr/>
          <p:nvPr/>
        </p:nvGrpSpPr>
        <p:grpSpPr>
          <a:xfrm rot="16200000">
            <a:off x="2671400" y="5508381"/>
            <a:ext cx="225668" cy="205154"/>
            <a:chOff x="8664960" y="3278081"/>
            <a:chExt cx="163314" cy="138149"/>
          </a:xfrm>
        </p:grpSpPr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xmlns="" id="{DA372FEF-338D-4FBF-9B81-1E1A4647F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7113" y="3317091"/>
              <a:ext cx="67947" cy="9913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xmlns="" id="{0FF9AC14-D1B6-4AF1-8763-B459C3CAA14E}"/>
                </a:ext>
              </a:extLst>
            </p:cNvPr>
            <p:cNvCxnSpPr>
              <a:cxnSpLocks/>
            </p:cNvCxnSpPr>
            <p:nvPr/>
          </p:nvCxnSpPr>
          <p:spPr>
            <a:xfrm>
              <a:off x="8737760" y="3323800"/>
              <a:ext cx="90514" cy="924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xmlns="" id="{0D309461-802F-4BCD-8068-A9D1C2434F17}"/>
                </a:ext>
              </a:extLst>
            </p:cNvPr>
            <p:cNvSpPr/>
            <p:nvPr/>
          </p:nvSpPr>
          <p:spPr>
            <a:xfrm>
              <a:off x="8664960" y="3278081"/>
              <a:ext cx="133779" cy="4571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xmlns="" id="{08FD1D63-724D-4AD6-A5A2-8BAF112E9793}"/>
              </a:ext>
            </a:extLst>
          </p:cNvPr>
          <p:cNvCxnSpPr>
            <a:cxnSpLocks/>
          </p:cNvCxnSpPr>
          <p:nvPr/>
        </p:nvCxnSpPr>
        <p:spPr>
          <a:xfrm flipV="1">
            <a:off x="4618891" y="5846885"/>
            <a:ext cx="823547" cy="29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xmlns="" id="{814A0A0C-E710-4F4F-B4A0-18BA241BA6D6}"/>
              </a:ext>
            </a:extLst>
          </p:cNvPr>
          <p:cNvCxnSpPr>
            <a:cxnSpLocks/>
          </p:cNvCxnSpPr>
          <p:nvPr/>
        </p:nvCxnSpPr>
        <p:spPr>
          <a:xfrm rot="5400000">
            <a:off x="4532435" y="4939812"/>
            <a:ext cx="1814146" cy="2344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xmlns="" id="{5B9870B6-B5DA-402F-BC4B-D1B904F3E558}"/>
              </a:ext>
            </a:extLst>
          </p:cNvPr>
          <p:cNvGrpSpPr/>
          <p:nvPr/>
        </p:nvGrpSpPr>
        <p:grpSpPr>
          <a:xfrm>
            <a:off x="6828046" y="3971372"/>
            <a:ext cx="81280" cy="171982"/>
            <a:chOff x="6096000" y="101600"/>
            <a:chExt cx="81280" cy="233156"/>
          </a:xfrm>
        </p:grpSpPr>
        <p:cxnSp>
          <p:nvCxnSpPr>
            <p:cNvPr id="451" name="직선 연결선 450">
              <a:extLst>
                <a:ext uri="{FF2B5EF4-FFF2-40B4-BE49-F238E27FC236}">
                  <a16:creationId xmlns:a16="http://schemas.microsoft.com/office/drawing/2014/main" xmlns="" id="{4CBECED4-C8BF-46D0-A990-49BB10324911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xmlns="" id="{5192759D-981A-4D81-BEFA-F6848E4C2DD3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3" name="그룹 452">
            <a:extLst>
              <a:ext uri="{FF2B5EF4-FFF2-40B4-BE49-F238E27FC236}">
                <a16:creationId xmlns:a16="http://schemas.microsoft.com/office/drawing/2014/main" xmlns="" id="{DED2748D-A6CA-4EEB-B3EC-37C578055840}"/>
              </a:ext>
            </a:extLst>
          </p:cNvPr>
          <p:cNvGrpSpPr/>
          <p:nvPr/>
        </p:nvGrpSpPr>
        <p:grpSpPr>
          <a:xfrm rot="5653896">
            <a:off x="4608639" y="5757496"/>
            <a:ext cx="225668" cy="205154"/>
            <a:chOff x="8664960" y="3278081"/>
            <a:chExt cx="163314" cy="138149"/>
          </a:xfrm>
        </p:grpSpPr>
        <p:cxnSp>
          <p:nvCxnSpPr>
            <p:cNvPr id="454" name="직선 연결선 453">
              <a:extLst>
                <a:ext uri="{FF2B5EF4-FFF2-40B4-BE49-F238E27FC236}">
                  <a16:creationId xmlns:a16="http://schemas.microsoft.com/office/drawing/2014/main" xmlns="" id="{DA372FEF-338D-4FBF-9B81-1E1A4647F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7113" y="3317091"/>
              <a:ext cx="67947" cy="9913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>
              <a:extLst>
                <a:ext uri="{FF2B5EF4-FFF2-40B4-BE49-F238E27FC236}">
                  <a16:creationId xmlns:a16="http://schemas.microsoft.com/office/drawing/2014/main" xmlns="" id="{0FF9AC14-D1B6-4AF1-8763-B459C3CAA14E}"/>
                </a:ext>
              </a:extLst>
            </p:cNvPr>
            <p:cNvCxnSpPr>
              <a:cxnSpLocks/>
            </p:cNvCxnSpPr>
            <p:nvPr/>
          </p:nvCxnSpPr>
          <p:spPr>
            <a:xfrm>
              <a:off x="8737760" y="3323800"/>
              <a:ext cx="90514" cy="924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xmlns="" id="{0D309461-802F-4BCD-8068-A9D1C2434F17}"/>
                </a:ext>
              </a:extLst>
            </p:cNvPr>
            <p:cNvSpPr/>
            <p:nvPr/>
          </p:nvSpPr>
          <p:spPr>
            <a:xfrm>
              <a:off x="8664960" y="3278081"/>
              <a:ext cx="133779" cy="4571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xmlns="" id="{5B9870B6-B5DA-402F-BC4B-D1B904F3E558}"/>
              </a:ext>
            </a:extLst>
          </p:cNvPr>
          <p:cNvGrpSpPr/>
          <p:nvPr/>
        </p:nvGrpSpPr>
        <p:grpSpPr>
          <a:xfrm>
            <a:off x="1910212" y="4425641"/>
            <a:ext cx="81280" cy="171982"/>
            <a:chOff x="6096000" y="101600"/>
            <a:chExt cx="81280" cy="233156"/>
          </a:xfrm>
        </p:grpSpPr>
        <p:cxnSp>
          <p:nvCxnSpPr>
            <p:cNvPr id="467" name="직선 연결선 466">
              <a:extLst>
                <a:ext uri="{FF2B5EF4-FFF2-40B4-BE49-F238E27FC236}">
                  <a16:creationId xmlns:a16="http://schemas.microsoft.com/office/drawing/2014/main" xmlns="" id="{4CBECED4-C8BF-46D0-A990-49BB10324911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>
              <a:extLst>
                <a:ext uri="{FF2B5EF4-FFF2-40B4-BE49-F238E27FC236}">
                  <a16:creationId xmlns:a16="http://schemas.microsoft.com/office/drawing/2014/main" xmlns="" id="{5192759D-981A-4D81-BEFA-F6848E4C2DD3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그룹 468">
            <a:extLst>
              <a:ext uri="{FF2B5EF4-FFF2-40B4-BE49-F238E27FC236}">
                <a16:creationId xmlns:a16="http://schemas.microsoft.com/office/drawing/2014/main" xmlns="" id="{DED2748D-A6CA-4EEB-B3EC-37C578055840}"/>
              </a:ext>
            </a:extLst>
          </p:cNvPr>
          <p:cNvGrpSpPr/>
          <p:nvPr/>
        </p:nvGrpSpPr>
        <p:grpSpPr>
          <a:xfrm rot="16200000">
            <a:off x="2867761" y="4412273"/>
            <a:ext cx="225668" cy="205154"/>
            <a:chOff x="8664960" y="3278081"/>
            <a:chExt cx="163314" cy="138149"/>
          </a:xfrm>
        </p:grpSpPr>
        <p:cxnSp>
          <p:nvCxnSpPr>
            <p:cNvPr id="470" name="직선 연결선 469">
              <a:extLst>
                <a:ext uri="{FF2B5EF4-FFF2-40B4-BE49-F238E27FC236}">
                  <a16:creationId xmlns:a16="http://schemas.microsoft.com/office/drawing/2014/main" xmlns="" id="{DA372FEF-338D-4FBF-9B81-1E1A4647F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7113" y="3317091"/>
              <a:ext cx="67947" cy="9913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>
              <a:extLst>
                <a:ext uri="{FF2B5EF4-FFF2-40B4-BE49-F238E27FC236}">
                  <a16:creationId xmlns:a16="http://schemas.microsoft.com/office/drawing/2014/main" xmlns="" id="{0FF9AC14-D1B6-4AF1-8763-B459C3CAA14E}"/>
                </a:ext>
              </a:extLst>
            </p:cNvPr>
            <p:cNvCxnSpPr>
              <a:cxnSpLocks/>
            </p:cNvCxnSpPr>
            <p:nvPr/>
          </p:nvCxnSpPr>
          <p:spPr>
            <a:xfrm>
              <a:off x="8737760" y="3323800"/>
              <a:ext cx="90514" cy="924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xmlns="" id="{0D309461-802F-4BCD-8068-A9D1C2434F17}"/>
                </a:ext>
              </a:extLst>
            </p:cNvPr>
            <p:cNvSpPr/>
            <p:nvPr/>
          </p:nvSpPr>
          <p:spPr>
            <a:xfrm>
              <a:off x="8664960" y="3278081"/>
              <a:ext cx="133779" cy="4571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6" name="그룹 475">
            <a:extLst>
              <a:ext uri="{FF2B5EF4-FFF2-40B4-BE49-F238E27FC236}">
                <a16:creationId xmlns:a16="http://schemas.microsoft.com/office/drawing/2014/main" xmlns="" id="{C7C16616-1DDD-4CE0-87AB-67AB3672D856}"/>
              </a:ext>
            </a:extLst>
          </p:cNvPr>
          <p:cNvGrpSpPr/>
          <p:nvPr/>
        </p:nvGrpSpPr>
        <p:grpSpPr>
          <a:xfrm>
            <a:off x="9647353" y="1952049"/>
            <a:ext cx="81280" cy="171982"/>
            <a:chOff x="6096000" y="101600"/>
            <a:chExt cx="81280" cy="233156"/>
          </a:xfrm>
        </p:grpSpPr>
        <p:cxnSp>
          <p:nvCxnSpPr>
            <p:cNvPr id="477" name="직선 연결선 476">
              <a:extLst>
                <a:ext uri="{FF2B5EF4-FFF2-40B4-BE49-F238E27FC236}">
                  <a16:creationId xmlns:a16="http://schemas.microsoft.com/office/drawing/2014/main" xmlns="" id="{A847EBB2-115F-45D6-9214-7931510B57AF}"/>
                </a:ext>
              </a:extLst>
            </p:cNvPr>
            <p:cNvCxnSpPr/>
            <p:nvPr/>
          </p:nvCxnSpPr>
          <p:spPr>
            <a:xfrm>
              <a:off x="609600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xmlns="" id="{7715F203-E437-428A-A2BB-AF418754D95F}"/>
                </a:ext>
              </a:extLst>
            </p:cNvPr>
            <p:cNvCxnSpPr/>
            <p:nvPr/>
          </p:nvCxnSpPr>
          <p:spPr>
            <a:xfrm>
              <a:off x="6177280" y="101600"/>
              <a:ext cx="0" cy="2331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그룹 478">
            <a:extLst>
              <a:ext uri="{FF2B5EF4-FFF2-40B4-BE49-F238E27FC236}">
                <a16:creationId xmlns:a16="http://schemas.microsoft.com/office/drawing/2014/main" xmlns="" id="{DED2748D-A6CA-4EEB-B3EC-37C578055840}"/>
              </a:ext>
            </a:extLst>
          </p:cNvPr>
          <p:cNvGrpSpPr/>
          <p:nvPr/>
        </p:nvGrpSpPr>
        <p:grpSpPr>
          <a:xfrm rot="5400000">
            <a:off x="4655530" y="1909401"/>
            <a:ext cx="208081" cy="222734"/>
            <a:chOff x="8664960" y="3278081"/>
            <a:chExt cx="163314" cy="138149"/>
          </a:xfrm>
        </p:grpSpPr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xmlns="" id="{DA372FEF-338D-4FBF-9B81-1E1A4647F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7113" y="3317091"/>
              <a:ext cx="67947" cy="9913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xmlns="" id="{0FF9AC14-D1B6-4AF1-8763-B459C3CAA14E}"/>
                </a:ext>
              </a:extLst>
            </p:cNvPr>
            <p:cNvCxnSpPr>
              <a:cxnSpLocks/>
            </p:cNvCxnSpPr>
            <p:nvPr/>
          </p:nvCxnSpPr>
          <p:spPr>
            <a:xfrm>
              <a:off x="8737760" y="3323800"/>
              <a:ext cx="90514" cy="924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타원 481">
              <a:extLst>
                <a:ext uri="{FF2B5EF4-FFF2-40B4-BE49-F238E27FC236}">
                  <a16:creationId xmlns:a16="http://schemas.microsoft.com/office/drawing/2014/main" xmlns="" id="{0D309461-802F-4BCD-8068-A9D1C2434F17}"/>
                </a:ext>
              </a:extLst>
            </p:cNvPr>
            <p:cNvSpPr/>
            <p:nvPr/>
          </p:nvSpPr>
          <p:spPr>
            <a:xfrm>
              <a:off x="8664960" y="3278081"/>
              <a:ext cx="133779" cy="4571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3" name="타원 482">
            <a:extLst>
              <a:ext uri="{FF2B5EF4-FFF2-40B4-BE49-F238E27FC236}">
                <a16:creationId xmlns:a16="http://schemas.microsoft.com/office/drawing/2014/main" xmlns="" id="{0D309461-802F-4BCD-8068-A9D1C2434F17}"/>
              </a:ext>
            </a:extLst>
          </p:cNvPr>
          <p:cNvSpPr/>
          <p:nvPr/>
        </p:nvSpPr>
        <p:spPr>
          <a:xfrm rot="5400000" flipV="1">
            <a:off x="3773370" y="2806214"/>
            <a:ext cx="67401" cy="19343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417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E292048-AB6B-474C-9B0D-B720E84F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2048235"/>
              </p:ext>
            </p:extLst>
          </p:nvPr>
        </p:nvGraphicFramePr>
        <p:xfrm>
          <a:off x="702111" y="1139514"/>
          <a:ext cx="28448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4249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2190551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489205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리뷰코드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1327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FK</a:t>
                      </a:r>
                    </a:p>
                    <a:p>
                      <a:pPr latinLnBrk="1"/>
                      <a:r>
                        <a:rPr lang="en-US" altLang="ko-KR" b="1" dirty="0"/>
                        <a:t>FK2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고객</a:t>
                      </a:r>
                      <a:r>
                        <a:rPr lang="en-US" altLang="ko-KR" b="1" dirty="0"/>
                        <a:t>ID</a:t>
                      </a:r>
                    </a:p>
                    <a:p>
                      <a:pPr latinLnBrk="1"/>
                      <a:r>
                        <a:rPr lang="ko-KR" altLang="en-US" b="1" dirty="0"/>
                        <a:t>객실코드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이용날짜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리뷰일자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평점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코멘트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A849741-79E9-42E0-8D45-D8C969EB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6154357"/>
              </p:ext>
            </p:extLst>
          </p:nvPr>
        </p:nvGraphicFramePr>
        <p:xfrm>
          <a:off x="702111" y="609600"/>
          <a:ext cx="2844800" cy="5299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529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리뷰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7DFA0A6-712E-4339-BFEE-2E69CAB53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0685772"/>
              </p:ext>
            </p:extLst>
          </p:nvPr>
        </p:nvGraphicFramePr>
        <p:xfrm>
          <a:off x="4024431" y="1139514"/>
          <a:ext cx="2844800" cy="13076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9969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2144831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5565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751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결제수단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81EAB6F-D24B-45DD-866B-AE4428509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5384873"/>
              </p:ext>
            </p:extLst>
          </p:nvPr>
        </p:nvGraphicFramePr>
        <p:xfrm>
          <a:off x="4024431" y="609600"/>
          <a:ext cx="2844800" cy="5299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529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결제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D081E689-A305-4007-AEC0-8CBD05685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7251951"/>
              </p:ext>
            </p:extLst>
          </p:nvPr>
        </p:nvGraphicFramePr>
        <p:xfrm>
          <a:off x="7636311" y="1139514"/>
          <a:ext cx="2844800" cy="13076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9969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2144831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5565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751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카테고리번호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85528355-3DB5-4FBE-AF1B-12292F0C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9906717"/>
              </p:ext>
            </p:extLst>
          </p:nvPr>
        </p:nvGraphicFramePr>
        <p:xfrm>
          <a:off x="7636311" y="609600"/>
          <a:ext cx="2844800" cy="5299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529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옵션추가여부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AFFE4BCD-6B28-4BAC-81F9-10CCE754D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3640259"/>
              </p:ext>
            </p:extLst>
          </p:nvPr>
        </p:nvGraphicFramePr>
        <p:xfrm>
          <a:off x="4024431" y="3500442"/>
          <a:ext cx="2844800" cy="13076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9969">
                  <a:extLst>
                    <a:ext uri="{9D8B030D-6E8A-4147-A177-3AD203B41FA5}">
                      <a16:colId xmlns:a16="http://schemas.microsoft.com/office/drawing/2014/main" xmlns="" val="770327424"/>
                    </a:ext>
                  </a:extLst>
                </a:gridCol>
                <a:gridCol w="2144831">
                  <a:extLst>
                    <a:ext uri="{9D8B030D-6E8A-4147-A177-3AD203B41FA5}">
                      <a16:colId xmlns:a16="http://schemas.microsoft.com/office/drawing/2014/main" xmlns="" val="1644858391"/>
                    </a:ext>
                  </a:extLst>
                </a:gridCol>
              </a:tblGrid>
              <a:tr h="55658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카테고리번호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69207"/>
                  </a:ext>
                </a:extLst>
              </a:tr>
              <a:tr h="751032">
                <a:tc>
                  <a:txBody>
                    <a:bodyPr/>
                    <a:lstStyle/>
                    <a:p>
                      <a:pPr latinLnBrk="1"/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카테고리종류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카테고리가격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84636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F4844569-7CF8-416A-8F2D-92CA1D47B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0114088"/>
              </p:ext>
            </p:extLst>
          </p:nvPr>
        </p:nvGraphicFramePr>
        <p:xfrm>
          <a:off x="4024431" y="2970528"/>
          <a:ext cx="2844800" cy="5299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xmlns="" val="192760279"/>
                    </a:ext>
                  </a:extLst>
                </a:gridCol>
              </a:tblGrid>
              <a:tr h="529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옵션카테고리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61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861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303</Words>
  <Application>Microsoft Office PowerPoint</Application>
  <PresentationFormat>사용자 지정</PresentationFormat>
  <Paragraphs>264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이지영</dc:creator>
  <cp:lastModifiedBy>USER</cp:lastModifiedBy>
  <cp:revision>36</cp:revision>
  <dcterms:created xsi:type="dcterms:W3CDTF">2019-11-11T12:03:13Z</dcterms:created>
  <dcterms:modified xsi:type="dcterms:W3CDTF">2019-12-05T12:03:24Z</dcterms:modified>
</cp:coreProperties>
</file>