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4" r:id="rId7"/>
    <p:sldId id="281" r:id="rId8"/>
    <p:sldId id="282" r:id="rId9"/>
    <p:sldId id="275" r:id="rId10"/>
    <p:sldId id="276" r:id="rId11"/>
    <p:sldId id="277" r:id="rId12"/>
    <p:sldId id="278" r:id="rId13"/>
    <p:sldId id="279" r:id="rId14"/>
    <p:sldId id="280" r:id="rId15"/>
    <p:sldId id="284" r:id="rId16"/>
    <p:sldId id="283" r:id="rId17"/>
    <p:sldId id="286" r:id="rId18"/>
    <p:sldId id="287" r:id="rId19"/>
    <p:sldId id="269" r:id="rId20"/>
    <p:sldId id="288" r:id="rId21"/>
    <p:sldId id="289" r:id="rId22"/>
    <p:sldId id="290" r:id="rId23"/>
    <p:sldId id="273" r:id="rId2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16D6D-1549-455D-945E-7E5A20F39C91}" v="242" dt="2021-11-30T09:31:40.7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가은" userId="9de21a3696ecbc6d" providerId="LiveId" clId="{24C16D6D-1549-455D-945E-7E5A20F39C91}"/>
    <pc:docChg chg="undo custSel addSld delSld modSld">
      <pc:chgData name="김 가은" userId="9de21a3696ecbc6d" providerId="LiveId" clId="{24C16D6D-1549-455D-945E-7E5A20F39C91}" dt="2021-11-30T09:31:43.140" v="3317" actId="20577"/>
      <pc:docMkLst>
        <pc:docMk/>
      </pc:docMkLst>
      <pc:sldChg chg="modSp mod">
        <pc:chgData name="김 가은" userId="9de21a3696ecbc6d" providerId="LiveId" clId="{24C16D6D-1549-455D-945E-7E5A20F39C91}" dt="2021-11-30T08:50:22.774" v="202" actId="14100"/>
        <pc:sldMkLst>
          <pc:docMk/>
          <pc:sldMk cId="0" sldId="256"/>
        </pc:sldMkLst>
        <pc:spChg chg="mod">
          <ac:chgData name="김 가은" userId="9de21a3696ecbc6d" providerId="LiveId" clId="{24C16D6D-1549-455D-945E-7E5A20F39C91}" dt="2021-11-30T08:50:00.065" v="138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김 가은" userId="9de21a3696ecbc6d" providerId="LiveId" clId="{24C16D6D-1549-455D-945E-7E5A20F39C91}" dt="2021-11-30T08:50:22.774" v="202" actId="1410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김 가은" userId="9de21a3696ecbc6d" providerId="LiveId" clId="{24C16D6D-1549-455D-945E-7E5A20F39C91}" dt="2021-11-30T09:18:00.945" v="2343"/>
        <pc:sldMkLst>
          <pc:docMk/>
          <pc:sldMk cId="0" sldId="257"/>
        </pc:sldMkLst>
        <pc:spChg chg="mod">
          <ac:chgData name="김 가은" userId="9de21a3696ecbc6d" providerId="LiveId" clId="{24C16D6D-1549-455D-945E-7E5A20F39C91}" dt="2021-11-30T08:50:34.755" v="224" actId="14100"/>
          <ac:spMkLst>
            <pc:docMk/>
            <pc:sldMk cId="0" sldId="257"/>
            <ac:spMk id="4" creationId="{00000000-0000-0000-0000-000000000000}"/>
          </ac:spMkLst>
        </pc:spChg>
        <pc:spChg chg="mod">
          <ac:chgData name="김 가은" userId="9de21a3696ecbc6d" providerId="LiveId" clId="{24C16D6D-1549-455D-945E-7E5A20F39C91}" dt="2021-11-30T08:51:26.408" v="331"/>
          <ac:spMkLst>
            <pc:docMk/>
            <pc:sldMk cId="0" sldId="257"/>
            <ac:spMk id="5" creationId="{00000000-0000-0000-0000-000000000000}"/>
          </ac:spMkLst>
        </pc:spChg>
        <pc:spChg chg="mod">
          <ac:chgData name="김 가은" userId="9de21a3696ecbc6d" providerId="LiveId" clId="{24C16D6D-1549-455D-945E-7E5A20F39C91}" dt="2021-11-30T09:18:00.945" v="2343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김 가은" userId="9de21a3696ecbc6d" providerId="LiveId" clId="{24C16D6D-1549-455D-945E-7E5A20F39C91}" dt="2021-11-30T08:51:45.496" v="369" actId="20577"/>
        <pc:sldMkLst>
          <pc:docMk/>
          <pc:sldMk cId="0" sldId="258"/>
        </pc:sldMkLst>
        <pc:spChg chg="mod">
          <ac:chgData name="김 가은" userId="9de21a3696ecbc6d" providerId="LiveId" clId="{24C16D6D-1549-455D-945E-7E5A20F39C91}" dt="2021-11-30T08:51:45.496" v="369" actId="20577"/>
          <ac:spMkLst>
            <pc:docMk/>
            <pc:sldMk cId="0" sldId="258"/>
            <ac:spMk id="4" creationId="{00000000-0000-0000-0000-000000000000}"/>
          </ac:spMkLst>
        </pc:spChg>
      </pc:sldChg>
      <pc:sldChg chg="addSp delSp modSp mod">
        <pc:chgData name="김 가은" userId="9de21a3696ecbc6d" providerId="LiveId" clId="{24C16D6D-1549-455D-945E-7E5A20F39C91}" dt="2021-11-30T08:57:17.334" v="993" actId="12"/>
        <pc:sldMkLst>
          <pc:docMk/>
          <pc:sldMk cId="0" sldId="259"/>
        </pc:sldMkLst>
        <pc:spChg chg="mod">
          <ac:chgData name="김 가은" userId="9de21a3696ecbc6d" providerId="LiveId" clId="{24C16D6D-1549-455D-945E-7E5A20F39C91}" dt="2021-11-30T08:52:01.889" v="398" actId="20577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김 가은" userId="9de21a3696ecbc6d" providerId="LiveId" clId="{24C16D6D-1549-455D-945E-7E5A20F39C91}" dt="2021-11-30T08:52:34.494" v="445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김 가은" userId="9de21a3696ecbc6d" providerId="LiveId" clId="{24C16D6D-1549-455D-945E-7E5A20F39C91}" dt="2021-11-30T08:53:26.319" v="500" actId="20577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김 가은" userId="9de21a3696ecbc6d" providerId="LiveId" clId="{24C16D6D-1549-455D-945E-7E5A20F39C91}" dt="2021-11-30T08:52:14.557" v="403" actId="478"/>
          <ac:spMkLst>
            <pc:docMk/>
            <pc:sldMk cId="0" sldId="259"/>
            <ac:spMk id="7" creationId="{DA270F80-86B2-451E-8181-25749F0EEB8A}"/>
          </ac:spMkLst>
        </pc:spChg>
        <pc:spChg chg="add mod">
          <ac:chgData name="김 가은" userId="9de21a3696ecbc6d" providerId="LiveId" clId="{24C16D6D-1549-455D-945E-7E5A20F39C91}" dt="2021-11-30T08:57:17.334" v="993" actId="12"/>
          <ac:spMkLst>
            <pc:docMk/>
            <pc:sldMk cId="0" sldId="259"/>
            <ac:spMk id="8" creationId="{5E0270CA-3411-4D92-9FF2-15FE898ECB6F}"/>
          </ac:spMkLst>
        </pc:spChg>
      </pc:sldChg>
      <pc:sldChg chg="addSp delSp modSp del mod">
        <pc:chgData name="김 가은" userId="9de21a3696ecbc6d" providerId="LiveId" clId="{24C16D6D-1549-455D-945E-7E5A20F39C91}" dt="2021-11-30T08:55:57.699" v="889" actId="47"/>
        <pc:sldMkLst>
          <pc:docMk/>
          <pc:sldMk cId="0" sldId="260"/>
        </pc:sldMkLst>
        <pc:spChg chg="del mod">
          <ac:chgData name="김 가은" userId="9de21a3696ecbc6d" providerId="LiveId" clId="{24C16D6D-1549-455D-945E-7E5A20F39C91}" dt="2021-11-30T08:55:50.605" v="885" actId="478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김 가은" userId="9de21a3696ecbc6d" providerId="LiveId" clId="{24C16D6D-1549-455D-945E-7E5A20F39C91}" dt="2021-11-30T08:55:22.377" v="842" actId="478"/>
          <ac:spMkLst>
            <pc:docMk/>
            <pc:sldMk cId="0" sldId="260"/>
            <ac:spMk id="6" creationId="{00000000-0000-0000-0000-000000000000}"/>
          </ac:spMkLst>
        </pc:spChg>
        <pc:spChg chg="mod">
          <ac:chgData name="김 가은" userId="9de21a3696ecbc6d" providerId="LiveId" clId="{24C16D6D-1549-455D-945E-7E5A20F39C91}" dt="2021-11-30T08:55:55.606" v="888" actId="20577"/>
          <ac:spMkLst>
            <pc:docMk/>
            <pc:sldMk cId="0" sldId="260"/>
            <ac:spMk id="7" creationId="{00000000-0000-0000-0000-000000000000}"/>
          </ac:spMkLst>
        </pc:spChg>
        <pc:spChg chg="del">
          <ac:chgData name="김 가은" userId="9de21a3696ecbc6d" providerId="LiveId" clId="{24C16D6D-1549-455D-945E-7E5A20F39C91}" dt="2021-11-30T08:55:53.996" v="887" actId="478"/>
          <ac:spMkLst>
            <pc:docMk/>
            <pc:sldMk cId="0" sldId="260"/>
            <ac:spMk id="11" creationId="{00000000-0000-0000-0000-000000000000}"/>
          </ac:spMkLst>
        </pc:spChg>
        <pc:spChg chg="add mod">
          <ac:chgData name="김 가은" userId="9de21a3696ecbc6d" providerId="LiveId" clId="{24C16D6D-1549-455D-945E-7E5A20F39C91}" dt="2021-11-30T08:55:53.996" v="887" actId="478"/>
          <ac:spMkLst>
            <pc:docMk/>
            <pc:sldMk cId="0" sldId="260"/>
            <ac:spMk id="14" creationId="{12395F00-5FE4-4390-B40A-35E1DC25FAD1}"/>
          </ac:spMkLst>
        </pc:spChg>
      </pc:sldChg>
      <pc:sldChg chg="del">
        <pc:chgData name="김 가은" userId="9de21a3696ecbc6d" providerId="LiveId" clId="{24C16D6D-1549-455D-945E-7E5A20F39C91}" dt="2021-11-30T08:55:59.454" v="890" actId="47"/>
        <pc:sldMkLst>
          <pc:docMk/>
          <pc:sldMk cId="0" sldId="261"/>
        </pc:sldMkLst>
      </pc:sldChg>
      <pc:sldChg chg="modSp mod">
        <pc:chgData name="김 가은" userId="9de21a3696ecbc6d" providerId="LiveId" clId="{24C16D6D-1549-455D-945E-7E5A20F39C91}" dt="2021-11-30T09:18:07.035" v="2351"/>
        <pc:sldMkLst>
          <pc:docMk/>
          <pc:sldMk cId="0" sldId="262"/>
        </pc:sldMkLst>
        <pc:spChg chg="mod">
          <ac:chgData name="김 가은" userId="9de21a3696ecbc6d" providerId="LiveId" clId="{24C16D6D-1549-455D-945E-7E5A20F39C91}" dt="2021-11-30T08:57:31.898" v="1020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김 가은" userId="9de21a3696ecbc6d" providerId="LiveId" clId="{24C16D6D-1549-455D-945E-7E5A20F39C91}" dt="2021-11-30T09:18:07.035" v="2351"/>
          <ac:spMkLst>
            <pc:docMk/>
            <pc:sldMk cId="0" sldId="262"/>
            <ac:spMk id="4" creationId="{00000000-0000-0000-0000-000000000000}"/>
          </ac:spMkLst>
        </pc:spChg>
      </pc:sldChg>
      <pc:sldChg chg="del">
        <pc:chgData name="김 가은" userId="9de21a3696ecbc6d" providerId="LiveId" clId="{24C16D6D-1549-455D-945E-7E5A20F39C91}" dt="2021-11-30T08:57:48.743" v="1059" actId="47"/>
        <pc:sldMkLst>
          <pc:docMk/>
          <pc:sldMk cId="0" sldId="263"/>
        </pc:sldMkLst>
      </pc:sldChg>
      <pc:sldChg chg="del">
        <pc:chgData name="김 가은" userId="9de21a3696ecbc6d" providerId="LiveId" clId="{24C16D6D-1549-455D-945E-7E5A20F39C91}" dt="2021-11-30T08:57:51.112" v="1060" actId="47"/>
        <pc:sldMkLst>
          <pc:docMk/>
          <pc:sldMk cId="0" sldId="264"/>
        </pc:sldMkLst>
      </pc:sldChg>
      <pc:sldChg chg="del">
        <pc:chgData name="김 가은" userId="9de21a3696ecbc6d" providerId="LiveId" clId="{24C16D6D-1549-455D-945E-7E5A20F39C91}" dt="2021-11-30T08:57:52.531" v="1061" actId="47"/>
        <pc:sldMkLst>
          <pc:docMk/>
          <pc:sldMk cId="0" sldId="265"/>
        </pc:sldMkLst>
      </pc:sldChg>
      <pc:sldChg chg="del">
        <pc:chgData name="김 가은" userId="9de21a3696ecbc6d" providerId="LiveId" clId="{24C16D6D-1549-455D-945E-7E5A20F39C91}" dt="2021-11-30T08:57:56.966" v="1062" actId="47"/>
        <pc:sldMkLst>
          <pc:docMk/>
          <pc:sldMk cId="0" sldId="266"/>
        </pc:sldMkLst>
      </pc:sldChg>
      <pc:sldChg chg="del">
        <pc:chgData name="김 가은" userId="9de21a3696ecbc6d" providerId="LiveId" clId="{24C16D6D-1549-455D-945E-7E5A20F39C91}" dt="2021-11-30T08:57:57.651" v="1063" actId="47"/>
        <pc:sldMkLst>
          <pc:docMk/>
          <pc:sldMk cId="0" sldId="267"/>
        </pc:sldMkLst>
      </pc:sldChg>
      <pc:sldChg chg="del">
        <pc:chgData name="김 가은" userId="9de21a3696ecbc6d" providerId="LiveId" clId="{24C16D6D-1549-455D-945E-7E5A20F39C91}" dt="2021-11-30T08:57:59.200" v="1064" actId="47"/>
        <pc:sldMkLst>
          <pc:docMk/>
          <pc:sldMk cId="0" sldId="268"/>
        </pc:sldMkLst>
      </pc:sldChg>
      <pc:sldChg chg="addSp delSp modSp new mod setBg">
        <pc:chgData name="김 가은" userId="9de21a3696ecbc6d" providerId="LiveId" clId="{24C16D6D-1549-455D-945E-7E5A20F39C91}" dt="2021-11-30T09:02:29.576" v="1496" actId="1076"/>
        <pc:sldMkLst>
          <pc:docMk/>
          <pc:sldMk cId="3894526840" sldId="274"/>
        </pc:sldMkLst>
        <pc:spChg chg="mod">
          <ac:chgData name="김 가은" userId="9de21a3696ecbc6d" providerId="LiveId" clId="{24C16D6D-1549-455D-945E-7E5A20F39C91}" dt="2021-11-30T08:59:30.557" v="1112"/>
          <ac:spMkLst>
            <pc:docMk/>
            <pc:sldMk cId="3894526840" sldId="274"/>
            <ac:spMk id="2" creationId="{A077B555-CA02-4304-8578-830C1A27BBF0}"/>
          </ac:spMkLst>
        </pc:spChg>
        <pc:spChg chg="mod">
          <ac:chgData name="김 가은" userId="9de21a3696ecbc6d" providerId="LiveId" clId="{24C16D6D-1549-455D-945E-7E5A20F39C91}" dt="2021-11-30T09:00:20.540" v="1199" actId="1076"/>
          <ac:spMkLst>
            <pc:docMk/>
            <pc:sldMk cId="3894526840" sldId="274"/>
            <ac:spMk id="3" creationId="{A4BB6AEA-9946-40B8-A59B-E4E3AEBD7404}"/>
          </ac:spMkLst>
        </pc:spChg>
        <pc:spChg chg="add del mod">
          <ac:chgData name="김 가은" userId="9de21a3696ecbc6d" providerId="LiveId" clId="{24C16D6D-1549-455D-945E-7E5A20F39C91}" dt="2021-11-30T09:02:29.576" v="1496" actId="1076"/>
          <ac:spMkLst>
            <pc:docMk/>
            <pc:sldMk cId="3894526840" sldId="274"/>
            <ac:spMk id="9" creationId="{86432FB7-E8CB-4A25-9561-7A39E5E71DF1}"/>
          </ac:spMkLst>
        </pc:spChg>
        <pc:spChg chg="add">
          <ac:chgData name="김 가은" userId="9de21a3696ecbc6d" providerId="LiveId" clId="{24C16D6D-1549-455D-945E-7E5A20F39C91}" dt="2021-11-30T08:59:15.065" v="1093" actId="26606"/>
          <ac:spMkLst>
            <pc:docMk/>
            <pc:sldMk cId="3894526840" sldId="274"/>
            <ac:spMk id="10" creationId="{1A95671B-3CC6-4792-9114-B74FAEA224E6}"/>
          </ac:spMkLst>
        </pc:spChg>
        <pc:picChg chg="add mod">
          <ac:chgData name="김 가은" userId="9de21a3696ecbc6d" providerId="LiveId" clId="{24C16D6D-1549-455D-945E-7E5A20F39C91}" dt="2021-11-30T09:00:23.018" v="1201" actId="688"/>
          <ac:picMkLst>
            <pc:docMk/>
            <pc:sldMk cId="3894526840" sldId="274"/>
            <ac:picMk id="5" creationId="{AA4154E5-15FA-43B8-9083-FB9A0E74031F}"/>
          </ac:picMkLst>
        </pc:picChg>
        <pc:picChg chg="add del">
          <ac:chgData name="김 가은" userId="9de21a3696ecbc6d" providerId="LiveId" clId="{24C16D6D-1549-455D-945E-7E5A20F39C91}" dt="2021-11-30T09:00:26.050" v="1203" actId="478"/>
          <ac:picMkLst>
            <pc:docMk/>
            <pc:sldMk cId="3894526840" sldId="274"/>
            <ac:picMk id="7" creationId="{366CF19B-EEAB-43FB-AB4B-F9846F096AA6}"/>
          </ac:picMkLst>
        </pc:picChg>
      </pc:sldChg>
      <pc:sldChg chg="modSp new del mod">
        <pc:chgData name="김 가은" userId="9de21a3696ecbc6d" providerId="LiveId" clId="{24C16D6D-1549-455D-945E-7E5A20F39C91}" dt="2021-11-30T08:57:20.671" v="994" actId="47"/>
        <pc:sldMkLst>
          <pc:docMk/>
          <pc:sldMk cId="4114529972" sldId="274"/>
        </pc:sldMkLst>
        <pc:spChg chg="mod">
          <ac:chgData name="김 가은" userId="9de21a3696ecbc6d" providerId="LiveId" clId="{24C16D6D-1549-455D-945E-7E5A20F39C91}" dt="2021-11-30T08:56:25.242" v="908"/>
          <ac:spMkLst>
            <pc:docMk/>
            <pc:sldMk cId="4114529972" sldId="274"/>
            <ac:spMk id="2" creationId="{8244BD78-974F-494E-83B6-B670FAF3F0C8}"/>
          </ac:spMkLst>
        </pc:spChg>
      </pc:sldChg>
      <pc:sldChg chg="addSp delSp modSp new mod">
        <pc:chgData name="김 가은" userId="9de21a3696ecbc6d" providerId="LiveId" clId="{24C16D6D-1549-455D-945E-7E5A20F39C91}" dt="2021-11-30T09:18:18.274" v="2359"/>
        <pc:sldMkLst>
          <pc:docMk/>
          <pc:sldMk cId="4204106428" sldId="275"/>
        </pc:sldMkLst>
        <pc:spChg chg="mod">
          <ac:chgData name="김 가은" userId="9de21a3696ecbc6d" providerId="LiveId" clId="{24C16D6D-1549-455D-945E-7E5A20F39C91}" dt="2021-11-30T09:18:18.274" v="2359"/>
          <ac:spMkLst>
            <pc:docMk/>
            <pc:sldMk cId="4204106428" sldId="275"/>
            <ac:spMk id="2" creationId="{DF60DC19-FF65-4F87-B773-FA60634DA330}"/>
          </ac:spMkLst>
        </pc:spChg>
        <pc:spChg chg="mod">
          <ac:chgData name="김 가은" userId="9de21a3696ecbc6d" providerId="LiveId" clId="{24C16D6D-1549-455D-945E-7E5A20F39C91}" dt="2021-11-30T09:09:08.072" v="1681" actId="1076"/>
          <ac:spMkLst>
            <pc:docMk/>
            <pc:sldMk cId="4204106428" sldId="275"/>
            <ac:spMk id="3" creationId="{FF332C82-5789-4412-8948-85A838E91B9F}"/>
          </ac:spMkLst>
        </pc:spChg>
        <pc:spChg chg="add mod">
          <ac:chgData name="김 가은" userId="9de21a3696ecbc6d" providerId="LiveId" clId="{24C16D6D-1549-455D-945E-7E5A20F39C91}" dt="2021-11-30T09:09:39.948" v="1688" actId="1076"/>
          <ac:spMkLst>
            <pc:docMk/>
            <pc:sldMk cId="4204106428" sldId="275"/>
            <ac:spMk id="16" creationId="{D48B45BC-FC9D-4161-8FC9-F10FF263BCF9}"/>
          </ac:spMkLst>
        </pc:spChg>
        <pc:spChg chg="add mod">
          <ac:chgData name="김 가은" userId="9de21a3696ecbc6d" providerId="LiveId" clId="{24C16D6D-1549-455D-945E-7E5A20F39C91}" dt="2021-11-30T09:10:07.392" v="1694" actId="208"/>
          <ac:spMkLst>
            <pc:docMk/>
            <pc:sldMk cId="4204106428" sldId="275"/>
            <ac:spMk id="17" creationId="{84DA24F9-076D-48D8-95CF-35E1885CBA2B}"/>
          </ac:spMkLst>
        </pc:spChg>
        <pc:spChg chg="add mod">
          <ac:chgData name="김 가은" userId="9de21a3696ecbc6d" providerId="LiveId" clId="{24C16D6D-1549-455D-945E-7E5A20F39C91}" dt="2021-11-30T09:10:27.531" v="1708" actId="1076"/>
          <ac:spMkLst>
            <pc:docMk/>
            <pc:sldMk cId="4204106428" sldId="275"/>
            <ac:spMk id="18" creationId="{E175A835-B167-4F23-8590-35E5BF9C655F}"/>
          </ac:spMkLst>
        </pc:spChg>
        <pc:spChg chg="add mod">
          <ac:chgData name="김 가은" userId="9de21a3696ecbc6d" providerId="LiveId" clId="{24C16D6D-1549-455D-945E-7E5A20F39C91}" dt="2021-11-30T09:10:37.064" v="1723" actId="20577"/>
          <ac:spMkLst>
            <pc:docMk/>
            <pc:sldMk cId="4204106428" sldId="275"/>
            <ac:spMk id="19" creationId="{05368FA3-BEB8-46E6-8512-6A0B6EAE74AF}"/>
          </ac:spMkLst>
        </pc:spChg>
        <pc:picChg chg="add mod">
          <ac:chgData name="김 가은" userId="9de21a3696ecbc6d" providerId="LiveId" clId="{24C16D6D-1549-455D-945E-7E5A20F39C91}" dt="2021-11-30T09:09:03.800" v="1680" actId="1076"/>
          <ac:picMkLst>
            <pc:docMk/>
            <pc:sldMk cId="4204106428" sldId="275"/>
            <ac:picMk id="5" creationId="{8962BB99-16FD-4D78-81AD-BF048240FBAA}"/>
          </ac:picMkLst>
        </pc:picChg>
        <pc:picChg chg="add del mod">
          <ac:chgData name="김 가은" userId="9de21a3696ecbc6d" providerId="LiveId" clId="{24C16D6D-1549-455D-945E-7E5A20F39C91}" dt="2021-11-30T09:06:11.621" v="1577" actId="478"/>
          <ac:picMkLst>
            <pc:docMk/>
            <pc:sldMk cId="4204106428" sldId="275"/>
            <ac:picMk id="7" creationId="{01D6F20C-421A-40A3-AC2B-C374E598018F}"/>
          </ac:picMkLst>
        </pc:picChg>
        <pc:picChg chg="add mod modCrop">
          <ac:chgData name="김 가은" userId="9de21a3696ecbc6d" providerId="LiveId" clId="{24C16D6D-1549-455D-945E-7E5A20F39C91}" dt="2021-11-30T09:09:21.156" v="1684" actId="1076"/>
          <ac:picMkLst>
            <pc:docMk/>
            <pc:sldMk cId="4204106428" sldId="275"/>
            <ac:picMk id="9" creationId="{AB5C5263-0311-4E36-B9C0-922199F0EC88}"/>
          </ac:picMkLst>
        </pc:picChg>
        <pc:picChg chg="add mod modCrop">
          <ac:chgData name="김 가은" userId="9de21a3696ecbc6d" providerId="LiveId" clId="{24C16D6D-1549-455D-945E-7E5A20F39C91}" dt="2021-11-30T09:09:44.620" v="1690" actId="14100"/>
          <ac:picMkLst>
            <pc:docMk/>
            <pc:sldMk cId="4204106428" sldId="275"/>
            <ac:picMk id="11" creationId="{1EB1BC53-2C86-41FC-BF30-A084C78C0DC7}"/>
          </ac:picMkLst>
        </pc:picChg>
        <pc:picChg chg="add mod">
          <ac:chgData name="김 가은" userId="9de21a3696ecbc6d" providerId="LiveId" clId="{24C16D6D-1549-455D-945E-7E5A20F39C91}" dt="2021-11-30T09:09:51.858" v="1692" actId="14100"/>
          <ac:picMkLst>
            <pc:docMk/>
            <pc:sldMk cId="4204106428" sldId="275"/>
            <ac:picMk id="13" creationId="{564D6548-70BF-4051-A09D-E30149CBD48D}"/>
          </ac:picMkLst>
        </pc:picChg>
        <pc:picChg chg="add del">
          <ac:chgData name="김 가은" userId="9de21a3696ecbc6d" providerId="LiveId" clId="{24C16D6D-1549-455D-945E-7E5A20F39C91}" dt="2021-11-30T09:07:40.701" v="1593" actId="478"/>
          <ac:picMkLst>
            <pc:docMk/>
            <pc:sldMk cId="4204106428" sldId="275"/>
            <ac:picMk id="15" creationId="{809BEB05-73C6-45F8-A975-4D2B1698FF00}"/>
          </ac:picMkLst>
        </pc:picChg>
      </pc:sldChg>
      <pc:sldChg chg="addSp delSp modSp new mod setBg">
        <pc:chgData name="김 가은" userId="9de21a3696ecbc6d" providerId="LiveId" clId="{24C16D6D-1549-455D-945E-7E5A20F39C91}" dt="2021-11-30T09:17:49.761" v="2320"/>
        <pc:sldMkLst>
          <pc:docMk/>
          <pc:sldMk cId="2546823099" sldId="276"/>
        </pc:sldMkLst>
        <pc:spChg chg="mod">
          <ac:chgData name="김 가은" userId="9de21a3696ecbc6d" providerId="LiveId" clId="{24C16D6D-1549-455D-945E-7E5A20F39C91}" dt="2021-11-30T09:17:49.761" v="2320"/>
          <ac:spMkLst>
            <pc:docMk/>
            <pc:sldMk cId="2546823099" sldId="276"/>
            <ac:spMk id="2" creationId="{F2B5E63E-4454-41D2-A5A1-88460072F14D}"/>
          </ac:spMkLst>
        </pc:spChg>
        <pc:spChg chg="mod">
          <ac:chgData name="김 가은" userId="9de21a3696ecbc6d" providerId="LiveId" clId="{24C16D6D-1549-455D-945E-7E5A20F39C91}" dt="2021-11-30T09:17:47.418" v="2312"/>
          <ac:spMkLst>
            <pc:docMk/>
            <pc:sldMk cId="2546823099" sldId="276"/>
            <ac:spMk id="3" creationId="{E3233F33-2A7D-4E6F-AC04-28754292A72D}"/>
          </ac:spMkLst>
        </pc:spChg>
        <pc:spChg chg="add del">
          <ac:chgData name="김 가은" userId="9de21a3696ecbc6d" providerId="LiveId" clId="{24C16D6D-1549-455D-945E-7E5A20F39C91}" dt="2021-11-30T09:13:22.945" v="1924" actId="26606"/>
          <ac:spMkLst>
            <pc:docMk/>
            <pc:sldMk cId="2546823099" sldId="276"/>
            <ac:spMk id="10" creationId="{F0DCC097-1DB8-4B6D-85D0-6FBA0E1CA4BA}"/>
          </ac:spMkLst>
        </pc:spChg>
        <pc:spChg chg="add mod">
          <ac:chgData name="김 가은" userId="9de21a3696ecbc6d" providerId="LiveId" clId="{24C16D6D-1549-455D-945E-7E5A20F39C91}" dt="2021-11-30T09:15:57.282" v="2066" actId="1076"/>
          <ac:spMkLst>
            <pc:docMk/>
            <pc:sldMk cId="2546823099" sldId="276"/>
            <ac:spMk id="11" creationId="{DD94B6D5-E668-404C-9E5B-26F9D8A6C8A0}"/>
          </ac:spMkLst>
        </pc:spChg>
        <pc:spChg chg="add del">
          <ac:chgData name="김 가은" userId="9de21a3696ecbc6d" providerId="LiveId" clId="{24C16D6D-1549-455D-945E-7E5A20F39C91}" dt="2021-11-30T09:13:22.945" v="1924" actId="26606"/>
          <ac:spMkLst>
            <pc:docMk/>
            <pc:sldMk cId="2546823099" sldId="276"/>
            <ac:spMk id="12" creationId="{E0B58608-23C8-4441-994D-C6823EEE1DB7}"/>
          </ac:spMkLst>
        </pc:spChg>
        <pc:picChg chg="add mod">
          <ac:chgData name="김 가은" userId="9de21a3696ecbc6d" providerId="LiveId" clId="{24C16D6D-1549-455D-945E-7E5A20F39C91}" dt="2021-11-30T09:14:06.907" v="1937" actId="1076"/>
          <ac:picMkLst>
            <pc:docMk/>
            <pc:sldMk cId="2546823099" sldId="276"/>
            <ac:picMk id="5" creationId="{94FD3800-6F0B-4068-A579-0FC1072C0619}"/>
          </ac:picMkLst>
        </pc:picChg>
        <pc:picChg chg="add mod">
          <ac:chgData name="김 가은" userId="9de21a3696ecbc6d" providerId="LiveId" clId="{24C16D6D-1549-455D-945E-7E5A20F39C91}" dt="2021-11-30T09:15:53.614" v="2065" actId="1076"/>
          <ac:picMkLst>
            <pc:docMk/>
            <pc:sldMk cId="2546823099" sldId="276"/>
            <ac:picMk id="7" creationId="{5CF2CE67-95EA-44D4-9B9F-5475EA3B0B4E}"/>
          </ac:picMkLst>
        </pc:picChg>
      </pc:sldChg>
      <pc:sldChg chg="addSp modSp new mod">
        <pc:chgData name="김 가은" userId="9de21a3696ecbc6d" providerId="LiveId" clId="{24C16D6D-1549-455D-945E-7E5A20F39C91}" dt="2021-11-30T09:20:00.853" v="2659" actId="20577"/>
        <pc:sldMkLst>
          <pc:docMk/>
          <pc:sldMk cId="3936916564" sldId="277"/>
        </pc:sldMkLst>
        <pc:spChg chg="mod">
          <ac:chgData name="김 가은" userId="9de21a3696ecbc6d" providerId="LiveId" clId="{24C16D6D-1549-455D-945E-7E5A20F39C91}" dt="2021-11-30T09:17:43.341" v="2304"/>
          <ac:spMkLst>
            <pc:docMk/>
            <pc:sldMk cId="3936916564" sldId="277"/>
            <ac:spMk id="2" creationId="{573E6526-6807-4A42-B876-3C3EE6947F9E}"/>
          </ac:spMkLst>
        </pc:spChg>
        <pc:spChg chg="mod">
          <ac:chgData name="김 가은" userId="9de21a3696ecbc6d" providerId="LiveId" clId="{24C16D6D-1549-455D-945E-7E5A20F39C91}" dt="2021-11-30T09:19:31.384" v="2518" actId="255"/>
          <ac:spMkLst>
            <pc:docMk/>
            <pc:sldMk cId="3936916564" sldId="277"/>
            <ac:spMk id="3" creationId="{BAADEAEE-357F-4F5F-81E6-D55B646B1B43}"/>
          </ac:spMkLst>
        </pc:spChg>
        <pc:spChg chg="add mod">
          <ac:chgData name="김 가은" userId="9de21a3696ecbc6d" providerId="LiveId" clId="{24C16D6D-1549-455D-945E-7E5A20F39C91}" dt="2021-11-30T09:20:00.853" v="2659" actId="20577"/>
          <ac:spMkLst>
            <pc:docMk/>
            <pc:sldMk cId="3936916564" sldId="277"/>
            <ac:spMk id="6" creationId="{068B457D-4BAE-479B-800E-2FB727C16ECA}"/>
          </ac:spMkLst>
        </pc:spChg>
        <pc:picChg chg="add mod">
          <ac:chgData name="김 가은" userId="9de21a3696ecbc6d" providerId="LiveId" clId="{24C16D6D-1549-455D-945E-7E5A20F39C91}" dt="2021-11-30T09:16:39.183" v="2099" actId="1076"/>
          <ac:picMkLst>
            <pc:docMk/>
            <pc:sldMk cId="3936916564" sldId="277"/>
            <ac:picMk id="5" creationId="{30618C21-5BBA-41B0-84E2-9B27F1FDA848}"/>
          </ac:picMkLst>
        </pc:picChg>
      </pc:sldChg>
      <pc:sldChg chg="addSp modSp new mod">
        <pc:chgData name="김 가은" userId="9de21a3696ecbc6d" providerId="LiveId" clId="{24C16D6D-1549-455D-945E-7E5A20F39C91}" dt="2021-11-30T09:26:40.261" v="2835" actId="20577"/>
        <pc:sldMkLst>
          <pc:docMk/>
          <pc:sldMk cId="1808854969" sldId="278"/>
        </pc:sldMkLst>
        <pc:spChg chg="mod">
          <ac:chgData name="김 가은" userId="9de21a3696ecbc6d" providerId="LiveId" clId="{24C16D6D-1549-455D-945E-7E5A20F39C91}" dt="2021-11-30T09:24:34.256" v="2696"/>
          <ac:spMkLst>
            <pc:docMk/>
            <pc:sldMk cId="1808854969" sldId="278"/>
            <ac:spMk id="2" creationId="{BD00BB03-5506-4D66-830C-FC36CBFC9E95}"/>
          </ac:spMkLst>
        </pc:spChg>
        <pc:spChg chg="mod">
          <ac:chgData name="김 가은" userId="9de21a3696ecbc6d" providerId="LiveId" clId="{24C16D6D-1549-455D-945E-7E5A20F39C91}" dt="2021-11-30T09:26:40.261" v="2835" actId="20577"/>
          <ac:spMkLst>
            <pc:docMk/>
            <pc:sldMk cId="1808854969" sldId="278"/>
            <ac:spMk id="3" creationId="{21C76CAA-870A-43F6-A351-420EC9ABFAD7}"/>
          </ac:spMkLst>
        </pc:spChg>
        <pc:picChg chg="add mod modCrop">
          <ac:chgData name="김 가은" userId="9de21a3696ecbc6d" providerId="LiveId" clId="{24C16D6D-1549-455D-945E-7E5A20F39C91}" dt="2021-11-30T09:25:49.702" v="2707" actId="732"/>
          <ac:picMkLst>
            <pc:docMk/>
            <pc:sldMk cId="1808854969" sldId="278"/>
            <ac:picMk id="5" creationId="{98B0036B-A434-44B0-A19B-06ECEF177FE9}"/>
          </ac:picMkLst>
        </pc:picChg>
        <pc:picChg chg="add mod modCrop">
          <ac:chgData name="김 가은" userId="9de21a3696ecbc6d" providerId="LiveId" clId="{24C16D6D-1549-455D-945E-7E5A20F39C91}" dt="2021-11-30T09:26:37.599" v="2832" actId="1076"/>
          <ac:picMkLst>
            <pc:docMk/>
            <pc:sldMk cId="1808854969" sldId="278"/>
            <ac:picMk id="7" creationId="{7E430D7E-8D20-4AB0-B658-2C49640381EF}"/>
          </ac:picMkLst>
        </pc:picChg>
      </pc:sldChg>
      <pc:sldChg chg="addSp modSp new mod">
        <pc:chgData name="김 가은" userId="9de21a3696ecbc6d" providerId="LiveId" clId="{24C16D6D-1549-455D-945E-7E5A20F39C91}" dt="2021-11-30T09:31:43.140" v="3317" actId="20577"/>
        <pc:sldMkLst>
          <pc:docMk/>
          <pc:sldMk cId="3766371394" sldId="279"/>
        </pc:sldMkLst>
        <pc:spChg chg="mod">
          <ac:chgData name="김 가은" userId="9de21a3696ecbc6d" providerId="LiveId" clId="{24C16D6D-1549-455D-945E-7E5A20F39C91}" dt="2021-11-30T09:27:57.297" v="2897"/>
          <ac:spMkLst>
            <pc:docMk/>
            <pc:sldMk cId="3766371394" sldId="279"/>
            <ac:spMk id="2" creationId="{86DBA072-038D-4674-A477-8074EB936D96}"/>
          </ac:spMkLst>
        </pc:spChg>
        <pc:spChg chg="mod">
          <ac:chgData name="김 가은" userId="9de21a3696ecbc6d" providerId="LiveId" clId="{24C16D6D-1549-455D-945E-7E5A20F39C91}" dt="2021-11-30T09:28:39.630" v="2992" actId="1076"/>
          <ac:spMkLst>
            <pc:docMk/>
            <pc:sldMk cId="3766371394" sldId="279"/>
            <ac:spMk id="3" creationId="{2F4147BD-947F-43B1-8E7B-7282DF2232B1}"/>
          </ac:spMkLst>
        </pc:spChg>
        <pc:spChg chg="add mod">
          <ac:chgData name="김 가은" userId="9de21a3696ecbc6d" providerId="LiveId" clId="{24C16D6D-1549-455D-945E-7E5A20F39C91}" dt="2021-11-30T09:31:43.140" v="3317" actId="20577"/>
          <ac:spMkLst>
            <pc:docMk/>
            <pc:sldMk cId="3766371394" sldId="279"/>
            <ac:spMk id="8" creationId="{85E95D42-DF6F-4E60-99F1-E20733F6CAEC}"/>
          </ac:spMkLst>
        </pc:spChg>
        <pc:picChg chg="add mod modCrop">
          <ac:chgData name="김 가은" userId="9de21a3696ecbc6d" providerId="LiveId" clId="{24C16D6D-1549-455D-945E-7E5A20F39C91}" dt="2021-11-30T09:28:07.383" v="2901" actId="732"/>
          <ac:picMkLst>
            <pc:docMk/>
            <pc:sldMk cId="3766371394" sldId="279"/>
            <ac:picMk id="5" creationId="{7F447CFD-B34E-4C1D-A75E-6884C0BB8C3B}"/>
          </ac:picMkLst>
        </pc:picChg>
        <pc:picChg chg="add mod">
          <ac:chgData name="김 가은" userId="9de21a3696ecbc6d" providerId="LiveId" clId="{24C16D6D-1549-455D-945E-7E5A20F39C91}" dt="2021-11-30T09:29:25.626" v="2998" actId="1076"/>
          <ac:picMkLst>
            <pc:docMk/>
            <pc:sldMk cId="3766371394" sldId="279"/>
            <ac:picMk id="7" creationId="{979C49D7-FE29-4B2F-963B-85D2F934C23C}"/>
          </ac:picMkLst>
        </pc:picChg>
      </pc:sldChg>
      <pc:sldChg chg="new">
        <pc:chgData name="김 가은" userId="9de21a3696ecbc6d" providerId="LiveId" clId="{24C16D6D-1549-455D-945E-7E5A20F39C91}" dt="2021-11-30T09:29:09.966" v="2993" actId="680"/>
        <pc:sldMkLst>
          <pc:docMk/>
          <pc:sldMk cId="621763289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0B2C4F"/>
                </a:solidFill>
                <a:latin typeface="함초롬돋움"/>
                <a:cs typeface="함초롬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4A785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0B2C4F"/>
                </a:solidFill>
                <a:latin typeface="함초롬돋움"/>
                <a:cs typeface="함초롬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 u="heavy">
                <a:solidFill>
                  <a:srgbClr val="0B2C4F"/>
                </a:solidFill>
                <a:latin typeface="함초롬돋움"/>
                <a:cs typeface="함초롬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 u="heavy">
                <a:solidFill>
                  <a:srgbClr val="0B2C4F"/>
                </a:solidFill>
                <a:latin typeface="함초롬돋움"/>
                <a:cs typeface="함초롬돋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6038" y="1919732"/>
            <a:ext cx="6312534" cy="220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4A785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yemin-kim.github.io/2020/08/29/E-Python-TextMining-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Tf-i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9344" y="3979669"/>
            <a:ext cx="10582910" cy="2878455"/>
          </a:xfrm>
          <a:custGeom>
            <a:avLst/>
            <a:gdLst/>
            <a:ahLst/>
            <a:cxnLst/>
            <a:rect l="l" t="t" r="r" b="b"/>
            <a:pathLst>
              <a:path w="10582910" h="2878454">
                <a:moveTo>
                  <a:pt x="10582656" y="0"/>
                </a:moveTo>
                <a:lnTo>
                  <a:pt x="0" y="2878329"/>
                </a:lnTo>
                <a:lnTo>
                  <a:pt x="10582656" y="2878329"/>
                </a:lnTo>
                <a:lnTo>
                  <a:pt x="10582656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338" y="914400"/>
            <a:ext cx="728129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>
                <a:latin typeface="맑은 고딕"/>
                <a:cs typeface="맑은 고딕"/>
              </a:rPr>
              <a:t>성수동 일대 맛집 현황 분석 및 키워드별 추천 서비스 구상</a:t>
            </a:r>
            <a:endParaRPr sz="40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12" y="3528059"/>
            <a:ext cx="2926588" cy="80727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spc="-110" dirty="0">
                <a:latin typeface="함초롬바탕"/>
                <a:cs typeface="함초롬바탕"/>
              </a:rPr>
              <a:t>#</a:t>
            </a:r>
            <a:r>
              <a:rPr sz="2000" spc="-150" dirty="0">
                <a:latin typeface="함초롬바탕"/>
                <a:cs typeface="함초롬바탕"/>
              </a:rPr>
              <a:t> </a:t>
            </a:r>
            <a:r>
              <a:rPr sz="2000" spc="-50" dirty="0" err="1">
                <a:latin typeface="함초롬바탕"/>
                <a:cs typeface="함초롬바탕"/>
              </a:rPr>
              <a:t>Ku</a:t>
            </a:r>
            <a:r>
              <a:rPr sz="2000" spc="-5" dirty="0" err="1">
                <a:latin typeface="함초롬바탕"/>
                <a:cs typeface="함초롬바탕"/>
              </a:rPr>
              <a:t>gg</a:t>
            </a:r>
            <a:r>
              <a:rPr sz="2000" dirty="0" err="1">
                <a:latin typeface="함초롬바탕"/>
                <a:cs typeface="함초롬바탕"/>
              </a:rPr>
              <a:t>l</a:t>
            </a:r>
            <a:r>
              <a:rPr sz="2000" spc="35" dirty="0" err="1">
                <a:latin typeface="함초롬바탕"/>
                <a:cs typeface="함초롬바탕"/>
              </a:rPr>
              <a:t>e</a:t>
            </a:r>
            <a:r>
              <a:rPr sz="2000" spc="-150" dirty="0">
                <a:latin typeface="함초롬바탕"/>
                <a:cs typeface="함초롬바탕"/>
              </a:rPr>
              <a:t> </a:t>
            </a:r>
            <a:r>
              <a:rPr sz="2000" spc="10" dirty="0">
                <a:latin typeface="함초롬바탕"/>
                <a:cs typeface="함초롬바탕"/>
              </a:rPr>
              <a:t>4</a:t>
            </a:r>
            <a:r>
              <a:rPr lang="ko-KR" altLang="en-US" sz="2000" spc="-100" dirty="0">
                <a:latin typeface="함초롬바탕"/>
                <a:cs typeface="함초롬바탕"/>
              </a:rPr>
              <a:t>기</a:t>
            </a:r>
            <a:endParaRPr sz="2000" dirty="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110" dirty="0">
                <a:latin typeface="함초롬바탕"/>
                <a:cs typeface="함초롬바탕"/>
              </a:rPr>
              <a:t>#</a:t>
            </a:r>
            <a:r>
              <a:rPr sz="2000" spc="-150" dirty="0">
                <a:latin typeface="함초롬바탕"/>
                <a:cs typeface="함초롬바탕"/>
              </a:rPr>
              <a:t> </a:t>
            </a:r>
            <a:r>
              <a:rPr lang="ko-KR" altLang="en-US" sz="2000" spc="-105" dirty="0">
                <a:latin typeface="함초롬바탕"/>
                <a:cs typeface="함초롬바탕"/>
              </a:rPr>
              <a:t>오세근 천지은 김가은</a:t>
            </a:r>
            <a:endParaRPr sz="2000" dirty="0">
              <a:latin typeface="함초롬바탕"/>
              <a:cs typeface="함초롬바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5107873"/>
            <a:ext cx="9230360" cy="1757045"/>
            <a:chOff x="-6350" y="5107873"/>
            <a:chExt cx="9230360" cy="1757045"/>
          </a:xfrm>
        </p:grpSpPr>
        <p:sp>
          <p:nvSpPr>
            <p:cNvPr id="6" name="object 6"/>
            <p:cNvSpPr/>
            <p:nvPr/>
          </p:nvSpPr>
          <p:spPr>
            <a:xfrm>
              <a:off x="0" y="5114223"/>
              <a:ext cx="9217660" cy="1744345"/>
            </a:xfrm>
            <a:custGeom>
              <a:avLst/>
              <a:gdLst/>
              <a:ahLst/>
              <a:cxnLst/>
              <a:rect l="l" t="t" r="r" b="b"/>
              <a:pathLst>
                <a:path w="9217660" h="1744345">
                  <a:moveTo>
                    <a:pt x="0" y="0"/>
                  </a:moveTo>
                  <a:lnTo>
                    <a:pt x="0" y="1743775"/>
                  </a:lnTo>
                  <a:lnTo>
                    <a:pt x="9217152" y="1743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2C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114223"/>
              <a:ext cx="9217660" cy="1744345"/>
            </a:xfrm>
            <a:custGeom>
              <a:avLst/>
              <a:gdLst/>
              <a:ahLst/>
              <a:cxnLst/>
              <a:rect l="l" t="t" r="r" b="b"/>
              <a:pathLst>
                <a:path w="9217660" h="1744345">
                  <a:moveTo>
                    <a:pt x="0" y="1743776"/>
                  </a:moveTo>
                  <a:lnTo>
                    <a:pt x="0" y="0"/>
                  </a:lnTo>
                  <a:lnTo>
                    <a:pt x="9217152" y="1743776"/>
                  </a:lnTo>
                  <a:lnTo>
                    <a:pt x="0" y="1743776"/>
                  </a:lnTo>
                  <a:close/>
                </a:path>
              </a:pathLst>
            </a:custGeom>
            <a:ln w="12700">
              <a:solidFill>
                <a:srgbClr val="0B2C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5E63E-4454-41D2-A5A1-88460072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말뭉치 생성</a:t>
            </a:r>
            <a:r>
              <a:rPr lang="en-US" altLang="ko-KR" dirty="0"/>
              <a:t>(</a:t>
            </a:r>
            <a:r>
              <a:rPr lang="ko-KR" altLang="en-US" dirty="0"/>
              <a:t>카페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33F33-2A7D-4E6F-AC04-28754292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45551"/>
            <a:ext cx="9084762" cy="369332"/>
          </a:xfrm>
        </p:spPr>
        <p:txBody>
          <a:bodyPr/>
          <a:lstStyle/>
          <a:p>
            <a:r>
              <a:rPr lang="ko-KR" altLang="en-US" dirty="0"/>
              <a:t>한 카페에 대한 리뷰를 말뭉치로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FD3800-6F0B-4068-A579-0FC1072C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1861"/>
            <a:ext cx="7772400" cy="2880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F2CE67-95EA-44D4-9B9F-5475EA3B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757639"/>
            <a:ext cx="8229600" cy="3100361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D94B6D5-E668-404C-9E5B-26F9D8A6C8A0}"/>
              </a:ext>
            </a:extLst>
          </p:cNvPr>
          <p:cNvSpPr txBox="1">
            <a:spLocks/>
          </p:cNvSpPr>
          <p:nvPr/>
        </p:nvSpPr>
        <p:spPr>
          <a:xfrm>
            <a:off x="250004" y="5106674"/>
            <a:ext cx="908476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94A785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kern="0" dirty="0"/>
              <a:t>위 형태를 활용해 말뭉치에서</a:t>
            </a:r>
            <a:endParaRPr lang="en-US" altLang="ko-KR" kern="0" dirty="0"/>
          </a:p>
          <a:p>
            <a:pPr latinLnBrk="0"/>
            <a:r>
              <a:rPr lang="ko-KR" altLang="en-US" kern="0" dirty="0"/>
              <a:t> 명사만 추출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54682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E6526-6807-4A42-B876-3C3EE694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키워드의 빈도 분석</a:t>
            </a:r>
            <a:r>
              <a:rPr lang="en-US" altLang="ko-KR" dirty="0"/>
              <a:t>(</a:t>
            </a:r>
            <a:r>
              <a:rPr lang="ko-KR" altLang="en-US" dirty="0"/>
              <a:t>카페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DEAEE-357F-4F5F-81E6-D55B646B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181600"/>
            <a:ext cx="8534400" cy="877163"/>
          </a:xfrm>
        </p:spPr>
        <p:txBody>
          <a:bodyPr/>
          <a:lstStyle/>
          <a:p>
            <a:r>
              <a:rPr lang="ko-KR" altLang="en-US" sz="1900" b="0" dirty="0">
                <a:solidFill>
                  <a:schemeClr val="tx1"/>
                </a:solidFill>
              </a:rPr>
              <a:t>빈도 탐색하는 코드를 통해</a:t>
            </a:r>
            <a:endParaRPr lang="en-US" altLang="ko-KR" sz="1900" b="0" dirty="0">
              <a:solidFill>
                <a:schemeClr val="tx1"/>
              </a:solidFill>
            </a:endParaRPr>
          </a:p>
          <a:p>
            <a:r>
              <a:rPr lang="en-US" altLang="ko-KR" sz="1900" b="0" dirty="0">
                <a:solidFill>
                  <a:schemeClr val="tx1"/>
                </a:solidFill>
              </a:rPr>
              <a:t>‘</a:t>
            </a:r>
            <a:r>
              <a:rPr lang="ko-KR" altLang="en-US" sz="1900" b="0" dirty="0">
                <a:solidFill>
                  <a:schemeClr val="tx1"/>
                </a:solidFill>
              </a:rPr>
              <a:t>맛</a:t>
            </a:r>
            <a:r>
              <a:rPr lang="en-US" altLang="ko-KR" sz="1900" b="0" dirty="0">
                <a:solidFill>
                  <a:schemeClr val="tx1"/>
                </a:solidFill>
              </a:rPr>
              <a:t>’</a:t>
            </a:r>
            <a:r>
              <a:rPr lang="ko-KR" altLang="en-US" sz="1900" b="0" dirty="0">
                <a:solidFill>
                  <a:schemeClr val="tx1"/>
                </a:solidFill>
              </a:rPr>
              <a:t>이라는 단어가 제일 빈번하게 나온 것을 확인했다</a:t>
            </a:r>
            <a:r>
              <a:rPr lang="en-US" altLang="ko-KR" sz="1900" b="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900" b="0" dirty="0">
                <a:solidFill>
                  <a:schemeClr val="tx1"/>
                </a:solidFill>
              </a:rPr>
              <a:t> </a:t>
            </a:r>
            <a:r>
              <a:rPr lang="ko-KR" altLang="en-US" sz="1900" b="0" dirty="0">
                <a:solidFill>
                  <a:schemeClr val="tx1"/>
                </a:solidFill>
              </a:rPr>
              <a:t>또한 커피</a:t>
            </a:r>
            <a:r>
              <a:rPr lang="en-US" altLang="ko-KR" sz="1900" b="0" dirty="0">
                <a:solidFill>
                  <a:schemeClr val="tx1"/>
                </a:solidFill>
              </a:rPr>
              <a:t>,</a:t>
            </a:r>
            <a:r>
              <a:rPr lang="ko-KR" altLang="en-US" sz="1900" b="0" dirty="0">
                <a:solidFill>
                  <a:schemeClr val="tx1"/>
                </a:solidFill>
              </a:rPr>
              <a:t>카페</a:t>
            </a:r>
            <a:r>
              <a:rPr lang="en-US" altLang="ko-KR" sz="1900" b="0" dirty="0">
                <a:solidFill>
                  <a:schemeClr val="tx1"/>
                </a:solidFill>
              </a:rPr>
              <a:t>, </a:t>
            </a:r>
            <a:r>
              <a:rPr lang="ko-KR" altLang="en-US" sz="1900" b="0" dirty="0">
                <a:solidFill>
                  <a:schemeClr val="tx1"/>
                </a:solidFill>
              </a:rPr>
              <a:t>가격</a:t>
            </a:r>
            <a:r>
              <a:rPr lang="en-US" altLang="ko-KR" sz="1900" b="0" dirty="0">
                <a:solidFill>
                  <a:schemeClr val="tx1"/>
                </a:solidFill>
              </a:rPr>
              <a:t>, </a:t>
            </a:r>
            <a:r>
              <a:rPr lang="ko-KR" altLang="en-US" sz="1900" b="0" dirty="0">
                <a:solidFill>
                  <a:schemeClr val="tx1"/>
                </a:solidFill>
              </a:rPr>
              <a:t>분위기라는 빈도수 높은 단어를 통해</a:t>
            </a:r>
            <a:r>
              <a:rPr lang="en-US" altLang="ko-KR" sz="1900" b="0" dirty="0">
                <a:solidFill>
                  <a:schemeClr val="tx1"/>
                </a:solidFill>
              </a:rPr>
              <a:t>, </a:t>
            </a:r>
            <a:r>
              <a:rPr lang="ko-KR" altLang="en-US" sz="1900" b="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18C21-5BBA-41B0-84E2-9B27F1FD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0587"/>
            <a:ext cx="7705725" cy="4010025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68B457D-4BAE-479B-800E-2FB727C16ECA}"/>
              </a:ext>
            </a:extLst>
          </p:cNvPr>
          <p:cNvSpPr txBox="1">
            <a:spLocks/>
          </p:cNvSpPr>
          <p:nvPr/>
        </p:nvSpPr>
        <p:spPr>
          <a:xfrm>
            <a:off x="1078621" y="6155085"/>
            <a:ext cx="1108255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94A785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kern="0" dirty="0"/>
              <a:t>맛을 제일 중시하고</a:t>
            </a:r>
            <a:r>
              <a:rPr lang="en-US" altLang="ko-KR" kern="0" dirty="0"/>
              <a:t>, </a:t>
            </a:r>
            <a:r>
              <a:rPr lang="ko-KR" altLang="en-US" kern="0" dirty="0"/>
              <a:t>그 후 가격</a:t>
            </a:r>
            <a:r>
              <a:rPr lang="en-US" altLang="ko-KR" kern="0" dirty="0"/>
              <a:t>, </a:t>
            </a:r>
            <a:r>
              <a:rPr lang="ko-KR" altLang="en-US" kern="0" dirty="0"/>
              <a:t>분위기를 중시하는 카페라는 것을 짐작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3691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0BB03-5506-4D66-830C-FC36CBFC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단어 사전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76CAA-870A-43F6-A351-420EC9AB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5053388"/>
            <a:ext cx="6312534" cy="738664"/>
          </a:xfrm>
        </p:spPr>
        <p:txBody>
          <a:bodyPr/>
          <a:lstStyle/>
          <a:p>
            <a:r>
              <a:rPr lang="ko-KR" altLang="en-US" dirty="0"/>
              <a:t>다음코드로 자연어 처리를 통해 </a:t>
            </a:r>
            <a:endParaRPr lang="en-US" altLang="ko-KR" dirty="0"/>
          </a:p>
          <a:p>
            <a:r>
              <a:rPr lang="ko-KR" altLang="en-US" dirty="0"/>
              <a:t>단어 리스트를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0036B-A434-44B0-A19B-06ECEF177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35"/>
          <a:stretch/>
        </p:blipFill>
        <p:spPr>
          <a:xfrm>
            <a:off x="31679" y="949117"/>
            <a:ext cx="7054921" cy="3922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430D7E-8D20-4AB0-B658-2C4964038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71" r="62249"/>
          <a:stretch/>
        </p:blipFill>
        <p:spPr>
          <a:xfrm>
            <a:off x="8458200" y="955110"/>
            <a:ext cx="1905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5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A072-038D-4674-A477-8074EB93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횟수 계산 후 </a:t>
            </a:r>
            <a:r>
              <a:rPr lang="en-US" altLang="ko-KR" dirty="0"/>
              <a:t>TF-IDF</a:t>
            </a:r>
            <a:r>
              <a:rPr lang="ko-KR" altLang="en-US" dirty="0"/>
              <a:t>로 중요도 계산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147BD-947F-43B1-8E7B-7282DF22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105637"/>
            <a:ext cx="6312534" cy="369332"/>
          </a:xfrm>
        </p:spPr>
        <p:txBody>
          <a:bodyPr/>
          <a:lstStyle/>
          <a:p>
            <a:r>
              <a:rPr lang="ko-KR" altLang="en-US" dirty="0"/>
              <a:t>각 단어들의 총 등장 횟수들을 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47CFD-B34E-4C1D-A75E-6884C0BB8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01"/>
          <a:stretch/>
        </p:blipFill>
        <p:spPr>
          <a:xfrm>
            <a:off x="216533" y="928081"/>
            <a:ext cx="5803267" cy="46970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9C49D7-FE29-4B2F-963B-85D2F934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37" y="925512"/>
            <a:ext cx="5803267" cy="2973317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5E95D42-DF6F-4E60-99F1-E20733F6CAEC}"/>
              </a:ext>
            </a:extLst>
          </p:cNvPr>
          <p:cNvSpPr txBox="1">
            <a:spLocks/>
          </p:cNvSpPr>
          <p:nvPr/>
        </p:nvSpPr>
        <p:spPr>
          <a:xfrm>
            <a:off x="6400800" y="4448235"/>
            <a:ext cx="6312534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94A785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kern="0" dirty="0" err="1"/>
              <a:t>텐서플로우</a:t>
            </a:r>
            <a:r>
              <a:rPr lang="ko-KR" altLang="en-US" kern="0" dirty="0"/>
              <a:t> 딥러닝 프레임워크를 활용해 </a:t>
            </a:r>
            <a:endParaRPr lang="en-US" altLang="ko-KR" kern="0" dirty="0"/>
          </a:p>
          <a:p>
            <a:pPr latinLnBrk="0"/>
            <a:r>
              <a:rPr lang="ko-KR" altLang="en-US" kern="0" dirty="0"/>
              <a:t>단어 중요도를 계산</a:t>
            </a:r>
            <a:r>
              <a:rPr lang="en-US" altLang="ko-KR" kern="0" dirty="0"/>
              <a:t>.</a:t>
            </a:r>
          </a:p>
          <a:p>
            <a:pPr latinLnBrk="0"/>
            <a:endParaRPr lang="en-US" altLang="ko-KR" kern="0" dirty="0"/>
          </a:p>
          <a:p>
            <a:pPr latinLnBrk="0"/>
            <a:r>
              <a:rPr lang="ko-KR" altLang="en-US" kern="0" dirty="0"/>
              <a:t>이 때 단어 중요도 계산은 </a:t>
            </a:r>
            <a:r>
              <a:rPr lang="en-US" altLang="ko-KR" kern="0" dirty="0"/>
              <a:t>TF-IDF</a:t>
            </a:r>
            <a:r>
              <a:rPr lang="ko-KR" altLang="en-US" kern="0" dirty="0"/>
              <a:t>를 이용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6637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1CF4C-9383-45A7-B1B9-7110A18B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감성분석 </a:t>
            </a:r>
            <a:r>
              <a:rPr lang="en-US" altLang="ko-KR" dirty="0"/>
              <a:t>(Logistic</a:t>
            </a:r>
            <a:r>
              <a:rPr lang="ko-KR" altLang="en-US" dirty="0"/>
              <a:t> </a:t>
            </a:r>
            <a:r>
              <a:rPr lang="en-US" altLang="ko-KR" dirty="0"/>
              <a:t>Regression)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68DC7-E533-45C2-871E-9116C8D6E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899" y="4419600"/>
            <a:ext cx="8458200" cy="1143000"/>
          </a:xfrm>
        </p:spPr>
        <p:txBody>
          <a:bodyPr/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을 활용한 긍정</a:t>
            </a:r>
            <a:r>
              <a:rPr lang="en-US" altLang="ko-KR" dirty="0"/>
              <a:t>, </a:t>
            </a:r>
            <a:r>
              <a:rPr lang="ko-KR" altLang="en-US" dirty="0"/>
              <a:t>부정 분류 모델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B2F6D-942F-4003-B8A7-9F2401122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03"/>
          <a:stretch/>
        </p:blipFill>
        <p:spPr>
          <a:xfrm>
            <a:off x="2590800" y="2209800"/>
            <a:ext cx="65817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6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8ED6-2B60-4FBD-9BDC-CC27B997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모델 성능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89AF1-D533-4EC8-823A-8A002978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9514" y="4267200"/>
            <a:ext cx="4660641" cy="1846659"/>
          </a:xfrm>
        </p:spPr>
        <p:txBody>
          <a:bodyPr/>
          <a:lstStyle/>
          <a:p>
            <a:r>
              <a:rPr lang="en-US" altLang="ko-KR" dirty="0"/>
              <a:t>Confusion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를 보아 너무 긍정으로 분류하는 모습이 보임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보완하기 위해 </a:t>
            </a:r>
            <a:r>
              <a:rPr lang="en-US" altLang="ko-KR" dirty="0" err="1"/>
              <a:t>train,test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의 비율 조정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6849A9-3D0C-4DE9-B32E-9350F794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62025"/>
            <a:ext cx="6276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1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55EE-F2EE-429E-9107-8B5A968B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en-US" altLang="ko-KR" dirty="0"/>
              <a:t>Train, test set </a:t>
            </a:r>
            <a:r>
              <a:rPr lang="ko-KR" altLang="en-US" dirty="0"/>
              <a:t>비율 조정을 통해 훈련된 모델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E4FF5-7013-42CF-A3A1-6E4B05C3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997333"/>
            <a:ext cx="2743200" cy="1231106"/>
          </a:xfrm>
        </p:spPr>
        <p:txBody>
          <a:bodyPr/>
          <a:lstStyle/>
          <a:p>
            <a:r>
              <a:rPr lang="en-US" altLang="ko-K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accuracy: 0.79 </a:t>
            </a:r>
          </a:p>
          <a:p>
            <a:r>
              <a:rPr lang="en-US" altLang="ko-K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precision: 0.79 </a:t>
            </a:r>
          </a:p>
          <a:p>
            <a:r>
              <a:rPr lang="en-US" altLang="ko-K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recall: 1.00 </a:t>
            </a:r>
          </a:p>
          <a:p>
            <a:r>
              <a:rPr lang="en-US" altLang="ko-K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F1: 0.88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BA5FA-2D18-4C5F-B540-F6CE82A7BF10}"/>
              </a:ext>
            </a:extLst>
          </p:cNvPr>
          <p:cNvSpPr txBox="1"/>
          <p:nvPr/>
        </p:nvSpPr>
        <p:spPr>
          <a:xfrm>
            <a:off x="6781800" y="1907309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accuracy: 0.58 precision: 0.65 recall: 0.41 </a:t>
            </a:r>
          </a:p>
          <a:p>
            <a:r>
              <a:rPr lang="en-US" altLang="ko-KR" sz="2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F1: 0.50</a:t>
            </a:r>
            <a:endParaRPr lang="ko-KR" altLang="en-US" sz="20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370FA66-BB4F-4426-9CEB-EFBFEAE54AFC}"/>
              </a:ext>
            </a:extLst>
          </p:cNvPr>
          <p:cNvSpPr/>
          <p:nvPr/>
        </p:nvSpPr>
        <p:spPr>
          <a:xfrm>
            <a:off x="5246254" y="2358901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82A16-E0DE-4324-8211-536425508F08}"/>
              </a:ext>
            </a:extLst>
          </p:cNvPr>
          <p:cNvSpPr txBox="1"/>
          <p:nvPr/>
        </p:nvSpPr>
        <p:spPr>
          <a:xfrm>
            <a:off x="1600200" y="14588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Score </a:t>
            </a:r>
            <a:r>
              <a:rPr lang="ko-KR" altLang="en-US" b="1" dirty="0">
                <a:solidFill>
                  <a:schemeClr val="accent3"/>
                </a:solidFill>
              </a:rPr>
              <a:t>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DC4AA-9993-49D2-99D2-BE41158C7367}"/>
              </a:ext>
            </a:extLst>
          </p:cNvPr>
          <p:cNvSpPr txBox="1"/>
          <p:nvPr/>
        </p:nvSpPr>
        <p:spPr>
          <a:xfrm>
            <a:off x="1600200" y="3581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Confusion</a:t>
            </a:r>
            <a:r>
              <a:rPr lang="ko-KR" altLang="en-US" b="1" dirty="0">
                <a:solidFill>
                  <a:schemeClr val="accent3"/>
                </a:solidFill>
              </a:rPr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Matrix </a:t>
            </a:r>
            <a:r>
              <a:rPr lang="ko-KR" altLang="en-US" b="1" dirty="0">
                <a:solidFill>
                  <a:schemeClr val="accent3"/>
                </a:solidFill>
              </a:rPr>
              <a:t>비교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983949-D65C-4C38-9758-6846391E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114800"/>
            <a:ext cx="2733675" cy="213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55B6BA-3056-414A-A13E-2E90B57D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114800"/>
            <a:ext cx="2686050" cy="214312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BD306A-FEA6-45E7-BE26-C2AD61589CEE}"/>
              </a:ext>
            </a:extLst>
          </p:cNvPr>
          <p:cNvSpPr/>
          <p:nvPr/>
        </p:nvSpPr>
        <p:spPr>
          <a:xfrm>
            <a:off x="5029200" y="50673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6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E4D98-0450-4596-8CFD-215D605B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리뷰에서 긍정 및 부정의 키워드</a:t>
            </a:r>
            <a:r>
              <a:rPr lang="en-US" altLang="ko-KR" dirty="0"/>
              <a:t>(</a:t>
            </a:r>
            <a:r>
              <a:rPr lang="ko-KR" altLang="en-US" dirty="0"/>
              <a:t>카페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E87E4-7BC3-4FE6-A4C1-743E97EB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1143000"/>
            <a:ext cx="2743200" cy="369332"/>
          </a:xfrm>
        </p:spPr>
        <p:txBody>
          <a:bodyPr/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AF95B-D1F6-4C73-8B83-4FBD4ED2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4743450" cy="422910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FEC3FCF-9898-49F4-B2A7-7E8BC1571779}"/>
              </a:ext>
            </a:extLst>
          </p:cNvPr>
          <p:cNvSpPr txBox="1">
            <a:spLocks/>
          </p:cNvSpPr>
          <p:nvPr/>
        </p:nvSpPr>
        <p:spPr>
          <a:xfrm>
            <a:off x="7620000" y="1186811"/>
            <a:ext cx="274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94A785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kern="0" dirty="0"/>
              <a:t>Negative</a:t>
            </a:r>
            <a:endParaRPr lang="ko-KR" altLang="en-US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837F7A-B855-4F61-A78C-0EF4ECC3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8" y="1628775"/>
            <a:ext cx="4514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1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E4D98-0450-4596-8CFD-215D605B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리뷰에서 긍정 및 부정의 키워드</a:t>
            </a:r>
            <a:r>
              <a:rPr lang="en-US" altLang="ko-KR" dirty="0"/>
              <a:t>(</a:t>
            </a:r>
            <a:r>
              <a:rPr lang="ko-KR" altLang="en-US" dirty="0"/>
              <a:t>음식점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E87E4-7BC3-4FE6-A4C1-743E97EB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1143000"/>
            <a:ext cx="2743200" cy="369332"/>
          </a:xfrm>
        </p:spPr>
        <p:txBody>
          <a:bodyPr/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FEC3FCF-9898-49F4-B2A7-7E8BC1571779}"/>
              </a:ext>
            </a:extLst>
          </p:cNvPr>
          <p:cNvSpPr txBox="1">
            <a:spLocks/>
          </p:cNvSpPr>
          <p:nvPr/>
        </p:nvSpPr>
        <p:spPr>
          <a:xfrm>
            <a:off x="7620000" y="1186811"/>
            <a:ext cx="274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94A785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kern="0" dirty="0"/>
              <a:t>Negative</a:t>
            </a:r>
            <a:endParaRPr lang="ko-KR" altLang="en-US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F148E2-8BC1-4BBE-A2D9-7F885DA1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8" y="1676400"/>
            <a:ext cx="4867275" cy="4229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EE20BC-016D-48E9-BF2C-C67291F6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76400"/>
            <a:ext cx="45910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0200" y="1142491"/>
            <a:ext cx="13595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0" b="1" spc="-8765" dirty="0">
                <a:solidFill>
                  <a:srgbClr val="FFFFFF"/>
                </a:solidFill>
                <a:latin typeface="맑은 고딕"/>
                <a:cs typeface="맑은 고딕"/>
              </a:rPr>
              <a:t>3</a:t>
            </a:r>
            <a:endParaRPr sz="18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1600" y="4038600"/>
            <a:ext cx="1956594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lang="ko-KR" altLang="en-US" sz="3500" b="1" spc="1355" dirty="0">
                <a:solidFill>
                  <a:srgbClr val="FFFFFF"/>
                </a:solidFill>
                <a:latin typeface="맑은 고딕"/>
                <a:cs typeface="맑은 고딕"/>
              </a:rPr>
              <a:t>한계점</a:t>
            </a:r>
            <a:endParaRPr sz="35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5827"/>
            <a:ext cx="12192000" cy="2092325"/>
          </a:xfrm>
          <a:custGeom>
            <a:avLst/>
            <a:gdLst/>
            <a:ahLst/>
            <a:cxnLst/>
            <a:rect l="l" t="t" r="r" b="b"/>
            <a:pathLst>
              <a:path w="12192000" h="2092325">
                <a:moveTo>
                  <a:pt x="12192000" y="0"/>
                </a:moveTo>
                <a:lnTo>
                  <a:pt x="95783" y="1381290"/>
                </a:lnTo>
                <a:lnTo>
                  <a:pt x="0" y="1381290"/>
                </a:lnTo>
                <a:lnTo>
                  <a:pt x="0" y="2092172"/>
                </a:lnTo>
                <a:lnTo>
                  <a:pt x="12192000" y="2092172"/>
                </a:lnTo>
                <a:lnTo>
                  <a:pt x="12192000" y="138129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B2C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7494" y="615188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0B2C4F"/>
                </a:solidFill>
                <a:latin typeface="함초롬돋움"/>
                <a:cs typeface="함초롬돋움"/>
              </a:rPr>
              <a:t>C</a:t>
            </a:r>
            <a:r>
              <a:rPr sz="1800" spc="20" dirty="0">
                <a:solidFill>
                  <a:srgbClr val="0B2C4F"/>
                </a:solidFill>
                <a:latin typeface="함초롬돋움"/>
                <a:cs typeface="함초롬돋움"/>
              </a:rPr>
              <a:t>on</a:t>
            </a:r>
            <a:r>
              <a:rPr sz="1800" spc="45" dirty="0">
                <a:solidFill>
                  <a:srgbClr val="0B2C4F"/>
                </a:solidFill>
                <a:latin typeface="함초롬돋움"/>
                <a:cs typeface="함초롬돋움"/>
              </a:rPr>
              <a:t>t</a:t>
            </a:r>
            <a:r>
              <a:rPr sz="1800" spc="-25" dirty="0">
                <a:solidFill>
                  <a:srgbClr val="0B2C4F"/>
                </a:solidFill>
                <a:latin typeface="함초롬돋움"/>
                <a:cs typeface="함초롬돋움"/>
              </a:rPr>
              <a:t>e</a:t>
            </a:r>
            <a:r>
              <a:rPr sz="1800" spc="20" dirty="0">
                <a:solidFill>
                  <a:srgbClr val="0B2C4F"/>
                </a:solidFill>
                <a:latin typeface="함초롬돋움"/>
                <a:cs typeface="함초롬돋움"/>
              </a:rPr>
              <a:t>n</a:t>
            </a:r>
            <a:r>
              <a:rPr sz="1800" spc="45" dirty="0">
                <a:solidFill>
                  <a:srgbClr val="0B2C4F"/>
                </a:solidFill>
                <a:latin typeface="함초롬돋움"/>
                <a:cs typeface="함초롬돋움"/>
              </a:rPr>
              <a:t>t</a:t>
            </a:r>
            <a:r>
              <a:rPr sz="1800" spc="-85" dirty="0">
                <a:solidFill>
                  <a:srgbClr val="0B2C4F"/>
                </a:solidFill>
                <a:latin typeface="함초롬돋움"/>
                <a:cs typeface="함초롬돋움"/>
              </a:rPr>
              <a:t>s</a:t>
            </a:r>
            <a:endParaRPr sz="1800">
              <a:latin typeface="함초롬돋움"/>
              <a:cs typeface="함초롬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7094" y="615188"/>
            <a:ext cx="25439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 err="1">
                <a:solidFill>
                  <a:srgbClr val="0B2C4F"/>
                </a:solidFill>
                <a:latin typeface="함초롬돋움"/>
                <a:cs typeface="함초롬돋움"/>
              </a:rPr>
              <a:t>K</a:t>
            </a:r>
            <a:r>
              <a:rPr sz="1800" spc="-20" dirty="0" err="1">
                <a:solidFill>
                  <a:srgbClr val="0B2C4F"/>
                </a:solidFill>
                <a:latin typeface="함초롬돋움"/>
                <a:cs typeface="함초롬돋움"/>
              </a:rPr>
              <a:t>u</a:t>
            </a:r>
            <a:r>
              <a:rPr sz="1800" dirty="0" err="1">
                <a:solidFill>
                  <a:srgbClr val="0B2C4F"/>
                </a:solidFill>
                <a:latin typeface="함초롬돋움"/>
                <a:cs typeface="함초롬돋움"/>
              </a:rPr>
              <a:t>ggl</a:t>
            </a:r>
            <a:r>
              <a:rPr sz="1800" spc="5" dirty="0" err="1">
                <a:solidFill>
                  <a:srgbClr val="0B2C4F"/>
                </a:solidFill>
                <a:latin typeface="함초롬돋움"/>
                <a:cs typeface="함초롬돋움"/>
              </a:rPr>
              <a:t>e</a:t>
            </a:r>
            <a:r>
              <a:rPr sz="1800" spc="-140" dirty="0">
                <a:solidFill>
                  <a:srgbClr val="0B2C4F"/>
                </a:solidFill>
                <a:latin typeface="함초롬돋움"/>
                <a:cs typeface="함초롬돋움"/>
              </a:rPr>
              <a:t> </a:t>
            </a:r>
            <a:r>
              <a:rPr sz="1800" spc="5" dirty="0">
                <a:solidFill>
                  <a:srgbClr val="0B2C4F"/>
                </a:solidFill>
                <a:latin typeface="함초롬돋움"/>
                <a:cs typeface="함초롬돋움"/>
              </a:rPr>
              <a:t>4</a:t>
            </a:r>
            <a:r>
              <a:rPr lang="ko-KR" altLang="en-US" spc="-90" dirty="0">
                <a:solidFill>
                  <a:srgbClr val="0B2C4F"/>
                </a:solidFill>
                <a:latin typeface="함초롬돋움"/>
                <a:cs typeface="함초롬돋움"/>
              </a:rPr>
              <a:t>기 프로젝트</a:t>
            </a:r>
            <a:r>
              <a:rPr sz="1800" spc="-105" dirty="0">
                <a:solidFill>
                  <a:srgbClr val="0B2C4F"/>
                </a:solidFill>
                <a:latin typeface="함초롬돋움"/>
                <a:cs typeface="함초롬돋움"/>
              </a:rPr>
              <a:t></a:t>
            </a:r>
            <a:endParaRPr sz="1800" dirty="0">
              <a:latin typeface="함초롬돋움"/>
              <a:cs typeface="함초롬돋움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4372" y="1909571"/>
            <a:ext cx="240842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u="none" spc="-40" dirty="0">
                <a:latin typeface="함초롬바탕"/>
                <a:cs typeface="함초롬바탕"/>
              </a:rPr>
              <a:t>1.	</a:t>
            </a:r>
            <a:r>
              <a:rPr lang="ko-KR" altLang="en-US" sz="2000" u="none" spc="-105" dirty="0">
                <a:latin typeface="함초롬바탕"/>
                <a:cs typeface="함초롬바탕"/>
              </a:rPr>
              <a:t>주제 간략 소개</a:t>
            </a:r>
            <a:endParaRPr sz="2000" dirty="0">
              <a:latin typeface="함초롬바탕"/>
              <a:cs typeface="함초롬바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372" y="2708147"/>
            <a:ext cx="3246628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</a:tabLst>
            </a:pPr>
            <a:r>
              <a:rPr lang="ko-KR" altLang="en-US" sz="2000" spc="-55" dirty="0">
                <a:solidFill>
                  <a:srgbClr val="0B2C4F"/>
                </a:solidFill>
                <a:latin typeface="함초롬바탕"/>
                <a:cs typeface="함초롬바탕"/>
              </a:rPr>
              <a:t>리뷰 키워드 분석</a:t>
            </a:r>
            <a:endParaRPr lang="en-US" altLang="ko-KR" sz="2000" spc="-55" dirty="0">
              <a:solidFill>
                <a:srgbClr val="0B2C4F"/>
              </a:solidFill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endParaRPr lang="en-US" altLang="ko-KR" sz="2000" spc="-55" dirty="0">
              <a:solidFill>
                <a:srgbClr val="0B2C4F"/>
              </a:solidFill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lang="en-US" altLang="ko-KR" sz="2000" spc="-55" dirty="0">
                <a:solidFill>
                  <a:srgbClr val="0B2C4F"/>
                </a:solidFill>
                <a:latin typeface="함초롬바탕"/>
                <a:cs typeface="함초롬바탕"/>
              </a:rPr>
              <a:t>3. </a:t>
            </a:r>
            <a:r>
              <a:rPr lang="ko-KR" altLang="en-US" sz="2000" spc="-55" dirty="0">
                <a:solidFill>
                  <a:srgbClr val="0B2C4F"/>
                </a:solidFill>
                <a:latin typeface="함초롬바탕"/>
                <a:cs typeface="함초롬바탕"/>
              </a:rPr>
              <a:t>  한계점</a:t>
            </a:r>
            <a:endParaRPr sz="2000" dirty="0">
              <a:latin typeface="함초롬바탕"/>
              <a:cs typeface="함초롬바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6730" y="79039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7513" y="1"/>
                </a:lnTo>
              </a:path>
            </a:pathLst>
          </a:custGeom>
          <a:ln w="25400">
            <a:solidFill>
              <a:srgbClr val="0B2C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E01C-9F5A-4088-8259-87947F3A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5D827-C626-4BDB-8DDE-65384B36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9237162" cy="2585323"/>
          </a:xfrm>
        </p:spPr>
        <p:txBody>
          <a:bodyPr/>
          <a:lstStyle/>
          <a:p>
            <a:r>
              <a:rPr lang="en-US" altLang="ko-KR" dirty="0"/>
              <a:t>-&gt; </a:t>
            </a:r>
            <a:r>
              <a:rPr lang="ko-KR" altLang="en-US" dirty="0"/>
              <a:t>카페 데이터에 이마트 편의점과 같은 편의점도 </a:t>
            </a:r>
            <a:r>
              <a:rPr lang="ko-KR" altLang="en-US" dirty="0" err="1"/>
              <a:t>포함되어있음</a:t>
            </a:r>
            <a:r>
              <a:rPr lang="en-US" altLang="ko-KR" dirty="0"/>
              <a:t>. </a:t>
            </a:r>
            <a:r>
              <a:rPr lang="ko-KR" altLang="en-US" dirty="0"/>
              <a:t>이를 처리하지 않은 상태로 리뷰 분석을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평점이 </a:t>
            </a:r>
            <a:r>
              <a:rPr lang="en-US" altLang="ko-KR" dirty="0"/>
              <a:t>null</a:t>
            </a:r>
            <a:r>
              <a:rPr lang="ko-KR" altLang="en-US" dirty="0"/>
              <a:t>값으로 되어있는 부분을 그냥 부정</a:t>
            </a:r>
            <a:r>
              <a:rPr lang="en-US" altLang="ko-KR" dirty="0"/>
              <a:t>(0)</a:t>
            </a:r>
            <a:r>
              <a:rPr lang="ko-KR" altLang="en-US" dirty="0"/>
              <a:t>으로 처리함</a:t>
            </a:r>
            <a:r>
              <a:rPr lang="en-US" altLang="ko-KR" dirty="0"/>
              <a:t>. </a:t>
            </a:r>
            <a:r>
              <a:rPr lang="ko-KR" altLang="en-US" dirty="0"/>
              <a:t>리뷰를 통해 평점을 좀 더 </a:t>
            </a:r>
            <a:r>
              <a:rPr lang="ko-KR" altLang="en-US" dirty="0" err="1"/>
              <a:t>의미있게</a:t>
            </a:r>
            <a:r>
              <a:rPr lang="ko-KR" altLang="en-US" dirty="0"/>
              <a:t> 예측할 수 있을 것이라고 생각됨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43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321D0-DF7B-4F4C-ABE8-D5D3218F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리뷰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124E3-1AB8-4CC1-B847-CFC02608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038" y="1919732"/>
            <a:ext cx="9770562" cy="2215991"/>
          </a:xfrm>
        </p:spPr>
        <p:txBody>
          <a:bodyPr/>
          <a:lstStyle/>
          <a:p>
            <a:r>
              <a:rPr lang="en-US" altLang="ko-KR" dirty="0"/>
              <a:t>-&gt; </a:t>
            </a:r>
            <a:r>
              <a:rPr lang="ko-KR" altLang="en-US" dirty="0"/>
              <a:t>한글 </a:t>
            </a:r>
            <a:r>
              <a:rPr lang="ko-KR" altLang="en-US" dirty="0" err="1"/>
              <a:t>불용어</a:t>
            </a:r>
            <a:r>
              <a:rPr lang="ko-KR" altLang="en-US" dirty="0"/>
              <a:t> 사전을 </a:t>
            </a:r>
            <a:r>
              <a:rPr lang="ko-KR" altLang="en-US" dirty="0" err="1"/>
              <a:t>만드는데에</a:t>
            </a:r>
            <a:r>
              <a:rPr lang="ko-KR" altLang="en-US" dirty="0"/>
              <a:t> 한계가 있었음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메뉴 이름이 리뷰에 많이 </a:t>
            </a:r>
            <a:r>
              <a:rPr lang="ko-KR" altLang="en-US" dirty="0" err="1"/>
              <a:t>들어가있는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메뉴 자체가 부정으로 분류되는 현상이 벌어짐</a:t>
            </a:r>
            <a:r>
              <a:rPr lang="en-US" altLang="ko-KR" dirty="0"/>
              <a:t>. </a:t>
            </a:r>
            <a:r>
              <a:rPr lang="ko-KR" altLang="en-US" dirty="0"/>
              <a:t>메뉴의 카테고리별 리뷰분석이 필요하다고 봄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05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C3399-BB91-4A52-A69A-5CBF3C72A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659558"/>
            <a:ext cx="3598362" cy="1538883"/>
          </a:xfrm>
        </p:spPr>
        <p:txBody>
          <a:bodyPr/>
          <a:lstStyle/>
          <a:p>
            <a:r>
              <a:rPr lang="en-US" altLang="ko-KR" sz="10000" dirty="0"/>
              <a:t>Q&amp;A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98647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5956" y="2967735"/>
            <a:ext cx="3753644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5500" b="1" u="none" spc="-75" dirty="0">
                <a:solidFill>
                  <a:srgbClr val="FFFFFF"/>
                </a:solidFill>
                <a:latin typeface="맑은 고딕"/>
                <a:cs typeface="맑은 고딕"/>
              </a:rPr>
              <a:t>감사합니다</a:t>
            </a:r>
            <a:r>
              <a:rPr lang="en-US" altLang="ko-KR" sz="5500" b="1" u="none" spc="-75" dirty="0">
                <a:solidFill>
                  <a:srgbClr val="FFFFFF"/>
                </a:solidFill>
                <a:latin typeface="맑은 고딕"/>
                <a:cs typeface="맑은 고딕"/>
              </a:rPr>
              <a:t>.</a:t>
            </a:r>
            <a:endParaRPr sz="5500" dirty="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971" y="5919280"/>
            <a:ext cx="12094210" cy="939165"/>
          </a:xfrm>
          <a:custGeom>
            <a:avLst/>
            <a:gdLst/>
            <a:ahLst/>
            <a:cxnLst/>
            <a:rect l="l" t="t" r="r" b="b"/>
            <a:pathLst>
              <a:path w="12094210" h="939165">
                <a:moveTo>
                  <a:pt x="12094028" y="0"/>
                </a:moveTo>
                <a:lnTo>
                  <a:pt x="0" y="938718"/>
                </a:lnTo>
                <a:lnTo>
                  <a:pt x="12094028" y="938718"/>
                </a:lnTo>
                <a:lnTo>
                  <a:pt x="12094028" y="0"/>
                </a:lnTo>
                <a:close/>
              </a:path>
            </a:pathLst>
          </a:custGeom>
          <a:solidFill>
            <a:srgbClr val="0B2C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200" y="1142491"/>
            <a:ext cx="13595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0" b="1" u="none" spc="-8765" dirty="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sz="18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3350" y="3962400"/>
            <a:ext cx="17653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3500" b="1" spc="-280" dirty="0">
                <a:solidFill>
                  <a:srgbClr val="FFFFFF"/>
                </a:solidFill>
                <a:latin typeface="맑은 고딕"/>
                <a:cs typeface="맑은 고딕"/>
              </a:rPr>
              <a:t>주제 간단 소개</a:t>
            </a:r>
            <a:endParaRPr sz="35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816" y="383031"/>
            <a:ext cx="1087691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0680" algn="l"/>
                <a:tab pos="10863580" algn="l"/>
              </a:tabLst>
            </a:pPr>
            <a:r>
              <a:rPr lang="ko-KR" altLang="en-US" sz="2500" u="heavy" dirty="0">
                <a:solidFill>
                  <a:srgbClr val="0B2C4F"/>
                </a:solidFill>
                <a:uFill>
                  <a:solidFill>
                    <a:srgbClr val="0B2C4F"/>
                  </a:solidFill>
                </a:uFill>
                <a:latin typeface="함초롬돋움"/>
                <a:cs typeface="함초롬돋움"/>
              </a:rPr>
              <a:t>주제 간단 소개</a:t>
            </a:r>
            <a:r>
              <a:rPr sz="2500" u="heavy" dirty="0">
                <a:solidFill>
                  <a:srgbClr val="0B2C4F"/>
                </a:solidFill>
                <a:uFill>
                  <a:solidFill>
                    <a:srgbClr val="0B2C4F"/>
                  </a:solidFill>
                </a:uFill>
                <a:latin typeface="함초롬돋움"/>
                <a:cs typeface="함초롬돋움"/>
              </a:rPr>
              <a:t>	</a:t>
            </a:r>
            <a:endParaRPr sz="2500" dirty="0">
              <a:latin typeface="함초롬돋움"/>
              <a:cs typeface="함초롬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9071" y="6362289"/>
            <a:ext cx="10881995" cy="0"/>
          </a:xfrm>
          <a:custGeom>
            <a:avLst/>
            <a:gdLst/>
            <a:ahLst/>
            <a:cxnLst/>
            <a:rect l="l" t="t" r="r" b="b"/>
            <a:pathLst>
              <a:path w="10881995">
                <a:moveTo>
                  <a:pt x="0" y="0"/>
                </a:moveTo>
                <a:lnTo>
                  <a:pt x="10881954" y="1"/>
                </a:lnTo>
              </a:path>
            </a:pathLst>
          </a:custGeom>
          <a:ln w="50800">
            <a:solidFill>
              <a:srgbClr val="0B2C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1905000"/>
            <a:ext cx="6816725" cy="435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lang="en-US" altLang="ko-KR" sz="2750" dirty="0">
                <a:latin typeface="맑은 고딕"/>
                <a:cs typeface="맑은 고딕"/>
              </a:rPr>
              <a:t>-</a:t>
            </a:r>
            <a:r>
              <a:rPr lang="ko-KR" altLang="en-US" sz="2750" dirty="0">
                <a:latin typeface="맑은 고딕"/>
                <a:cs typeface="맑은 고딕"/>
              </a:rPr>
              <a:t>성수동 일대 맛집 현황 분석</a:t>
            </a:r>
            <a:endParaRPr sz="2750" dirty="0">
              <a:latin typeface="맑은 고딕"/>
              <a:cs typeface="맑은 고딕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E0270CA-3411-4D92-9FF2-15FE898ECB6F}"/>
              </a:ext>
            </a:extLst>
          </p:cNvPr>
          <p:cNvSpPr txBox="1"/>
          <p:nvPr/>
        </p:nvSpPr>
        <p:spPr>
          <a:xfrm>
            <a:off x="1524000" y="2663619"/>
            <a:ext cx="8763000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/>
                <a:cs typeface="맑은 고딕"/>
              </a:rPr>
              <a:t>실제 지도 어플리케이션의 맛집을 찾는 서비스</a:t>
            </a:r>
            <a:endParaRPr lang="en-US" altLang="ko-KR" sz="2000" dirty="0">
              <a:latin typeface="맑은 고딕"/>
              <a:cs typeface="맑은 고딕"/>
            </a:endParaRPr>
          </a:p>
          <a:p>
            <a:pPr marL="63500">
              <a:lnSpc>
                <a:spcPct val="100000"/>
              </a:lnSpc>
              <a:spcBef>
                <a:spcPts val="95"/>
              </a:spcBef>
            </a:pPr>
            <a:endParaRPr lang="en-US" altLang="ko-KR" sz="2000" dirty="0">
              <a:latin typeface="맑은 고딕"/>
              <a:cs typeface="맑은 고딕"/>
            </a:endParaRPr>
          </a:p>
          <a:p>
            <a:pPr marL="63500">
              <a:lnSpc>
                <a:spcPct val="100000"/>
              </a:lnSpc>
              <a:spcBef>
                <a:spcPts val="95"/>
              </a:spcBef>
            </a:pPr>
            <a:endParaRPr lang="en-US" altLang="ko-KR" sz="2000" dirty="0">
              <a:latin typeface="맑은 고딕"/>
              <a:cs typeface="맑은 고딕"/>
            </a:endParaRPr>
          </a:p>
          <a:p>
            <a:pPr marL="4064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/>
                <a:cs typeface="맑은 고딕"/>
              </a:rPr>
              <a:t>그날의 분위기나 컨셉</a:t>
            </a:r>
            <a:r>
              <a:rPr lang="en-US" altLang="ko-KR" sz="2000" dirty="0">
                <a:latin typeface="맑은 고딕"/>
                <a:cs typeface="맑은 고딕"/>
              </a:rPr>
              <a:t>, </a:t>
            </a:r>
            <a:r>
              <a:rPr lang="ko-KR" altLang="en-US" sz="2000" dirty="0">
                <a:latin typeface="맑은 고딕"/>
                <a:cs typeface="맑은 고딕"/>
              </a:rPr>
              <a:t>기념일 등 키워드에 맞춰</a:t>
            </a:r>
            <a:endParaRPr lang="en-US" altLang="ko-KR" sz="2000" dirty="0">
              <a:latin typeface="맑은 고딕"/>
              <a:cs typeface="맑은 고딕"/>
            </a:endParaRPr>
          </a:p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dirty="0">
                <a:latin typeface="맑은 고딕"/>
                <a:cs typeface="맑은 고딕"/>
              </a:rPr>
              <a:t>최적의 장소를 추천해주는 서비스</a:t>
            </a:r>
            <a:endParaRPr sz="20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24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200" y="1142491"/>
            <a:ext cx="13595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0" b="1" u="none" spc="-10375" dirty="0">
                <a:solidFill>
                  <a:srgbClr val="FFFFFF"/>
                </a:solidFill>
                <a:latin typeface="맑은 고딕"/>
                <a:cs typeface="맑은 고딕"/>
              </a:rPr>
              <a:t>2</a:t>
            </a:r>
            <a:endParaRPr sz="18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6367" y="3898252"/>
            <a:ext cx="4267200" cy="1238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3500" b="1" spc="-280" dirty="0">
                <a:solidFill>
                  <a:srgbClr val="FFFFFF"/>
                </a:solidFill>
                <a:latin typeface="맑은 고딕"/>
                <a:cs typeface="맑은 고딕"/>
              </a:rPr>
              <a:t>리뷰 키워드 분석</a:t>
            </a:r>
            <a:endParaRPr sz="3500" dirty="0">
              <a:latin typeface="맑은 고딕"/>
              <a:cs typeface="맑은 고딕"/>
            </a:endParaRPr>
          </a:p>
          <a:p>
            <a:pPr marL="210185" marR="202565" indent="-635" algn="ctr">
              <a:lnSpc>
                <a:spcPct val="121700"/>
              </a:lnSpc>
              <a:spcBef>
                <a:spcPts val="2155"/>
              </a:spcBef>
            </a:pPr>
            <a:r>
              <a:rPr lang="ko-KR" altLang="en-US" sz="2400" spc="-195" dirty="0">
                <a:solidFill>
                  <a:srgbClr val="0B2C4F"/>
                </a:solidFill>
                <a:latin typeface="맑은 고딕"/>
                <a:cs typeface="맑은 고딕"/>
              </a:rPr>
              <a:t>자연어 처리 활용</a:t>
            </a:r>
            <a:endParaRPr sz="2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77B555-CA02-4304-8578-830C1A27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000" dirty="0"/>
              <a:t>데이터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B6AEA-9946-40B8-A59B-E4E3AEBD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01923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000" dirty="0"/>
              <a:t>Open API</a:t>
            </a:r>
            <a:r>
              <a:rPr lang="ko-KR" altLang="en-US" sz="2000" dirty="0"/>
              <a:t>를 활용해 음식점 목록 수집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154E5-15FA-43B8-9083-FB9A0E74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2" y="2801699"/>
            <a:ext cx="8523265" cy="3899393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86432FB7-E8CB-4A25-9561-7A39E5E71DF1}"/>
              </a:ext>
            </a:extLst>
          </p:cNvPr>
          <p:cNvSpPr txBox="1"/>
          <p:nvPr/>
        </p:nvSpPr>
        <p:spPr>
          <a:xfrm>
            <a:off x="1337317" y="2017055"/>
            <a:ext cx="8763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/>
                <a:cs typeface="맑은 고딕"/>
              </a:rPr>
              <a:t>데이터 구성</a:t>
            </a:r>
            <a:r>
              <a:rPr lang="en-US" altLang="ko-KR" sz="2000" dirty="0">
                <a:latin typeface="맑은 고딕"/>
                <a:cs typeface="맑은 고딕"/>
              </a:rPr>
              <a:t>: </a:t>
            </a:r>
            <a:r>
              <a:rPr lang="ko-KR" altLang="en-US" sz="2000" dirty="0">
                <a:latin typeface="맑은 고딕"/>
                <a:cs typeface="맑은 고딕"/>
              </a:rPr>
              <a:t>음식점 이름</a:t>
            </a:r>
            <a:r>
              <a:rPr lang="en-US" altLang="ko-KR" sz="2000" dirty="0">
                <a:latin typeface="맑은 고딕"/>
                <a:cs typeface="맑은 고딕"/>
              </a:rPr>
              <a:t>, </a:t>
            </a:r>
            <a:r>
              <a:rPr lang="ko-KR" altLang="en-US" sz="2000" dirty="0">
                <a:latin typeface="맑은 고딕"/>
                <a:cs typeface="맑은 고딕"/>
              </a:rPr>
              <a:t>리뷰 평점</a:t>
            </a:r>
            <a:r>
              <a:rPr lang="en-US" altLang="ko-KR" sz="2000" dirty="0">
                <a:latin typeface="맑은 고딕"/>
                <a:cs typeface="맑은 고딕"/>
              </a:rPr>
              <a:t>, </a:t>
            </a:r>
            <a:r>
              <a:rPr lang="ko-KR" altLang="en-US" sz="2000" dirty="0">
                <a:latin typeface="맑은 고딕"/>
                <a:cs typeface="맑은 고딕"/>
              </a:rPr>
              <a:t>리뷰내용</a:t>
            </a:r>
            <a:r>
              <a:rPr lang="en-US" altLang="ko-KR" sz="2000" dirty="0">
                <a:latin typeface="맑은 고딕"/>
                <a:cs typeface="맑은 고딕"/>
              </a:rPr>
              <a:t>, </a:t>
            </a:r>
            <a:r>
              <a:rPr lang="ko-KR" altLang="en-US" sz="2000" dirty="0">
                <a:latin typeface="맑은 고딕"/>
                <a:cs typeface="맑은 고딕"/>
              </a:rPr>
              <a:t>작성 시간</a:t>
            </a:r>
            <a:r>
              <a:rPr lang="en-US" altLang="ko-KR" sz="2000" dirty="0">
                <a:latin typeface="맑은 고딕"/>
                <a:cs typeface="맑은 고딕"/>
              </a:rPr>
              <a:t>, </a:t>
            </a:r>
            <a:r>
              <a:rPr lang="ko-KR" altLang="en-US" sz="2000" dirty="0">
                <a:latin typeface="맑은 고딕"/>
                <a:cs typeface="맑은 고딕"/>
              </a:rPr>
              <a:t>리뷰어의 </a:t>
            </a:r>
            <a:r>
              <a:rPr lang="en-US" altLang="ko-KR" sz="2000" dirty="0">
                <a:latin typeface="맑은 고딕"/>
                <a:cs typeface="맑은 고딕"/>
              </a:rPr>
              <a:t>ID, </a:t>
            </a:r>
            <a:r>
              <a:rPr lang="ko-KR" altLang="en-US" sz="2000" dirty="0">
                <a:latin typeface="맑은 고딕"/>
                <a:cs typeface="맑은 고딕"/>
              </a:rPr>
              <a:t>첨부사진 </a:t>
            </a:r>
            <a:r>
              <a:rPr lang="en-US" altLang="ko-KR" sz="2000" dirty="0" err="1">
                <a:latin typeface="맑은 고딕"/>
                <a:cs typeface="맑은 고딕"/>
              </a:rPr>
              <a:t>url</a:t>
            </a:r>
            <a:r>
              <a:rPr lang="en-US" altLang="ko-KR" sz="2000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로 구성</a:t>
            </a:r>
            <a:endParaRPr sz="20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452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79D40-EA5E-441D-B884-D0C0A9C5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한국어 자연어 처리 </a:t>
            </a:r>
            <a:r>
              <a:rPr lang="en-US" altLang="ko-KR" dirty="0"/>
              <a:t>(</a:t>
            </a:r>
            <a:r>
              <a:rPr lang="ko-KR" altLang="en-US" dirty="0"/>
              <a:t>리뷰분석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72922-EE35-44F4-A88D-19CFDC10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038" y="1919732"/>
            <a:ext cx="9465762" cy="3693319"/>
          </a:xfrm>
        </p:spPr>
        <p:txBody>
          <a:bodyPr/>
          <a:lstStyle/>
          <a:p>
            <a:r>
              <a:rPr lang="en-US" altLang="ko-KR" b="0" i="0" dirty="0">
                <a:effectLst/>
                <a:latin typeface="Roboto" panose="02000000000000000000" pitchFamily="2" charset="0"/>
                <a:hlinkClick r:id="rId2"/>
              </a:rPr>
              <a:t>https://hyemin-kim.github.io/2020/08/29/E-Python-TextMining-2/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endParaRPr lang="en-US" altLang="ko-KR" b="0" dirty="0">
              <a:latin typeface="Roboto" panose="02000000000000000000" pitchFamily="2" charset="0"/>
            </a:endParaRPr>
          </a:p>
          <a:p>
            <a:r>
              <a:rPr lang="en-US" altLang="ko-KR" b="0" dirty="0">
                <a:latin typeface="Roboto" panose="02000000000000000000" pitchFamily="2" charset="0"/>
              </a:rPr>
              <a:t>-&gt; </a:t>
            </a:r>
            <a:r>
              <a:rPr lang="ko-KR" altLang="en-US" b="0" dirty="0">
                <a:latin typeface="Roboto" panose="02000000000000000000" pitchFamily="2" charset="0"/>
              </a:rPr>
              <a:t>평점의 긍정</a:t>
            </a:r>
            <a:r>
              <a:rPr lang="en-US" altLang="ko-KR" b="0" dirty="0">
                <a:latin typeface="Roboto" panose="02000000000000000000" pitchFamily="2" charset="0"/>
              </a:rPr>
              <a:t>(4,5</a:t>
            </a:r>
            <a:r>
              <a:rPr lang="ko-KR" altLang="en-US" b="0" dirty="0">
                <a:latin typeface="Roboto" panose="02000000000000000000" pitchFamily="2" charset="0"/>
              </a:rPr>
              <a:t>점</a:t>
            </a:r>
            <a:r>
              <a:rPr lang="en-US" altLang="ko-KR" b="0" dirty="0">
                <a:latin typeface="Roboto" panose="02000000000000000000" pitchFamily="2" charset="0"/>
              </a:rPr>
              <a:t>), </a:t>
            </a:r>
            <a:r>
              <a:rPr lang="ko-KR" altLang="en-US" b="0" dirty="0">
                <a:latin typeface="Roboto" panose="02000000000000000000" pitchFamily="2" charset="0"/>
              </a:rPr>
              <a:t>부정</a:t>
            </a:r>
            <a:r>
              <a:rPr lang="en-US" altLang="ko-KR" b="0" dirty="0">
                <a:latin typeface="Roboto" panose="02000000000000000000" pitchFamily="2" charset="0"/>
              </a:rPr>
              <a:t>(</a:t>
            </a:r>
            <a:r>
              <a:rPr lang="en-US" altLang="ko-KR" b="0" dirty="0" err="1">
                <a:latin typeface="Roboto" panose="02000000000000000000" pitchFamily="2" charset="0"/>
              </a:rPr>
              <a:t>na</a:t>
            </a:r>
            <a:r>
              <a:rPr lang="en-US" altLang="ko-KR" b="0" dirty="0">
                <a:latin typeface="Roboto" panose="02000000000000000000" pitchFamily="2" charset="0"/>
              </a:rPr>
              <a:t>, 1</a:t>
            </a:r>
            <a:r>
              <a:rPr lang="ko-KR" altLang="en-US" b="0" dirty="0">
                <a:latin typeface="Roboto" panose="02000000000000000000" pitchFamily="2" charset="0"/>
              </a:rPr>
              <a:t>점</a:t>
            </a:r>
            <a:r>
              <a:rPr lang="en-US" altLang="ko-KR" b="0" dirty="0">
                <a:latin typeface="Roboto" panose="02000000000000000000" pitchFamily="2" charset="0"/>
              </a:rPr>
              <a:t>, 2</a:t>
            </a:r>
            <a:r>
              <a:rPr lang="ko-KR" altLang="en-US" b="0" dirty="0">
                <a:latin typeface="Roboto" panose="02000000000000000000" pitchFamily="2" charset="0"/>
              </a:rPr>
              <a:t>점</a:t>
            </a:r>
            <a:r>
              <a:rPr lang="en-US" altLang="ko-KR" b="0" dirty="0">
                <a:latin typeface="Roboto" panose="02000000000000000000" pitchFamily="2" charset="0"/>
              </a:rPr>
              <a:t>, 3</a:t>
            </a:r>
            <a:r>
              <a:rPr lang="ko-KR" altLang="en-US" b="0" dirty="0">
                <a:latin typeface="Roboto" panose="02000000000000000000" pitchFamily="2" charset="0"/>
              </a:rPr>
              <a:t>점</a:t>
            </a:r>
            <a:r>
              <a:rPr lang="en-US" altLang="ko-KR" b="0" dirty="0">
                <a:latin typeface="Roboto" panose="02000000000000000000" pitchFamily="2" charset="0"/>
              </a:rPr>
              <a:t>)</a:t>
            </a:r>
            <a:r>
              <a:rPr lang="ko-KR" altLang="en-US" b="0" dirty="0">
                <a:latin typeface="Roboto" panose="02000000000000000000" pitchFamily="2" charset="0"/>
              </a:rPr>
              <a:t>을 </a:t>
            </a:r>
            <a:r>
              <a:rPr lang="en-US" altLang="ko-KR" b="0" dirty="0">
                <a:latin typeface="Roboto" panose="02000000000000000000" pitchFamily="2" charset="0"/>
              </a:rPr>
              <a:t>1</a:t>
            </a:r>
            <a:r>
              <a:rPr lang="ko-KR" altLang="en-US" b="0" dirty="0">
                <a:latin typeface="Roboto" panose="02000000000000000000" pitchFamily="2" charset="0"/>
              </a:rPr>
              <a:t>과 </a:t>
            </a:r>
            <a:r>
              <a:rPr lang="en-US" altLang="ko-KR" b="0" dirty="0">
                <a:latin typeface="Roboto" panose="02000000000000000000" pitchFamily="2" charset="0"/>
              </a:rPr>
              <a:t>0</a:t>
            </a:r>
            <a:r>
              <a:rPr lang="ko-KR" altLang="en-US" b="0" dirty="0">
                <a:latin typeface="Roboto" panose="02000000000000000000" pitchFamily="2" charset="0"/>
              </a:rPr>
              <a:t>으로 코딩</a:t>
            </a:r>
            <a:endParaRPr lang="en-US" altLang="ko-KR" b="0" dirty="0">
              <a:latin typeface="Roboto" panose="02000000000000000000" pitchFamily="2" charset="0"/>
            </a:endParaRPr>
          </a:p>
          <a:p>
            <a:endParaRPr lang="en-US" altLang="ko-KR" b="0" dirty="0">
              <a:latin typeface="Roboto" panose="02000000000000000000" pitchFamily="2" charset="0"/>
            </a:endParaRPr>
          </a:p>
          <a:p>
            <a:r>
              <a:rPr lang="en-US" altLang="ko-KR" b="0" dirty="0">
                <a:latin typeface="Roboto" panose="02000000000000000000" pitchFamily="2" charset="0"/>
              </a:rPr>
              <a:t>-&gt; </a:t>
            </a:r>
            <a:r>
              <a:rPr lang="ko-KR" altLang="en-US" b="0" dirty="0">
                <a:latin typeface="Roboto" panose="02000000000000000000" pitchFamily="2" charset="0"/>
              </a:rPr>
              <a:t>리뷰에서 중요한 단어를 판별하기 위해 </a:t>
            </a:r>
            <a:r>
              <a:rPr lang="en-US" altLang="ko-KR" b="0" dirty="0">
                <a:latin typeface="Roboto" panose="02000000000000000000" pitchFamily="2" charset="0"/>
              </a:rPr>
              <a:t>TF-IDF </a:t>
            </a:r>
            <a:r>
              <a:rPr lang="ko-KR" altLang="en-US" b="0" dirty="0">
                <a:latin typeface="Roboto" panose="02000000000000000000" pitchFamily="2" charset="0"/>
              </a:rPr>
              <a:t>사용</a:t>
            </a:r>
            <a:endParaRPr lang="en-US" altLang="ko-KR" b="0" dirty="0">
              <a:latin typeface="Roboto" panose="02000000000000000000" pitchFamily="2" charset="0"/>
            </a:endParaRPr>
          </a:p>
          <a:p>
            <a:endParaRPr lang="en-US" altLang="ko-KR" b="0" dirty="0">
              <a:latin typeface="Roboto" panose="02000000000000000000" pitchFamily="2" charset="0"/>
            </a:endParaRPr>
          </a:p>
          <a:p>
            <a:r>
              <a:rPr lang="en-US" altLang="ko-KR" b="0" dirty="0">
                <a:latin typeface="Roboto" panose="02000000000000000000" pitchFamily="2" charset="0"/>
              </a:rPr>
              <a:t>-&gt; </a:t>
            </a:r>
            <a:r>
              <a:rPr lang="ko-KR" altLang="en-US" b="0" dirty="0">
                <a:latin typeface="Roboto" panose="02000000000000000000" pitchFamily="2" charset="0"/>
              </a:rPr>
              <a:t>리뷰를 보고 긍정과 부정을 판별할 수 있는 </a:t>
            </a:r>
            <a:r>
              <a:rPr lang="en-US" altLang="ko-KR" b="0" dirty="0">
                <a:latin typeface="Roboto" panose="02000000000000000000" pitchFamily="2" charset="0"/>
              </a:rPr>
              <a:t>logistic regression </a:t>
            </a:r>
            <a:r>
              <a:rPr lang="ko-KR" altLang="en-US" b="0" dirty="0">
                <a:latin typeface="Roboto" panose="02000000000000000000" pitchFamily="2" charset="0"/>
              </a:rPr>
              <a:t>사용</a:t>
            </a:r>
            <a:endParaRPr lang="en-US" altLang="ko-KR" b="0" dirty="0">
              <a:latin typeface="Roboto" panose="02000000000000000000" pitchFamily="2" charset="0"/>
            </a:endParaRPr>
          </a:p>
          <a:p>
            <a:endParaRPr lang="en-US" altLang="ko-KR" b="0" dirty="0">
              <a:latin typeface="Roboto" panose="02000000000000000000" pitchFamily="2" charset="0"/>
            </a:endParaRPr>
          </a:p>
          <a:p>
            <a:r>
              <a:rPr lang="en-US" altLang="ko-KR" b="0" dirty="0">
                <a:latin typeface="Roboto" panose="02000000000000000000" pitchFamily="2" charset="0"/>
              </a:rPr>
              <a:t>-&gt; logistic</a:t>
            </a:r>
            <a:r>
              <a:rPr lang="ko-KR" altLang="en-US" b="0" dirty="0">
                <a:latin typeface="Roboto" panose="02000000000000000000" pitchFamily="2" charset="0"/>
              </a:rPr>
              <a:t> </a:t>
            </a:r>
            <a:r>
              <a:rPr lang="en-US" altLang="ko-KR" b="0" dirty="0">
                <a:latin typeface="Roboto" panose="02000000000000000000" pitchFamily="2" charset="0"/>
              </a:rPr>
              <a:t>regression</a:t>
            </a:r>
            <a:r>
              <a:rPr lang="ko-KR" altLang="en-US" b="0" dirty="0">
                <a:latin typeface="Roboto" panose="02000000000000000000" pitchFamily="2" charset="0"/>
              </a:rPr>
              <a:t> 결과를 이용하여 긍정과 부정을 나타내는 키워드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5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2BB3-AF73-4263-82D4-6D6CF0B7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en-US" altLang="ko-KR" dirty="0"/>
              <a:t>TF-IDF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F9D20-3EEB-4D27-837B-55AE11C19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600200"/>
            <a:ext cx="9770562" cy="3323987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여러 문서로 이루어진 문서군이 있을 때 어떤 단어가 특정 문서 내에서 얼마나 중요한 것인지를 나타내는 통계적 수치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TF(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단어 빈도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term frequency)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특정한 단어가 문서 내에 얼마나 자주 등장하는지를 나타내는 값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높을수록 문서에서 중요하다고 </a:t>
            </a:r>
            <a:r>
              <a:rPr lang="ko-KR" altLang="en-US" b="0" dirty="0">
                <a:solidFill>
                  <a:srgbClr val="202122"/>
                </a:solidFill>
                <a:latin typeface="Arial" panose="020B0604020202020204" pitchFamily="34" charset="0"/>
              </a:rPr>
              <a:t>함</a:t>
            </a:r>
            <a:r>
              <a:rPr lang="en-US" altLang="ko-KR" b="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pPr algn="l"/>
            <a:endParaRPr lang="en-US" altLang="ko-KR" b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단어 자체가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문서군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내에서 자주 사용 되는 경우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이것은 그 단어가 흔하게 등장하여 이런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DF(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문서 빈도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document frequency)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역수로 취해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TF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곱해준 값을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라고 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D4839-8896-48D1-8FFC-981603EEAB96}"/>
              </a:ext>
            </a:extLst>
          </p:cNvPr>
          <p:cNvSpPr txBox="1"/>
          <p:nvPr/>
        </p:nvSpPr>
        <p:spPr>
          <a:xfrm>
            <a:off x="6858000" y="6324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위키백과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https://ko.wikipedia.org/wiki/Tf-idf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41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DC19-FF65-4F87-B773-FA60634D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8" y="383031"/>
            <a:ext cx="10935462" cy="384721"/>
          </a:xfrm>
        </p:spPr>
        <p:txBody>
          <a:bodyPr/>
          <a:lstStyle/>
          <a:p>
            <a:r>
              <a:rPr lang="ko-KR" altLang="en-US" dirty="0"/>
              <a:t>리뷰에서의 형태소 추출</a:t>
            </a:r>
            <a:r>
              <a:rPr lang="en-US" altLang="ko-KR" dirty="0"/>
              <a:t>(</a:t>
            </a:r>
            <a:r>
              <a:rPr lang="ko-KR" altLang="en-US" dirty="0"/>
              <a:t>카페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32C82-5789-4412-8948-85A838E91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0" y="1470746"/>
            <a:ext cx="6312534" cy="369332"/>
          </a:xfrm>
        </p:spPr>
        <p:txBody>
          <a:bodyPr/>
          <a:lstStyle/>
          <a:p>
            <a:r>
              <a:rPr lang="ko-KR" altLang="en-US" dirty="0"/>
              <a:t>한국어 처리 패키지를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2BB99-16FD-4D78-81AD-BF048240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01512"/>
            <a:ext cx="4667250" cy="542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5C5263-0311-4E36-B9C0-922199F0E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96"/>
          <a:stretch/>
        </p:blipFill>
        <p:spPr>
          <a:xfrm>
            <a:off x="-25685" y="2077235"/>
            <a:ext cx="6169632" cy="16915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B1BC53-2C86-41FC-BF30-A084C78C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4620110"/>
            <a:ext cx="10715947" cy="41165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4D6548-70BF-4051-A09D-E30149CBD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6091568"/>
            <a:ext cx="10235484" cy="4116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D48B45BC-FC9D-4161-8FC9-F10FF263BCF9}"/>
              </a:ext>
            </a:extLst>
          </p:cNvPr>
          <p:cNvSpPr txBox="1">
            <a:spLocks/>
          </p:cNvSpPr>
          <p:nvPr/>
        </p:nvSpPr>
        <p:spPr>
          <a:xfrm>
            <a:off x="6553200" y="2690336"/>
            <a:ext cx="4800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94A785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kern="0" dirty="0"/>
              <a:t>명사 형태소 추출 함수를 사용해</a:t>
            </a:r>
            <a:r>
              <a:rPr lang="en-US" altLang="ko-KR" kern="0" dirty="0"/>
              <a:t>,</a:t>
            </a:r>
          </a:p>
          <a:p>
            <a:pPr latinLnBrk="0"/>
            <a:r>
              <a:rPr lang="en-US" altLang="ko-KR" kern="0" dirty="0"/>
              <a:t> </a:t>
            </a:r>
            <a:r>
              <a:rPr lang="ko-KR" altLang="en-US" kern="0" dirty="0"/>
              <a:t>명사만 추출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4DA24F9-076D-48D8-95CF-35E1885CBA2B}"/>
              </a:ext>
            </a:extLst>
          </p:cNvPr>
          <p:cNvSpPr/>
          <p:nvPr/>
        </p:nvSpPr>
        <p:spPr>
          <a:xfrm>
            <a:off x="6691472" y="5302804"/>
            <a:ext cx="381000" cy="51772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175A835-B167-4F23-8590-35E5BF9C655F}"/>
              </a:ext>
            </a:extLst>
          </p:cNvPr>
          <p:cNvSpPr txBox="1">
            <a:spLocks/>
          </p:cNvSpPr>
          <p:nvPr/>
        </p:nvSpPr>
        <p:spPr>
          <a:xfrm>
            <a:off x="381000" y="4620110"/>
            <a:ext cx="4800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94A785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kern="0" dirty="0"/>
              <a:t>Before</a:t>
            </a:r>
            <a:endParaRPr lang="ko-KR" altLang="en-US" kern="0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05368FA3-BEB8-46E6-8512-6A0B6EAE74AF}"/>
              </a:ext>
            </a:extLst>
          </p:cNvPr>
          <p:cNvSpPr txBox="1">
            <a:spLocks/>
          </p:cNvSpPr>
          <p:nvPr/>
        </p:nvSpPr>
        <p:spPr>
          <a:xfrm>
            <a:off x="381000" y="6064773"/>
            <a:ext cx="4800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94A785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kern="0" dirty="0"/>
              <a:t>After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0410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577</Words>
  <Application>Microsoft Office PowerPoint</Application>
  <PresentationFormat>와이드스크린</PresentationFormat>
  <Paragraphs>101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함초롬돋움</vt:lpstr>
      <vt:lpstr>함초롬바탕</vt:lpstr>
      <vt:lpstr>Arial</vt:lpstr>
      <vt:lpstr>Calibri</vt:lpstr>
      <vt:lpstr>Courier New</vt:lpstr>
      <vt:lpstr>Roboto</vt:lpstr>
      <vt:lpstr>Office Theme</vt:lpstr>
      <vt:lpstr>성수동 일대 맛집 현황 분석 및 키워드별 추천 서비스 구상</vt:lpstr>
      <vt:lpstr>1. 주제 간략 소개</vt:lpstr>
      <vt:lpstr>1</vt:lpstr>
      <vt:lpstr>PowerPoint 프레젠테이션</vt:lpstr>
      <vt:lpstr>2</vt:lpstr>
      <vt:lpstr>데이터 설명</vt:lpstr>
      <vt:lpstr>한국어 자연어 처리 (리뷰분석)</vt:lpstr>
      <vt:lpstr>TF-IDF</vt:lpstr>
      <vt:lpstr>리뷰에서의 형태소 추출(카페)</vt:lpstr>
      <vt:lpstr>말뭉치 생성(카페)</vt:lpstr>
      <vt:lpstr>키워드의 빈도 분석(카페)</vt:lpstr>
      <vt:lpstr>단어 사전 만들기</vt:lpstr>
      <vt:lpstr>횟수 계산 후 TF-IDF로 중요도 계산</vt:lpstr>
      <vt:lpstr>감성분석 (Logistic Regression)</vt:lpstr>
      <vt:lpstr>모델 성능 분석</vt:lpstr>
      <vt:lpstr>Train, test set 비율 조정을 통해 훈련된 모델 비교</vt:lpstr>
      <vt:lpstr>리뷰에서 긍정 및 부정의 키워드(카페)</vt:lpstr>
      <vt:lpstr>리뷰에서 긍정 및 부정의 키워드(음식점)</vt:lpstr>
      <vt:lpstr>PowerPoint 프레젠테이션</vt:lpstr>
      <vt:lpstr>데이터 전처리</vt:lpstr>
      <vt:lpstr>리뷰 분석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성수동 일대 맛집 현황 분석 및 키워드별 추천 서비스 구상</dc:title>
  <cp:lastModifiedBy>sma05080@naver.com</cp:lastModifiedBy>
  <cp:revision>2</cp:revision>
  <dcterms:created xsi:type="dcterms:W3CDTF">2021-11-30T08:47:46Z</dcterms:created>
  <dcterms:modified xsi:type="dcterms:W3CDTF">2021-11-30T10:36:29Z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2021-10-05T00:00:00Z</vt:filetime>
  </property>
  <property fmtid="{D5CDD505-2E9C-101B-9397-08002B2CF9AE}" pid="3" name="LastSaved">
    <vt:filetime>2021-11-30T00:00:00Z</vt:filetime>
  </property>
</Properties>
</file>