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5" r:id="rId12"/>
    <p:sldId id="268" r:id="rId13"/>
    <p:sldId id="264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03C6-1AA0-4273-A87B-2D29DB23B97C}" v="3" dt="2021-07-23T12:33:24.830"/>
    <p1510:client id="{17BBBDAA-A19F-4F4A-95D3-2509655028C6}" v="17" dt="2021-07-23T12:40:51.955"/>
    <p1510:client id="{55ADF4C6-A31C-4D6B-B02C-071A09109C50}" v="72" dt="2021-07-23T12:14:47.883"/>
    <p1510:client id="{71C75AA9-8F60-4446-BB65-B45375529AEA}" v="13" dt="2021-07-23T12:05:47.697"/>
    <p1510:client id="{F300AA6D-9003-441D-B6AE-2B4FD90D360F}" v="55" dt="2021-07-23T11:50:45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-Emmanuel BARRALLON" userId="S::pierre-emmanuel.barrallon@totalenergies.com::3b760980-c191-40bf-94d4-794ca563cdb5" providerId="AD" clId="Web-{17BBBDAA-A19F-4F4A-95D3-2509655028C6}"/>
    <pc:docChg chg="modSld">
      <pc:chgData name="Pierre-Emmanuel BARRALLON" userId="S::pierre-emmanuel.barrallon@totalenergies.com::3b760980-c191-40bf-94d4-794ca563cdb5" providerId="AD" clId="Web-{17BBBDAA-A19F-4F4A-95D3-2509655028C6}" dt="2021-07-23T12:40:51.955" v="15" actId="14100"/>
      <pc:docMkLst>
        <pc:docMk/>
      </pc:docMkLst>
      <pc:sldChg chg="addSp delSp modSp">
        <pc:chgData name="Pierre-Emmanuel BARRALLON" userId="S::pierre-emmanuel.barrallon@totalenergies.com::3b760980-c191-40bf-94d4-794ca563cdb5" providerId="AD" clId="Web-{17BBBDAA-A19F-4F4A-95D3-2509655028C6}" dt="2021-07-23T12:40:20.454" v="5"/>
        <pc:sldMkLst>
          <pc:docMk/>
          <pc:sldMk cId="3891854517" sldId="267"/>
        </pc:sldMkLst>
        <pc:picChg chg="add del mod">
          <ac:chgData name="Pierre-Emmanuel BARRALLON" userId="S::pierre-emmanuel.barrallon@totalenergies.com::3b760980-c191-40bf-94d4-794ca563cdb5" providerId="AD" clId="Web-{17BBBDAA-A19F-4F4A-95D3-2509655028C6}" dt="2021-07-23T12:40:20.454" v="5"/>
          <ac:picMkLst>
            <pc:docMk/>
            <pc:sldMk cId="3891854517" sldId="267"/>
            <ac:picMk id="4" creationId="{8A75D791-81CD-46F1-BC77-5AF6E5ECFB3C}"/>
          </ac:picMkLst>
        </pc:picChg>
      </pc:sldChg>
      <pc:sldChg chg="addSp delSp modSp">
        <pc:chgData name="Pierre-Emmanuel BARRALLON" userId="S::pierre-emmanuel.barrallon@totalenergies.com::3b760980-c191-40bf-94d4-794ca563cdb5" providerId="AD" clId="Web-{17BBBDAA-A19F-4F4A-95D3-2509655028C6}" dt="2021-07-23T12:40:51.955" v="15" actId="14100"/>
        <pc:sldMkLst>
          <pc:docMk/>
          <pc:sldMk cId="3699673209" sldId="269"/>
        </pc:sldMkLst>
        <pc:spChg chg="del">
          <ac:chgData name="Pierre-Emmanuel BARRALLON" userId="S::pierre-emmanuel.barrallon@totalenergies.com::3b760980-c191-40bf-94d4-794ca563cdb5" providerId="AD" clId="Web-{17BBBDAA-A19F-4F4A-95D3-2509655028C6}" dt="2021-07-23T12:40:34.251" v="10"/>
          <ac:spMkLst>
            <pc:docMk/>
            <pc:sldMk cId="3699673209" sldId="269"/>
            <ac:spMk id="2" creationId="{19A0CD39-9243-42C9-B5B1-8A8D6449066A}"/>
          </ac:spMkLst>
        </pc:spChg>
        <pc:spChg chg="add mod">
          <ac:chgData name="Pierre-Emmanuel BARRALLON" userId="S::pierre-emmanuel.barrallon@totalenergies.com::3b760980-c191-40bf-94d4-794ca563cdb5" providerId="AD" clId="Web-{17BBBDAA-A19F-4F4A-95D3-2509655028C6}" dt="2021-07-23T12:40:39.985" v="11"/>
          <ac:spMkLst>
            <pc:docMk/>
            <pc:sldMk cId="3699673209" sldId="269"/>
            <ac:spMk id="5" creationId="{4E7C2DD9-CD7F-4590-BC23-40BF0EEC1D0D}"/>
          </ac:spMkLst>
        </pc:spChg>
        <pc:picChg chg="add mod">
          <ac:chgData name="Pierre-Emmanuel BARRALLON" userId="S::pierre-emmanuel.barrallon@totalenergies.com::3b760980-c191-40bf-94d4-794ca563cdb5" providerId="AD" clId="Web-{17BBBDAA-A19F-4F4A-95D3-2509655028C6}" dt="2021-07-23T12:40:51.955" v="15" actId="14100"/>
          <ac:picMkLst>
            <pc:docMk/>
            <pc:sldMk cId="3699673209" sldId="269"/>
            <ac:picMk id="3" creationId="{D61074DC-9FCC-4BEB-B227-56CFC60730D6}"/>
          </ac:picMkLst>
        </pc:picChg>
      </pc:sldChg>
    </pc:docChg>
  </pc:docChgLst>
  <pc:docChgLst>
    <pc:chgData name="Pierre-Emmanuel BARRALLON" userId="S::pierre-emmanuel.barrallon@totalenergies.com::3b760980-c191-40bf-94d4-794ca563cdb5" providerId="AD" clId="Web-{F300AA6D-9003-441D-B6AE-2B4FD90D360F}"/>
    <pc:docChg chg="modSld">
      <pc:chgData name="Pierre-Emmanuel BARRALLON" userId="S::pierre-emmanuel.barrallon@totalenergies.com::3b760980-c191-40bf-94d4-794ca563cdb5" providerId="AD" clId="Web-{F300AA6D-9003-441D-B6AE-2B4FD90D360F}" dt="2021-07-23T11:50:45.514" v="37" actId="1076"/>
      <pc:docMkLst>
        <pc:docMk/>
      </pc:docMkLst>
      <pc:sldChg chg="modSp">
        <pc:chgData name="Pierre-Emmanuel BARRALLON" userId="S::pierre-emmanuel.barrallon@totalenergies.com::3b760980-c191-40bf-94d4-794ca563cdb5" providerId="AD" clId="Web-{F300AA6D-9003-441D-B6AE-2B4FD90D360F}" dt="2021-07-23T11:40:13.668" v="0" actId="1076"/>
        <pc:sldMkLst>
          <pc:docMk/>
          <pc:sldMk cId="3558804925" sldId="256"/>
        </pc:sldMkLst>
        <pc:spChg chg="mod">
          <ac:chgData name="Pierre-Emmanuel BARRALLON" userId="S::pierre-emmanuel.barrallon@totalenergies.com::3b760980-c191-40bf-94d4-794ca563cdb5" providerId="AD" clId="Web-{F300AA6D-9003-441D-B6AE-2B4FD90D360F}" dt="2021-07-23T11:40:13.668" v="0" actId="1076"/>
          <ac:spMkLst>
            <pc:docMk/>
            <pc:sldMk cId="3558804925" sldId="256"/>
            <ac:spMk id="2" creationId="{1D45B157-2EB6-C04D-918B-47C236F11D3B}"/>
          </ac:spMkLst>
        </pc:spChg>
      </pc:sldChg>
      <pc:sldChg chg="modSp">
        <pc:chgData name="Pierre-Emmanuel BARRALLON" userId="S::pierre-emmanuel.barrallon@totalenergies.com::3b760980-c191-40bf-94d4-794ca563cdb5" providerId="AD" clId="Web-{F300AA6D-9003-441D-B6AE-2B4FD90D360F}" dt="2021-07-23T11:45:43.740" v="18" actId="14100"/>
        <pc:sldMkLst>
          <pc:docMk/>
          <pc:sldMk cId="2783199233" sldId="260"/>
        </pc:sldMkLst>
        <pc:spChg chg="mod ord">
          <ac:chgData name="Pierre-Emmanuel BARRALLON" userId="S::pierre-emmanuel.barrallon@totalenergies.com::3b760980-c191-40bf-94d4-794ca563cdb5" providerId="AD" clId="Web-{F300AA6D-9003-441D-B6AE-2B4FD90D360F}" dt="2021-07-23T11:45:34.537" v="16"/>
          <ac:spMkLst>
            <pc:docMk/>
            <pc:sldMk cId="2783199233" sldId="260"/>
            <ac:spMk id="7" creationId="{59B4EA08-17E9-D34A-BB47-4A892DAAA6E7}"/>
          </ac:spMkLst>
        </pc:spChg>
        <pc:picChg chg="mod">
          <ac:chgData name="Pierre-Emmanuel BARRALLON" userId="S::pierre-emmanuel.barrallon@totalenergies.com::3b760980-c191-40bf-94d4-794ca563cdb5" providerId="AD" clId="Web-{F300AA6D-9003-441D-B6AE-2B4FD90D360F}" dt="2021-07-23T11:45:43.740" v="18" actId="14100"/>
          <ac:picMkLst>
            <pc:docMk/>
            <pc:sldMk cId="2783199233" sldId="260"/>
            <ac:picMk id="6" creationId="{1B70127E-9463-F543-A568-F18931416620}"/>
          </ac:picMkLst>
        </pc:picChg>
      </pc:sldChg>
      <pc:sldChg chg="modSp">
        <pc:chgData name="Pierre-Emmanuel BARRALLON" userId="S::pierre-emmanuel.barrallon@totalenergies.com::3b760980-c191-40bf-94d4-794ca563cdb5" providerId="AD" clId="Web-{F300AA6D-9003-441D-B6AE-2B4FD90D360F}" dt="2021-07-23T11:50:01.591" v="28" actId="20577"/>
        <pc:sldMkLst>
          <pc:docMk/>
          <pc:sldMk cId="3143202844" sldId="262"/>
        </pc:sldMkLst>
        <pc:spChg chg="mod">
          <ac:chgData name="Pierre-Emmanuel BARRALLON" userId="S::pierre-emmanuel.barrallon@totalenergies.com::3b760980-c191-40bf-94d4-794ca563cdb5" providerId="AD" clId="Web-{F300AA6D-9003-441D-B6AE-2B4FD90D360F}" dt="2021-07-23T11:50:01.591" v="28" actId="20577"/>
          <ac:spMkLst>
            <pc:docMk/>
            <pc:sldMk cId="3143202844" sldId="262"/>
            <ac:spMk id="6" creationId="{0FC300E0-1EA5-6149-8378-648F61747F5A}"/>
          </ac:spMkLst>
        </pc:spChg>
      </pc:sldChg>
      <pc:sldChg chg="modSp">
        <pc:chgData name="Pierre-Emmanuel BARRALLON" userId="S::pierre-emmanuel.barrallon@totalenergies.com::3b760980-c191-40bf-94d4-794ca563cdb5" providerId="AD" clId="Web-{F300AA6D-9003-441D-B6AE-2B4FD90D360F}" dt="2021-07-23T11:50:10.701" v="30" actId="14100"/>
        <pc:sldMkLst>
          <pc:docMk/>
          <pc:sldMk cId="4132769241" sldId="263"/>
        </pc:sldMkLst>
        <pc:picChg chg="mod">
          <ac:chgData name="Pierre-Emmanuel BARRALLON" userId="S::pierre-emmanuel.barrallon@totalenergies.com::3b760980-c191-40bf-94d4-794ca563cdb5" providerId="AD" clId="Web-{F300AA6D-9003-441D-B6AE-2B4FD90D360F}" dt="2021-07-23T11:50:10.701" v="30" actId="14100"/>
          <ac:picMkLst>
            <pc:docMk/>
            <pc:sldMk cId="4132769241" sldId="263"/>
            <ac:picMk id="7" creationId="{1BAA5089-908F-D14A-9DBC-0B08B9656280}"/>
          </ac:picMkLst>
        </pc:picChg>
      </pc:sldChg>
      <pc:sldChg chg="modSp">
        <pc:chgData name="Pierre-Emmanuel BARRALLON" userId="S::pierre-emmanuel.barrallon@totalenergies.com::3b760980-c191-40bf-94d4-794ca563cdb5" providerId="AD" clId="Web-{F300AA6D-9003-441D-B6AE-2B4FD90D360F}" dt="2021-07-23T11:50:45.514" v="37" actId="1076"/>
        <pc:sldMkLst>
          <pc:docMk/>
          <pc:sldMk cId="4234121768" sldId="264"/>
        </pc:sldMkLst>
        <pc:spChg chg="mod">
          <ac:chgData name="Pierre-Emmanuel BARRALLON" userId="S::pierre-emmanuel.barrallon@totalenergies.com::3b760980-c191-40bf-94d4-794ca563cdb5" providerId="AD" clId="Web-{F300AA6D-9003-441D-B6AE-2B4FD90D360F}" dt="2021-07-23T11:50:45.514" v="37" actId="1076"/>
          <ac:spMkLst>
            <pc:docMk/>
            <pc:sldMk cId="4234121768" sldId="264"/>
            <ac:spMk id="2" creationId="{AD5C7EB7-3058-FE40-960E-CDF8368681E4}"/>
          </ac:spMkLst>
        </pc:spChg>
      </pc:sldChg>
      <pc:sldChg chg="modSp">
        <pc:chgData name="Pierre-Emmanuel BARRALLON" userId="S::pierre-emmanuel.barrallon@totalenergies.com::3b760980-c191-40bf-94d4-794ca563cdb5" providerId="AD" clId="Web-{F300AA6D-9003-441D-B6AE-2B4FD90D360F}" dt="2021-07-23T11:50:24.358" v="34" actId="1076"/>
        <pc:sldMkLst>
          <pc:docMk/>
          <pc:sldMk cId="563989843" sldId="265"/>
        </pc:sldMkLst>
        <pc:spChg chg="mod">
          <ac:chgData name="Pierre-Emmanuel BARRALLON" userId="S::pierre-emmanuel.barrallon@totalenergies.com::3b760980-c191-40bf-94d4-794ca563cdb5" providerId="AD" clId="Web-{F300AA6D-9003-441D-B6AE-2B4FD90D360F}" dt="2021-07-23T11:50:17.482" v="31" actId="1076"/>
          <ac:spMkLst>
            <pc:docMk/>
            <pc:sldMk cId="563989843" sldId="265"/>
            <ac:spMk id="2" creationId="{9F64E1A7-B5E7-994C-87B0-DF62100D5BBF}"/>
          </ac:spMkLst>
        </pc:spChg>
        <pc:picChg chg="mod">
          <ac:chgData name="Pierre-Emmanuel BARRALLON" userId="S::pierre-emmanuel.barrallon@totalenergies.com::3b760980-c191-40bf-94d4-794ca563cdb5" providerId="AD" clId="Web-{F300AA6D-9003-441D-B6AE-2B4FD90D360F}" dt="2021-07-23T11:50:24.358" v="34" actId="1076"/>
          <ac:picMkLst>
            <pc:docMk/>
            <pc:sldMk cId="563989843" sldId="265"/>
            <ac:picMk id="6" creationId="{0ECE8696-6DA0-6F48-863A-CB41B9F4B91E}"/>
          </ac:picMkLst>
        </pc:picChg>
      </pc:sldChg>
      <pc:sldChg chg="addSp modSp">
        <pc:chgData name="Pierre-Emmanuel BARRALLON" userId="S::pierre-emmanuel.barrallon@totalenergies.com::3b760980-c191-40bf-94d4-794ca563cdb5" providerId="AD" clId="Web-{F300AA6D-9003-441D-B6AE-2B4FD90D360F}" dt="2021-07-23T11:44:06.831" v="14" actId="1076"/>
        <pc:sldMkLst>
          <pc:docMk/>
          <pc:sldMk cId="3891854517" sldId="267"/>
        </pc:sldMkLst>
        <pc:picChg chg="add mod">
          <ac:chgData name="Pierre-Emmanuel BARRALLON" userId="S::pierre-emmanuel.barrallon@totalenergies.com::3b760980-c191-40bf-94d4-794ca563cdb5" providerId="AD" clId="Web-{F300AA6D-9003-441D-B6AE-2B4FD90D360F}" dt="2021-07-23T11:44:06.831" v="14" actId="1076"/>
          <ac:picMkLst>
            <pc:docMk/>
            <pc:sldMk cId="3891854517" sldId="267"/>
            <ac:picMk id="2" creationId="{31A36386-7096-4549-8576-FFB636246FAB}"/>
          </ac:picMkLst>
        </pc:picChg>
        <pc:picChg chg="add mod">
          <ac:chgData name="Pierre-Emmanuel BARRALLON" userId="S::pierre-emmanuel.barrallon@totalenergies.com::3b760980-c191-40bf-94d4-794ca563cdb5" providerId="AD" clId="Web-{F300AA6D-9003-441D-B6AE-2B4FD90D360F}" dt="2021-07-23T11:43:58.034" v="12" actId="1076"/>
          <ac:picMkLst>
            <pc:docMk/>
            <pc:sldMk cId="3891854517" sldId="267"/>
            <ac:picMk id="3" creationId="{F2BCD570-E252-428B-A05A-BD3068A4B152}"/>
          </ac:picMkLst>
        </pc:picChg>
        <pc:picChg chg="mod">
          <ac:chgData name="Pierre-Emmanuel BARRALLON" userId="S::pierre-emmanuel.barrallon@totalenergies.com::3b760980-c191-40bf-94d4-794ca563cdb5" providerId="AD" clId="Web-{F300AA6D-9003-441D-B6AE-2B4FD90D360F}" dt="2021-07-23T11:43:55.706" v="11" actId="1076"/>
          <ac:picMkLst>
            <pc:docMk/>
            <pc:sldMk cId="3891854517" sldId="267"/>
            <ac:picMk id="8" creationId="{48CDC24B-78BD-5D4C-A84B-B50A0FE15204}"/>
          </ac:picMkLst>
        </pc:picChg>
      </pc:sldChg>
    </pc:docChg>
  </pc:docChgLst>
  <pc:docChgLst>
    <pc:chgData name="Pierre-Emmanuel BARRALLON" userId="S::pierre-emmanuel.barrallon@totalenergies.com::3b760980-c191-40bf-94d4-794ca563cdb5" providerId="AD" clId="Web-{71C75AA9-8F60-4446-BB65-B45375529AEA}"/>
    <pc:docChg chg="modSld">
      <pc:chgData name="Pierre-Emmanuel BARRALLON" userId="S::pierre-emmanuel.barrallon@totalenergies.com::3b760980-c191-40bf-94d4-794ca563cdb5" providerId="AD" clId="Web-{71C75AA9-8F60-4446-BB65-B45375529AEA}" dt="2021-07-23T12:05:47.697" v="11" actId="1076"/>
      <pc:docMkLst>
        <pc:docMk/>
      </pc:docMkLst>
      <pc:sldChg chg="addSp delSp modSp">
        <pc:chgData name="Pierre-Emmanuel BARRALLON" userId="S::pierre-emmanuel.barrallon@totalenergies.com::3b760980-c191-40bf-94d4-794ca563cdb5" providerId="AD" clId="Web-{71C75AA9-8F60-4446-BB65-B45375529AEA}" dt="2021-07-23T12:05:47.697" v="11" actId="1076"/>
        <pc:sldMkLst>
          <pc:docMk/>
          <pc:sldMk cId="563989843" sldId="265"/>
        </pc:sldMkLst>
        <pc:picChg chg="add del mod">
          <ac:chgData name="Pierre-Emmanuel BARRALLON" userId="S::pierre-emmanuel.barrallon@totalenergies.com::3b760980-c191-40bf-94d4-794ca563cdb5" providerId="AD" clId="Web-{71C75AA9-8F60-4446-BB65-B45375529AEA}" dt="2021-07-23T12:05:44.321" v="10"/>
          <ac:picMkLst>
            <pc:docMk/>
            <pc:sldMk cId="563989843" sldId="265"/>
            <ac:picMk id="3" creationId="{04F5B24F-62BB-4A49-8AE8-1EC981C10BE0}"/>
          </ac:picMkLst>
        </pc:picChg>
        <pc:picChg chg="add del mod">
          <ac:chgData name="Pierre-Emmanuel BARRALLON" userId="S::pierre-emmanuel.barrallon@totalenergies.com::3b760980-c191-40bf-94d4-794ca563cdb5" providerId="AD" clId="Web-{71C75AA9-8F60-4446-BB65-B45375529AEA}" dt="2021-07-23T12:05:47.697" v="11" actId="1076"/>
          <ac:picMkLst>
            <pc:docMk/>
            <pc:sldMk cId="563989843" sldId="265"/>
            <ac:picMk id="6" creationId="{0ECE8696-6DA0-6F48-863A-CB41B9F4B91E}"/>
          </ac:picMkLst>
        </pc:picChg>
      </pc:sldChg>
    </pc:docChg>
  </pc:docChgLst>
  <pc:docChgLst>
    <pc:chgData name="Pierre-Emmanuel BARRALLON" userId="S::pierre-emmanuel.barrallon@totalenergies.com::3b760980-c191-40bf-94d4-794ca563cdb5" providerId="AD" clId="Web-{049E03C6-1AA0-4273-A87B-2D29DB23B97C}"/>
    <pc:docChg chg="addSld delSld modSld">
      <pc:chgData name="Pierre-Emmanuel BARRALLON" userId="S::pierre-emmanuel.barrallon@totalenergies.com::3b760980-c191-40bf-94d4-794ca563cdb5" providerId="AD" clId="Web-{049E03C6-1AA0-4273-A87B-2D29DB23B97C}" dt="2021-07-23T12:33:24.830" v="2"/>
      <pc:docMkLst>
        <pc:docMk/>
      </pc:docMkLst>
      <pc:sldChg chg="del">
        <pc:chgData name="Pierre-Emmanuel BARRALLON" userId="S::pierre-emmanuel.barrallon@totalenergies.com::3b760980-c191-40bf-94d4-794ca563cdb5" providerId="AD" clId="Web-{049E03C6-1AA0-4273-A87B-2D29DB23B97C}" dt="2021-07-23T12:27:19.883" v="0"/>
        <pc:sldMkLst>
          <pc:docMk/>
          <pc:sldMk cId="3469796746" sldId="261"/>
        </pc:sldMkLst>
      </pc:sldChg>
      <pc:sldChg chg="delSp new">
        <pc:chgData name="Pierre-Emmanuel BARRALLON" userId="S::pierre-emmanuel.barrallon@totalenergies.com::3b760980-c191-40bf-94d4-794ca563cdb5" providerId="AD" clId="Web-{049E03C6-1AA0-4273-A87B-2D29DB23B97C}" dt="2021-07-23T12:33:24.830" v="2"/>
        <pc:sldMkLst>
          <pc:docMk/>
          <pc:sldMk cId="3699673209" sldId="269"/>
        </pc:sldMkLst>
        <pc:spChg chg="del">
          <ac:chgData name="Pierre-Emmanuel BARRALLON" userId="S::pierre-emmanuel.barrallon@totalenergies.com::3b760980-c191-40bf-94d4-794ca563cdb5" providerId="AD" clId="Web-{049E03C6-1AA0-4273-A87B-2D29DB23B97C}" dt="2021-07-23T12:33:24.830" v="2"/>
          <ac:spMkLst>
            <pc:docMk/>
            <pc:sldMk cId="3699673209" sldId="269"/>
            <ac:spMk id="3" creationId="{28DA171C-F840-4DF5-B636-EE8FD4D408B0}"/>
          </ac:spMkLst>
        </pc:spChg>
      </pc:sldChg>
    </pc:docChg>
  </pc:docChgLst>
  <pc:docChgLst>
    <pc:chgData name="Rasha MOHAMED" userId="S::rasha.mohamed@totalenergies.com::d4da53db-90f5-4aa5-9f01-0d7aa1431d5e" providerId="AD" clId="Web-{55ADF4C6-A31C-4D6B-B02C-071A09109C50}"/>
    <pc:docChg chg="addSld modSld">
      <pc:chgData name="Rasha MOHAMED" userId="S::rasha.mohamed@totalenergies.com::d4da53db-90f5-4aa5-9f01-0d7aa1431d5e" providerId="AD" clId="Web-{55ADF4C6-A31C-4D6B-B02C-071A09109C50}" dt="2021-07-23T12:14:47.883" v="58"/>
      <pc:docMkLst>
        <pc:docMk/>
      </pc:docMkLst>
      <pc:sldChg chg="addSp delSp modSp new mod setBg">
        <pc:chgData name="Rasha MOHAMED" userId="S::rasha.mohamed@totalenergies.com::d4da53db-90f5-4aa5-9f01-0d7aa1431d5e" providerId="AD" clId="Web-{55ADF4C6-A31C-4D6B-B02C-071A09109C50}" dt="2021-07-23T12:14:47.883" v="58"/>
        <pc:sldMkLst>
          <pc:docMk/>
          <pc:sldMk cId="50624027" sldId="268"/>
        </pc:sldMkLst>
        <pc:spChg chg="mod">
          <ac:chgData name="Rasha MOHAMED" userId="S::rasha.mohamed@totalenergies.com::d4da53db-90f5-4aa5-9f01-0d7aa1431d5e" providerId="AD" clId="Web-{55ADF4C6-A31C-4D6B-B02C-071A09109C50}" dt="2021-07-23T12:11:08.652" v="33"/>
          <ac:spMkLst>
            <pc:docMk/>
            <pc:sldMk cId="50624027" sldId="268"/>
            <ac:spMk id="2" creationId="{E2166642-2086-4401-B1FC-7954559FF808}"/>
          </ac:spMkLst>
        </pc:spChg>
        <pc:spChg chg="del mod">
          <ac:chgData name="Rasha MOHAMED" userId="S::rasha.mohamed@totalenergies.com::d4da53db-90f5-4aa5-9f01-0d7aa1431d5e" providerId="AD" clId="Web-{55ADF4C6-A31C-4D6B-B02C-071A09109C50}" dt="2021-07-23T12:11:29.622" v="37"/>
          <ac:spMkLst>
            <pc:docMk/>
            <pc:sldMk cId="50624027" sldId="268"/>
            <ac:spMk id="3" creationId="{1243DD1D-16FE-4B10-9C27-71244C5B8C28}"/>
          </ac:spMkLst>
        </pc:spChg>
        <pc:spChg chg="del">
          <ac:chgData name="Rasha MOHAMED" userId="S::rasha.mohamed@totalenergies.com::d4da53db-90f5-4aa5-9f01-0d7aa1431d5e" providerId="AD" clId="Web-{55ADF4C6-A31C-4D6B-B02C-071A09109C50}" dt="2021-07-23T12:07:10.936" v="7"/>
          <ac:spMkLst>
            <pc:docMk/>
            <pc:sldMk cId="50624027" sldId="268"/>
            <ac:spMk id="4" creationId="{3396BD97-5AAE-4FE6-B0C7-A12C7BC5AB5B}"/>
          </ac:spMkLst>
        </pc:spChg>
        <pc:spChg chg="add del mod">
          <ac:chgData name="Rasha MOHAMED" userId="S::rasha.mohamed@totalenergies.com::d4da53db-90f5-4aa5-9f01-0d7aa1431d5e" providerId="AD" clId="Web-{55ADF4C6-A31C-4D6B-B02C-071A09109C50}" dt="2021-07-23T12:10:02.508" v="24"/>
          <ac:spMkLst>
            <pc:docMk/>
            <pc:sldMk cId="50624027" sldId="268"/>
            <ac:spMk id="6" creationId="{2D3705A2-22E3-4C00-97F8-8CE40EE23C5E}"/>
          </ac:spMkLst>
        </pc:spChg>
        <pc:spChg chg="add del">
          <ac:chgData name="Rasha MOHAMED" userId="S::rasha.mohamed@totalenergies.com::d4da53db-90f5-4aa5-9f01-0d7aa1431d5e" providerId="AD" clId="Web-{55ADF4C6-A31C-4D6B-B02C-071A09109C50}" dt="2021-07-23T12:10:59.355" v="30"/>
          <ac:spMkLst>
            <pc:docMk/>
            <pc:sldMk cId="50624027" sldId="268"/>
            <ac:spMk id="9" creationId="{385E1BDC-A9B0-4A87-82E3-F3187F69A802}"/>
          </ac:spMkLst>
        </pc:spChg>
        <pc:spChg chg="add del">
          <ac:chgData name="Rasha MOHAMED" userId="S::rasha.mohamed@totalenergies.com::d4da53db-90f5-4aa5-9f01-0d7aa1431d5e" providerId="AD" clId="Web-{55ADF4C6-A31C-4D6B-B02C-071A09109C50}" dt="2021-07-23T12:10:59.355" v="30"/>
          <ac:spMkLst>
            <pc:docMk/>
            <pc:sldMk cId="50624027" sldId="268"/>
            <ac:spMk id="10" creationId="{0990C621-3B8B-4820-8328-D47EF7CE823C}"/>
          </ac:spMkLst>
        </pc:spChg>
        <pc:spChg chg="add del">
          <ac:chgData name="Rasha MOHAMED" userId="S::rasha.mohamed@totalenergies.com::d4da53db-90f5-4aa5-9f01-0d7aa1431d5e" providerId="AD" clId="Web-{55ADF4C6-A31C-4D6B-B02C-071A09109C50}" dt="2021-07-23T12:10:59.355" v="30"/>
          <ac:spMkLst>
            <pc:docMk/>
            <pc:sldMk cId="50624027" sldId="268"/>
            <ac:spMk id="11" creationId="{C1A2385B-1D2A-4E17-84FA-6CB7F0AAE473}"/>
          </ac:spMkLst>
        </pc:spChg>
        <pc:spChg chg="add del">
          <ac:chgData name="Rasha MOHAMED" userId="S::rasha.mohamed@totalenergies.com::d4da53db-90f5-4aa5-9f01-0d7aa1431d5e" providerId="AD" clId="Web-{55ADF4C6-A31C-4D6B-B02C-071A09109C50}" dt="2021-07-23T12:10:55.104" v="28"/>
          <ac:spMkLst>
            <pc:docMk/>
            <pc:sldMk cId="50624027" sldId="268"/>
            <ac:spMk id="12" creationId="{5AAE9118-0436-4488-AC4A-C14DF6A7B6B1}"/>
          </ac:spMkLst>
        </pc:spChg>
        <pc:spChg chg="add del">
          <ac:chgData name="Rasha MOHAMED" userId="S::rasha.mohamed@totalenergies.com::d4da53db-90f5-4aa5-9f01-0d7aa1431d5e" providerId="AD" clId="Web-{55ADF4C6-A31C-4D6B-B02C-071A09109C50}" dt="2021-07-23T12:11:08.652" v="32"/>
          <ac:spMkLst>
            <pc:docMk/>
            <pc:sldMk cId="50624027" sldId="268"/>
            <ac:spMk id="13" creationId="{8761DDFE-071F-4200-B0AA-394476C2D2D6}"/>
          </ac:spMkLst>
        </pc:spChg>
        <pc:spChg chg="add del">
          <ac:chgData name="Rasha MOHAMED" userId="S::rasha.mohamed@totalenergies.com::d4da53db-90f5-4aa5-9f01-0d7aa1431d5e" providerId="AD" clId="Web-{55ADF4C6-A31C-4D6B-B02C-071A09109C50}" dt="2021-07-23T12:10:55.104" v="28"/>
          <ac:spMkLst>
            <pc:docMk/>
            <pc:sldMk cId="50624027" sldId="268"/>
            <ac:spMk id="14" creationId="{1B10F861-B8F1-49C7-BD58-EAB20CEE7F93}"/>
          </ac:spMkLst>
        </pc:spChg>
        <pc:spChg chg="add del">
          <ac:chgData name="Rasha MOHAMED" userId="S::rasha.mohamed@totalenergies.com::d4da53db-90f5-4aa5-9f01-0d7aa1431d5e" providerId="AD" clId="Web-{55ADF4C6-A31C-4D6B-B02C-071A09109C50}" dt="2021-07-23T12:10:55.104" v="28"/>
          <ac:spMkLst>
            <pc:docMk/>
            <pc:sldMk cId="50624027" sldId="268"/>
            <ac:spMk id="16" creationId="{61F6E425-22AB-4DA2-8FAC-58ADB58EF6C3}"/>
          </ac:spMkLst>
        </pc:spChg>
        <pc:spChg chg="add">
          <ac:chgData name="Rasha MOHAMED" userId="S::rasha.mohamed@totalenergies.com::d4da53db-90f5-4aa5-9f01-0d7aa1431d5e" providerId="AD" clId="Web-{55ADF4C6-A31C-4D6B-B02C-071A09109C50}" dt="2021-07-23T12:11:08.652" v="33"/>
          <ac:spMkLst>
            <pc:docMk/>
            <pc:sldMk cId="50624027" sldId="268"/>
            <ac:spMk id="17" creationId="{2B566528-1B12-4246-9431-5C2D7D081168}"/>
          </ac:spMkLst>
        </pc:spChg>
        <pc:spChg chg="add del">
          <ac:chgData name="Rasha MOHAMED" userId="S::rasha.mohamed@totalenergies.com::d4da53db-90f5-4aa5-9f01-0d7aa1431d5e" providerId="AD" clId="Web-{55ADF4C6-A31C-4D6B-B02C-071A09109C50}" dt="2021-07-23T12:10:59.355" v="30"/>
          <ac:spMkLst>
            <pc:docMk/>
            <pc:sldMk cId="50624027" sldId="268"/>
            <ac:spMk id="18" creationId="{5E791F2F-79DB-4CC0-9FA1-001E3E91E8B7}"/>
          </ac:spMkLst>
        </pc:spChg>
        <pc:spChg chg="del topLvl">
          <ac:chgData name="Rasha MOHAMED" userId="S::rasha.mohamed@totalenergies.com::d4da53db-90f5-4aa5-9f01-0d7aa1431d5e" providerId="AD" clId="Web-{55ADF4C6-A31C-4D6B-B02C-071A09109C50}" dt="2021-07-23T12:11:22.137" v="36"/>
          <ac:spMkLst>
            <pc:docMk/>
            <pc:sldMk cId="50624027" sldId="268"/>
            <ac:spMk id="19" creationId="{D3F51FEB-38FB-4F6C-9F7B-2F2AFAB65463}"/>
          </ac:spMkLst>
        </pc:spChg>
        <pc:spChg chg="del topLvl">
          <ac:chgData name="Rasha MOHAMED" userId="S::rasha.mohamed@totalenergies.com::d4da53db-90f5-4aa5-9f01-0d7aa1431d5e" providerId="AD" clId="Web-{55ADF4C6-A31C-4D6B-B02C-071A09109C50}" dt="2021-07-23T12:11:36.575" v="38"/>
          <ac:spMkLst>
            <pc:docMk/>
            <pc:sldMk cId="50624027" sldId="268"/>
            <ac:spMk id="20" creationId="{1E547BA6-BAE0-43BB-A7CA-60F69CE252F0}"/>
          </ac:spMkLst>
        </pc:spChg>
        <pc:spChg chg="add del mod">
          <ac:chgData name="Rasha MOHAMED" userId="S::rasha.mohamed@totalenergies.com::d4da53db-90f5-4aa5-9f01-0d7aa1431d5e" providerId="AD" clId="Web-{55ADF4C6-A31C-4D6B-B02C-071A09109C50}" dt="2021-07-23T12:11:38.935" v="39"/>
          <ac:spMkLst>
            <pc:docMk/>
            <pc:sldMk cId="50624027" sldId="268"/>
            <ac:spMk id="24" creationId="{16F40CEE-BF45-42A2-937C-CE5667373F4B}"/>
          </ac:spMkLst>
        </pc:spChg>
        <pc:spChg chg="add del mod">
          <ac:chgData name="Rasha MOHAMED" userId="S::rasha.mohamed@totalenergies.com::d4da53db-90f5-4aa5-9f01-0d7aa1431d5e" providerId="AD" clId="Web-{55ADF4C6-A31C-4D6B-B02C-071A09109C50}" dt="2021-07-23T12:14:47.883" v="58"/>
          <ac:spMkLst>
            <pc:docMk/>
            <pc:sldMk cId="50624027" sldId="268"/>
            <ac:spMk id="25" creationId="{8FB482C0-286C-4EB2-8A02-EE728586DB82}"/>
          </ac:spMkLst>
        </pc:spChg>
        <pc:grpChg chg="add">
          <ac:chgData name="Rasha MOHAMED" userId="S::rasha.mohamed@totalenergies.com::d4da53db-90f5-4aa5-9f01-0d7aa1431d5e" providerId="AD" clId="Web-{55ADF4C6-A31C-4D6B-B02C-071A09109C50}" dt="2021-07-23T12:11:08.652" v="33"/>
          <ac:grpSpMkLst>
            <pc:docMk/>
            <pc:sldMk cId="50624027" sldId="268"/>
            <ac:grpSpMk id="21" creationId="{5995D10D-E9C9-47DB-AE7E-801FEF38F5C9}"/>
          </ac:grpSpMkLst>
        </pc:grpChg>
        <pc:grpChg chg="add del">
          <ac:chgData name="Rasha MOHAMED" userId="S::rasha.mohamed@totalenergies.com::d4da53db-90f5-4aa5-9f01-0d7aa1431d5e" providerId="AD" clId="Web-{55ADF4C6-A31C-4D6B-B02C-071A09109C50}" dt="2021-07-23T12:11:22.137" v="36"/>
          <ac:grpSpMkLst>
            <pc:docMk/>
            <pc:sldMk cId="50624027" sldId="268"/>
            <ac:grpSpMk id="23" creationId="{828A5161-06F1-46CF-8AD7-844680A59E13}"/>
          </ac:grpSpMkLst>
        </pc:grpChg>
        <pc:picChg chg="add mod ord">
          <ac:chgData name="Rasha MOHAMED" userId="S::rasha.mohamed@totalenergies.com::d4da53db-90f5-4aa5-9f01-0d7aa1431d5e" providerId="AD" clId="Web-{55ADF4C6-A31C-4D6B-B02C-071A09109C50}" dt="2021-07-23T12:11:45.420" v="41" actId="14100"/>
          <ac:picMkLst>
            <pc:docMk/>
            <pc:sldMk cId="50624027" sldId="268"/>
            <ac:picMk id="5" creationId="{90A39B62-EF82-443A-B510-6CE96A7FBB4C}"/>
          </ac:picMkLst>
        </pc:picChg>
        <pc:picChg chg="add mod modCrop">
          <ac:chgData name="Rasha MOHAMED" userId="S::rasha.mohamed@totalenergies.com::d4da53db-90f5-4aa5-9f01-0d7aa1431d5e" providerId="AD" clId="Web-{55ADF4C6-A31C-4D6B-B02C-071A09109C50}" dt="2021-07-23T12:12:38.657" v="52" actId="14100"/>
          <ac:picMkLst>
            <pc:docMk/>
            <pc:sldMk cId="50624027" sldId="268"/>
            <ac:picMk id="7" creationId="{58EF7D31-6D1B-4447-9FC4-B3B1EFBB8CB4}"/>
          </ac:picMkLst>
        </pc:picChg>
        <pc:picChg chg="add mod">
          <ac:chgData name="Rasha MOHAMED" userId="S::rasha.mohamed@totalenergies.com::d4da53db-90f5-4aa5-9f01-0d7aa1431d5e" providerId="AD" clId="Web-{55ADF4C6-A31C-4D6B-B02C-071A09109C50}" dt="2021-07-23T12:14:24.225" v="56" actId="1076"/>
          <ac:picMkLst>
            <pc:docMk/>
            <pc:sldMk cId="50624027" sldId="268"/>
            <ac:picMk id="26" creationId="{1619A6ED-2276-4CBC-AFBC-923411F555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702C-138F-D24D-BFDA-AB46D327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2F740-4780-5F4F-AF20-DFBCDFD45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5237-C444-5643-A54E-520D7B77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A5D9-0636-AA45-9FE8-B13893F8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5FEFD-B2BF-3A4B-A369-550123E0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2255-7C74-8046-A3C5-9AEA5D3B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B2C80-8BFC-1C4D-8A6A-0AC03C7E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6CB5-C1AA-9448-82D0-6FBFBAA0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EE84-C6C2-E548-A7A6-C1B5EAA0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A03C-A1AD-8A46-8B77-2A7748E9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5181E-07E2-9742-847E-6DF81F1B4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82E0-54AA-3844-98AF-9A460A24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46B4-8C8C-EB43-BC77-4A307085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77BF-7F2D-8147-95C4-CBFFFE04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377C-9AC9-3A4C-B327-AC44E4C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8975-5D12-8844-BEBE-8F00CC1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1229-4BB3-C64B-AF44-3F17A1D6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37C4-ED45-C24E-BDF2-7567D9D5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23ED-F9A7-E242-9E6E-3A590EFF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D5A6C-75F3-2C4D-8101-CAEA3A9A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DF4-629F-D04F-89A7-E493AED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6401-6C03-F946-87FD-13722970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4408-176E-0148-A6DA-2A07B361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0567-AE8D-9E44-B609-8586F8C7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1D92-087E-7C49-8C7D-0FBFF6CE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AA88-9A77-994C-878D-6A02AE43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9EB0-B637-1640-AC79-9124F9CC8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D011E-A16A-B743-876D-A425E7C6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D6448-9EE3-4C40-B792-8968AA75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D5E2-1B56-6745-A7FC-ED95CAE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1FBB-F26F-404C-9561-6C7EF3A6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2BFB-EE6C-6C4E-8DF4-145CA736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435C-6EFF-7345-BDC2-EEA9F7AF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24E7D-442D-2D42-B453-79938AE4B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02C69-5A30-F24C-ABDF-EBA636073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BB361-9C7A-C64C-AC7F-4BFF5210E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B828C-15B7-FC47-A44D-5BDCE434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1991C-2A78-374F-ABDE-207293EB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5704-3048-7747-8EBC-551A3A12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4E0D-DDFF-0C4B-8598-00D8579B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DC0E3-8488-424A-ACB3-CD772DAE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2C63F-FE96-3341-B134-D15984C3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8E32B-0D8B-0942-8E4C-CFF380F4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6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508C7-1BF2-C545-800F-FCE9FDDC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229EA-FB6B-3C4D-A5ED-ED08480F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A21F-2F6B-BD4E-AE78-5E6FF746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E23-C076-0A44-946E-9A99DAF8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181A-3230-5E4D-A7FD-8201136C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755BC-BA56-704F-93A1-0AE25DA6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1E514-2AB2-004D-8AFE-E2A1596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3464F-F572-834F-8AD2-A3CA0189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A47E-0EA1-5344-878D-474D7104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0F6E-B64C-DC43-AB5E-B4C2ED4C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7552E-4BA4-0F4C-AE3C-4D2B05FC5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157B3-CAE7-4E49-9896-65DACF466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0A254-31C3-8948-9DEC-4DC69CAD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F4F4B-D7D4-A848-99D7-6C0FFF99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0FF3F-2B5C-7E43-A42F-AC8D324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54E38-A44E-BC4F-A187-B5346D31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5BFE-A4F6-2149-A83A-23201B0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0EE4-C62C-1D4F-810C-A4F05F939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A5CA-D883-E54E-B302-0B9F18D3B5A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3D56-14E5-B54D-B535-43DCFE447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12E6-9DD5-EB4D-9387-1E9B5F3D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DCF9-0221-A745-BEEC-4641E2065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B157-2EB6-C04D-918B-47C236F11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496" y="2334889"/>
            <a:ext cx="9144000" cy="2387600"/>
          </a:xfrm>
        </p:spPr>
        <p:txBody>
          <a:bodyPr/>
          <a:lstStyle/>
          <a:p>
            <a:r>
              <a:rPr lang="en-US"/>
              <a:t>Sentiment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36FFFC-D89B-EA49-BFF8-0289205EA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6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net Movie Database — Wikipédia">
            <a:extLst>
              <a:ext uri="{FF2B5EF4-FFF2-40B4-BE49-F238E27FC236}">
                <a16:creationId xmlns:a16="http://schemas.microsoft.com/office/drawing/2014/main" id="{A14E029C-A4E4-1445-A902-2B5EAC4EF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0"/>
            <a:ext cx="40132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0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7EB7-3058-FE40-960E-CDF83686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4" y="129455"/>
            <a:ext cx="10515600" cy="1325563"/>
          </a:xfrm>
        </p:spPr>
        <p:txBody>
          <a:bodyPr/>
          <a:lstStyle/>
          <a:p>
            <a:r>
              <a:rPr lang="en-US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E616-29AF-BB4F-8A33-789521C5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STEMMING</a:t>
            </a:r>
          </a:p>
          <a:p>
            <a:endParaRPr lang="en-US"/>
          </a:p>
          <a:p>
            <a:r>
              <a:rPr lang="en-US"/>
              <a:t>BAG OF WORD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18AB23D-F9DD-5C4A-8543-B8E02668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868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9E1-8D67-ED4A-80B5-B78FD15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088"/>
            <a:ext cx="10515600" cy="1325563"/>
          </a:xfrm>
        </p:spPr>
        <p:txBody>
          <a:bodyPr/>
          <a:lstStyle/>
          <a:p>
            <a:r>
              <a:rPr lang="en-US"/>
              <a:t>MODEL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F4E9DD6-90E0-EF47-A54C-47CC22AD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87476"/>
            <a:ext cx="3843338" cy="14859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A065E57-774C-5B47-8317-E85FDC1A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488" y="3083955"/>
            <a:ext cx="3733801" cy="287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3E1D8E-FCAA-EC40-9B1E-0B47A016C597}"/>
              </a:ext>
            </a:extLst>
          </p:cNvPr>
          <p:cNvSpPr txBox="1"/>
          <p:nvPr/>
        </p:nvSpPr>
        <p:spPr>
          <a:xfrm>
            <a:off x="1472407" y="903845"/>
            <a:ext cx="184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A06-C3EB-624E-81AA-4D9F79139305}"/>
              </a:ext>
            </a:extLst>
          </p:cNvPr>
          <p:cNvSpPr txBox="1"/>
          <p:nvPr/>
        </p:nvSpPr>
        <p:spPr>
          <a:xfrm>
            <a:off x="6096000" y="903845"/>
            <a:ext cx="184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TF-IDF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3427-E34D-A14B-8A24-1E16E9495CEB}"/>
              </a:ext>
            </a:extLst>
          </p:cNvPr>
          <p:cNvSpPr txBox="1"/>
          <p:nvPr/>
        </p:nvSpPr>
        <p:spPr>
          <a:xfrm>
            <a:off x="9610924" y="948809"/>
            <a:ext cx="208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CB3B71A-4F3E-7045-AFFF-5ECE57DE1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37" y="1454708"/>
            <a:ext cx="3704432" cy="1549400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8EE2EF5E-0AE6-2E4E-AEE2-FA713A419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543" y="3156589"/>
            <a:ext cx="3733801" cy="2933700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AFA158B1-E5EC-DA48-B944-5FF6512B8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568" y="1387476"/>
            <a:ext cx="3704432" cy="1485900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A3F2EE35-99FC-FC45-8014-C797D4E38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6383" y="3058555"/>
            <a:ext cx="3606801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9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496E5E8-801D-A94E-AFF6-46B6F873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088"/>
            <a:ext cx="10515600" cy="1325563"/>
          </a:xfrm>
        </p:spPr>
        <p:txBody>
          <a:bodyPr/>
          <a:lstStyle/>
          <a:p>
            <a:r>
              <a:rPr lang="en-US"/>
              <a:t>DEEP LEARNING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CDC24B-78BD-5D4C-A84B-B50A0FE1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2" y="661301"/>
            <a:ext cx="8382000" cy="180719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1A36386-7096-4549-8576-FFB63624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0" y="6520623"/>
            <a:ext cx="5139179" cy="236649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2BCD570-E252-428B-A05A-BD3068A4B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57" y="2563432"/>
            <a:ext cx="5933551" cy="40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5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61074DC-9FCC-4BEB-B227-56CFC607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" y="1040984"/>
            <a:ext cx="12185716" cy="13509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7C2DD9-CD7F-4590-BC23-40BF0EEC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088"/>
            <a:ext cx="10515600" cy="1325563"/>
          </a:xfrm>
        </p:spPr>
        <p:txBody>
          <a:bodyPr/>
          <a:lstStyle/>
          <a:p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69967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65AF-5D2A-664A-AA52-1CF79EFE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F697-0B71-834B-BB55-4A7B6A8F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IMDB dataset having 50K movie reviews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1260EA-F891-BB44-90AA-FA4A6FCC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1" y="2430462"/>
            <a:ext cx="8188239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367C-C715-C848-AED4-CDA6027B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BEF2-7836-1E49-B7A8-08283FF9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Load data and quick data exploration</a:t>
            </a:r>
          </a:p>
          <a:p>
            <a:r>
              <a:rPr lang="en-US"/>
              <a:t>Clean data</a:t>
            </a:r>
          </a:p>
          <a:p>
            <a:r>
              <a:rPr lang="en-US"/>
              <a:t>Data Exploration</a:t>
            </a:r>
          </a:p>
          <a:p>
            <a:r>
              <a:rPr lang="en-US"/>
              <a:t>Model preparation</a:t>
            </a:r>
          </a:p>
          <a:p>
            <a:r>
              <a:rPr lang="en-US"/>
              <a:t>Classical modeling: Random Forest / TF-IDF / Logistic Regression</a:t>
            </a:r>
          </a:p>
          <a:p>
            <a:r>
              <a:rPr lang="en-US"/>
              <a:t>Deep Learning Model: RNN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2ECB-23C0-134E-BBA3-FF7E1E2C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view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F483D26-DDE5-5A4D-8DED-24259709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1890088"/>
            <a:ext cx="5308600" cy="33401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6DDE1AC-0BE9-0144-92B7-F022F069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8" y="2000251"/>
            <a:ext cx="6977062" cy="2757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01DD6-D7F7-AA4F-BA20-1120B855FB7C}"/>
              </a:ext>
            </a:extLst>
          </p:cNvPr>
          <p:cNvSpPr txBox="1"/>
          <p:nvPr/>
        </p:nvSpPr>
        <p:spPr>
          <a:xfrm>
            <a:off x="803275" y="5429588"/>
            <a:ext cx="530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Dataset is equilibrated with few duplicated lines</a:t>
            </a:r>
          </a:p>
        </p:txBody>
      </p:sp>
    </p:spTree>
    <p:extLst>
      <p:ext uri="{BB962C8B-B14F-4D97-AF65-F5344CB8AC3E}">
        <p14:creationId xmlns:p14="http://schemas.microsoft.com/office/powerpoint/2010/main" val="404696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B4EA08-17E9-D34A-BB47-4A892DAAA6E7}"/>
              </a:ext>
            </a:extLst>
          </p:cNvPr>
          <p:cNvSpPr txBox="1"/>
          <p:nvPr/>
        </p:nvSpPr>
        <p:spPr>
          <a:xfrm>
            <a:off x="338138" y="1712970"/>
            <a:ext cx="1185386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Convert sentiment(label) in integer: (“</a:t>
            </a:r>
            <a:r>
              <a:rPr lang="en-US" sz="2400" err="1"/>
              <a:t>positive”,”negative</a:t>
            </a:r>
            <a:r>
              <a:rPr lang="en-US" sz="2400"/>
              <a:t>”) =&gt; (1,0)</a:t>
            </a:r>
          </a:p>
          <a:p>
            <a:endParaRPr lang="en-US" sz="2400"/>
          </a:p>
          <a:p>
            <a:r>
              <a:rPr lang="en-US" sz="2400"/>
              <a:t>2.Remove duplicates</a:t>
            </a:r>
          </a:p>
          <a:p>
            <a:endParaRPr lang="en-US" sz="2400"/>
          </a:p>
          <a:p>
            <a:r>
              <a:rPr lang="en-US" sz="2400"/>
              <a:t>3.Remove stop words 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endParaRPr lang="en-US" sz="2400"/>
          </a:p>
          <a:p>
            <a:endParaRPr lang="en-US" sz="2400"/>
          </a:p>
          <a:p>
            <a:pPr marL="342900" indent="-342900">
              <a:buAutoNum type="arabicPeriod"/>
            </a:pP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E9D17-2EF6-E748-B77C-A6A92F44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107950"/>
            <a:ext cx="10515600" cy="1325563"/>
          </a:xfrm>
        </p:spPr>
        <p:txBody>
          <a:bodyPr/>
          <a:lstStyle/>
          <a:p>
            <a:r>
              <a:rPr lang="en-US"/>
              <a:t>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0127E-9463-F543-A568-F1893141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5" y="3698188"/>
            <a:ext cx="11112892" cy="4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C300E0-1EA5-6149-8378-648F6174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Data exploration: Word Frequency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06CD3C7-A407-8446-9397-E084BEB0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014"/>
            <a:ext cx="6629812" cy="3797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67D93E-2D53-674F-A113-99DBEC09CD39}"/>
              </a:ext>
            </a:extLst>
          </p:cNvPr>
          <p:cNvSpPr txBox="1"/>
          <p:nvPr/>
        </p:nvSpPr>
        <p:spPr>
          <a:xfrm>
            <a:off x="2028826" y="5243513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Global word frequency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6DD50BF-831B-B445-86B1-7B96FBC7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887" y="0"/>
            <a:ext cx="5570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0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B5F3C85-77F6-1A4A-BD90-BFA063DC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1824"/>
            <a:ext cx="10220325" cy="4423723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BAA5089-908F-D14A-9DBC-0B08B965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6" y="1503544"/>
            <a:ext cx="10864489" cy="49893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44E5DB5-4C4D-5D4D-9E1A-A0F7E4FA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107950"/>
            <a:ext cx="10515600" cy="1325563"/>
          </a:xfrm>
        </p:spPr>
        <p:txBody>
          <a:bodyPr/>
          <a:lstStyle/>
          <a:p>
            <a:r>
              <a:rPr lang="en-US"/>
              <a:t>Data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10BB8-2FB3-504C-95FB-151EDD472D92}"/>
              </a:ext>
            </a:extLst>
          </p:cNvPr>
          <p:cNvSpPr txBox="1"/>
          <p:nvPr/>
        </p:nvSpPr>
        <p:spPr>
          <a:xfrm>
            <a:off x="4672012" y="2528888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Comment length</a:t>
            </a:r>
          </a:p>
        </p:txBody>
      </p:sp>
    </p:spTree>
    <p:extLst>
      <p:ext uri="{BB962C8B-B14F-4D97-AF65-F5344CB8AC3E}">
        <p14:creationId xmlns:p14="http://schemas.microsoft.com/office/powerpoint/2010/main" val="413276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E1A7-B5E7-994C-87B0-DF62100D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7" y="3764"/>
            <a:ext cx="10515600" cy="1325563"/>
          </a:xfrm>
        </p:spPr>
        <p:txBody>
          <a:bodyPr/>
          <a:lstStyle/>
          <a:p>
            <a:r>
              <a:rPr lang="en-US"/>
              <a:t>WORD CLOUD</a:t>
            </a:r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0ECE8696-6DA0-6F48-863A-CB41B9F4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39" y="210565"/>
            <a:ext cx="6489438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8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166642-2086-4401-B1FC-7954559F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Latent Dirichlet Allocation model</a:t>
            </a:r>
          </a:p>
          <a:p>
            <a:endParaRPr lang="en-US" sz="3600"/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A39B62-EF82-443A-B510-6CE96A7FBB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804" y="1251019"/>
            <a:ext cx="6662352" cy="3453652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8EF7D31-6D1B-4447-9FC4-B3B1EFBB8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" t="1087" r="16550"/>
          <a:stretch/>
        </p:blipFill>
        <p:spPr>
          <a:xfrm>
            <a:off x="482068" y="4910304"/>
            <a:ext cx="10074598" cy="1534898"/>
          </a:xfrm>
          <a:prstGeom prst="rect">
            <a:avLst/>
          </a:prstGeom>
        </p:spPr>
      </p:pic>
      <p:pic>
        <p:nvPicPr>
          <p:cNvPr id="26" name="Image 2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619A6ED-2276-4CBC-AFBC-923411F55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211" y="1453946"/>
            <a:ext cx="4655388" cy="23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392E4FF7D9E4793C9D228FE587195" ma:contentTypeVersion="6" ma:contentTypeDescription="Crée un document." ma:contentTypeScope="" ma:versionID="5e7c276f4f4a3fb97c4080489f389cab">
  <xsd:schema xmlns:xsd="http://www.w3.org/2001/XMLSchema" xmlns:xs="http://www.w3.org/2001/XMLSchema" xmlns:p="http://schemas.microsoft.com/office/2006/metadata/properties" xmlns:ns2="856aa624-e704-4d39-94f5-93529feb8ea6" targetNamespace="http://schemas.microsoft.com/office/2006/metadata/properties" ma:root="true" ma:fieldsID="a62c13b5ff2c2cd3dafd28db6ba16f76" ns2:_="">
    <xsd:import namespace="856aa624-e704-4d39-94f5-93529feb8e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aa624-e704-4d39-94f5-93529feb8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A27A2F-297D-43AE-BB77-0EA66D3F7715}">
  <ds:schemaRefs>
    <ds:schemaRef ds:uri="856aa624-e704-4d39-94f5-93529feb8e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AEE546A-1D7E-45C7-BA15-2D0F88FD22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F8FBE3-6AC0-4A03-A963-200A45D58B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Sentiment Analysis</vt:lpstr>
      <vt:lpstr>Database</vt:lpstr>
      <vt:lpstr>Workflow</vt:lpstr>
      <vt:lpstr>Quick view</vt:lpstr>
      <vt:lpstr>CLEANING</vt:lpstr>
      <vt:lpstr>Data exploration: Word Frequency</vt:lpstr>
      <vt:lpstr>Data exploration</vt:lpstr>
      <vt:lpstr>WORD CLOUD</vt:lpstr>
      <vt:lpstr>Latent Dirichlet Allocation model </vt:lpstr>
      <vt:lpstr>Data Preparation</vt:lpstr>
      <vt:lpstr>MODEL</vt:lpstr>
      <vt:lpstr>DEEP LEARNING</vt:lpstr>
      <vt:lpstr>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Pierre-Emmanuel BARRALLON</dc:creator>
  <cp:revision>9</cp:revision>
  <dcterms:created xsi:type="dcterms:W3CDTF">2021-07-23T11:09:47Z</dcterms:created>
  <dcterms:modified xsi:type="dcterms:W3CDTF">2021-07-23T12:40:56Z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0x010100D09392E4FF7D9E4793C9D228FE587195</vt:lpwstr>
  </property>
</Properties>
</file>