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1" r:id="rId4"/>
    <p:sldId id="272" r:id="rId5"/>
    <p:sldId id="273" r:id="rId6"/>
    <p:sldId id="274" r:id="rId7"/>
    <p:sldId id="275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14FF"/>
    <a:srgbClr val="5DF8AA"/>
    <a:srgbClr val="F3EA11"/>
    <a:srgbClr val="FFFFFF"/>
    <a:srgbClr val="D1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60" d="100"/>
          <a:sy n="60" d="100"/>
        </p:scale>
        <p:origin x="114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3F58F-ACB4-4B5A-8644-4E233A8482C5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A4BED-A9E8-45F3-B82F-A33C597C66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35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4BED-A9E8-45F3-B82F-A33C597C66C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4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3D94-112A-44C6-9AD9-C3CA35907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33258-FD3B-4DB6-8A16-A91DF02A1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13BE-4795-43EC-8273-37B66CB6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D8B-6BA7-4133-A50C-CD1C3C1C2FF2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6A5B-9F6A-47D5-A29C-F342FA2F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9B21-ED5B-4D33-A2B3-6C08246F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D5FA-5409-4E48-B3C1-3AFC610DA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46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56A3-E9BC-43BE-9196-FDEABA96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85D4-E4C0-49E5-9E74-B6E7FCFFC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B627-8612-4967-9B95-0416C35F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D8B-6BA7-4133-A50C-CD1C3C1C2FF2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289F-73BC-432A-B234-D6224AD8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381B-6E1F-42C1-B1AC-6445A25F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D5FA-5409-4E48-B3C1-3AFC610DA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1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004F7-86D7-434F-99DD-D27320DD2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A1546-81DF-4165-9E00-BA278D69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39141-4B59-4E44-A280-3355D19D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D8B-6BA7-4133-A50C-CD1C3C1C2FF2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4C4EE-4869-4552-AEEE-31ED0982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BB7E-AF8E-4104-9476-58002D74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D5FA-5409-4E48-B3C1-3AFC610DA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33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BC0D-7B83-4B47-B3B6-978FFEDB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EBD0-4669-4375-A230-C9757942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DAFD-9AC1-4F8A-BF3A-F904A875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D8B-6BA7-4133-A50C-CD1C3C1C2FF2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C4563-873C-40CD-9DF2-64A70416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36CD-5F4E-41D6-AA48-E092A771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D5FA-5409-4E48-B3C1-3AFC610DA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2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5662-F25B-43F7-BFEB-CEDF4B78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33D45-578D-43C1-93C6-607CFC94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5926-70DD-4739-8D93-795206BF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D8B-6BA7-4133-A50C-CD1C3C1C2FF2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CF14-45D1-4176-A41A-7B86A4B1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A68CC-F49B-41AF-B253-A5A437E6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D5FA-5409-4E48-B3C1-3AFC610DA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99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D5E1-A2C2-4F0B-8C92-6858C8FB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D21-D035-4524-B9FE-5F6C22829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F86A8-1DB5-47D2-AC64-C1DCE08F0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929BE-405E-4C5B-941E-58F37987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D8B-6BA7-4133-A50C-CD1C3C1C2FF2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C934D-80DF-48CE-8578-E82B03D4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B1B3B-6831-4FB6-B423-77E03386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D5FA-5409-4E48-B3C1-3AFC610DA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61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9019-9BBD-4599-B0A4-90B008B7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14DB8-E142-4450-9F10-AC6E3B828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2695F-9846-433C-B382-4C2967A53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FB7C6-6380-404C-9974-93DB7DB32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28099-D858-4D13-A484-344CF2F42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0664F-CA81-459E-B022-2FDB5003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D8B-6BA7-4133-A50C-CD1C3C1C2FF2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11682-3F9F-44D7-915D-54534626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3286A-AB17-4EF0-8F85-22CB8BDA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D5FA-5409-4E48-B3C1-3AFC610DA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84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D800-1C6E-4C68-854D-E1C0A03C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ADD48-3B45-44F7-B954-383E6F6A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D8B-6BA7-4133-A50C-CD1C3C1C2FF2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D9583-A1B7-4D7C-BB9C-71F22229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4FBEE-354A-4D45-B948-0CFCD448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D5FA-5409-4E48-B3C1-3AFC610DA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8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74A8B-F322-439C-A1FA-1518A173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D8B-6BA7-4133-A50C-CD1C3C1C2FF2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68404-812D-4A33-B82B-6B901D83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D4BA9-2EED-44B1-B307-999E96F6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D5FA-5409-4E48-B3C1-3AFC610DA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66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5A07-29FA-4A52-AAAE-7D6005B3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FE24-CEFB-4717-84ED-1973B517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382AD-CC65-4BF7-864C-7EB3CBA8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6D661-23D1-498E-A8F3-CB7F81BC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D8B-6BA7-4133-A50C-CD1C3C1C2FF2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2A5C7-C834-45BC-B6C0-B9DD58FB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0EEC7-ED0B-447E-8B4B-C39C1A4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D5FA-5409-4E48-B3C1-3AFC610DA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87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93A3-AFF8-4835-93EB-0E251165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0E6EF-4B60-4878-B0BC-F156C61C3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74CC-5EBF-4573-BDD0-F95D2FA2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BA151-C958-43C7-829C-863C1DB9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D8B-6BA7-4133-A50C-CD1C3C1C2FF2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EEF7-7DB4-4438-9C6E-7D07E9A4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3B018-A2B8-4F58-A8B7-2790B0F9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D5FA-5409-4E48-B3C1-3AFC610DA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90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A2A63-3C69-4387-923A-C09959EE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4478-2571-44C7-8C8D-96B4EF64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E7F3-3D25-4F00-8750-DE69BE87B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3D8B-6BA7-4133-A50C-CD1C3C1C2FF2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CDC1-75A0-4CF1-AECB-F73D9311B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C5CD-9488-49BE-8596-C21AC30C4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D5FA-5409-4E48-B3C1-3AFC610DA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7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61345B-B607-4754-84C9-C3719FB2AA2F}"/>
              </a:ext>
            </a:extLst>
          </p:cNvPr>
          <p:cNvSpPr/>
          <p:nvPr/>
        </p:nvSpPr>
        <p:spPr>
          <a:xfrm>
            <a:off x="0" y="0"/>
            <a:ext cx="12192000" cy="6912058"/>
          </a:xfrm>
          <a:prstGeom prst="rect">
            <a:avLst/>
          </a:prstGeom>
          <a:solidFill>
            <a:srgbClr val="8D1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76D4EF61-CBF6-46B4-95DF-06A6B47BE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42" y="0"/>
            <a:ext cx="8187551" cy="6903501"/>
          </a:xfrm>
          <a:prstGeom prst="rect">
            <a:avLst/>
          </a:prstGeom>
        </p:spPr>
      </p:pic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31112B1-B367-488F-AAC1-10F2E5F40009}"/>
              </a:ext>
            </a:extLst>
          </p:cNvPr>
          <p:cNvSpPr/>
          <p:nvPr/>
        </p:nvSpPr>
        <p:spPr>
          <a:xfrm>
            <a:off x="-122830" y="-18738"/>
            <a:ext cx="5195246" cy="6876738"/>
          </a:xfrm>
          <a:custGeom>
            <a:avLst/>
            <a:gdLst>
              <a:gd name="connsiteX0" fmla="*/ 0 w 7924799"/>
              <a:gd name="connsiteY0" fmla="*/ 6858000 h 6858000"/>
              <a:gd name="connsiteX1" fmla="*/ 2885435 w 7924799"/>
              <a:gd name="connsiteY1" fmla="*/ 0 h 6858000"/>
              <a:gd name="connsiteX2" fmla="*/ 7924799 w 7924799"/>
              <a:gd name="connsiteY2" fmla="*/ 0 h 6858000"/>
              <a:gd name="connsiteX3" fmla="*/ 5039364 w 7924799"/>
              <a:gd name="connsiteY3" fmla="*/ 6858000 h 6858000"/>
              <a:gd name="connsiteX4" fmla="*/ 0 w 7924799"/>
              <a:gd name="connsiteY4" fmla="*/ 6858000 h 6858000"/>
              <a:gd name="connsiteX0" fmla="*/ 0 w 5236190"/>
              <a:gd name="connsiteY0" fmla="*/ 6885296 h 6885296"/>
              <a:gd name="connsiteX1" fmla="*/ 196826 w 5236190"/>
              <a:gd name="connsiteY1" fmla="*/ 0 h 6885296"/>
              <a:gd name="connsiteX2" fmla="*/ 5236190 w 5236190"/>
              <a:gd name="connsiteY2" fmla="*/ 0 h 6885296"/>
              <a:gd name="connsiteX3" fmla="*/ 2350755 w 5236190"/>
              <a:gd name="connsiteY3" fmla="*/ 6858000 h 6885296"/>
              <a:gd name="connsiteX4" fmla="*/ 0 w 5236190"/>
              <a:gd name="connsiteY4" fmla="*/ 6885296 h 6885296"/>
              <a:gd name="connsiteX0" fmla="*/ 0 w 5099712"/>
              <a:gd name="connsiteY0" fmla="*/ 6871648 h 6871648"/>
              <a:gd name="connsiteX1" fmla="*/ 60348 w 5099712"/>
              <a:gd name="connsiteY1" fmla="*/ 0 h 6871648"/>
              <a:gd name="connsiteX2" fmla="*/ 5099712 w 5099712"/>
              <a:gd name="connsiteY2" fmla="*/ 0 h 6871648"/>
              <a:gd name="connsiteX3" fmla="*/ 2214277 w 5099712"/>
              <a:gd name="connsiteY3" fmla="*/ 6858000 h 6871648"/>
              <a:gd name="connsiteX4" fmla="*/ 0 w 5099712"/>
              <a:gd name="connsiteY4" fmla="*/ 6871648 h 6871648"/>
              <a:gd name="connsiteX0" fmla="*/ 0 w 5058769"/>
              <a:gd name="connsiteY0" fmla="*/ 6871648 h 6871648"/>
              <a:gd name="connsiteX1" fmla="*/ 19405 w 5058769"/>
              <a:gd name="connsiteY1" fmla="*/ 0 h 6871648"/>
              <a:gd name="connsiteX2" fmla="*/ 5058769 w 5058769"/>
              <a:gd name="connsiteY2" fmla="*/ 0 h 6871648"/>
              <a:gd name="connsiteX3" fmla="*/ 2173334 w 5058769"/>
              <a:gd name="connsiteY3" fmla="*/ 6858000 h 6871648"/>
              <a:gd name="connsiteX4" fmla="*/ 0 w 5058769"/>
              <a:gd name="connsiteY4" fmla="*/ 6871648 h 6871648"/>
              <a:gd name="connsiteX0" fmla="*/ 22352 w 5040177"/>
              <a:gd name="connsiteY0" fmla="*/ 6898944 h 6898944"/>
              <a:gd name="connsiteX1" fmla="*/ 813 w 5040177"/>
              <a:gd name="connsiteY1" fmla="*/ 0 h 6898944"/>
              <a:gd name="connsiteX2" fmla="*/ 5040177 w 5040177"/>
              <a:gd name="connsiteY2" fmla="*/ 0 h 6898944"/>
              <a:gd name="connsiteX3" fmla="*/ 2154742 w 5040177"/>
              <a:gd name="connsiteY3" fmla="*/ 6858000 h 6898944"/>
              <a:gd name="connsiteX4" fmla="*/ 22352 w 5040177"/>
              <a:gd name="connsiteY4" fmla="*/ 6898944 h 6898944"/>
              <a:gd name="connsiteX0" fmla="*/ 0 w 5072416"/>
              <a:gd name="connsiteY0" fmla="*/ 6953535 h 6953535"/>
              <a:gd name="connsiteX1" fmla="*/ 33052 w 5072416"/>
              <a:gd name="connsiteY1" fmla="*/ 0 h 6953535"/>
              <a:gd name="connsiteX2" fmla="*/ 5072416 w 5072416"/>
              <a:gd name="connsiteY2" fmla="*/ 0 h 6953535"/>
              <a:gd name="connsiteX3" fmla="*/ 2186981 w 5072416"/>
              <a:gd name="connsiteY3" fmla="*/ 6858000 h 6953535"/>
              <a:gd name="connsiteX4" fmla="*/ 0 w 5072416"/>
              <a:gd name="connsiteY4" fmla="*/ 6953535 h 6953535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58000 h 6898944"/>
              <a:gd name="connsiteX4" fmla="*/ 0 w 5072416"/>
              <a:gd name="connsiteY4" fmla="*/ 6898944 h 6898944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98943 h 6898944"/>
              <a:gd name="connsiteX4" fmla="*/ 0 w 5072416"/>
              <a:gd name="connsiteY4" fmla="*/ 6898944 h 6898944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71648 h 6898944"/>
              <a:gd name="connsiteX4" fmla="*/ 0 w 5072416"/>
              <a:gd name="connsiteY4" fmla="*/ 6898944 h 6898944"/>
              <a:gd name="connsiteX0" fmla="*/ 0 w 5072416"/>
              <a:gd name="connsiteY0" fmla="*/ 6871649 h 6871649"/>
              <a:gd name="connsiteX1" fmla="*/ 33052 w 5072416"/>
              <a:gd name="connsiteY1" fmla="*/ 0 h 6871649"/>
              <a:gd name="connsiteX2" fmla="*/ 5072416 w 5072416"/>
              <a:gd name="connsiteY2" fmla="*/ 0 h 6871649"/>
              <a:gd name="connsiteX3" fmla="*/ 2186981 w 5072416"/>
              <a:gd name="connsiteY3" fmla="*/ 6871648 h 6871649"/>
              <a:gd name="connsiteX4" fmla="*/ 0 w 5072416"/>
              <a:gd name="connsiteY4" fmla="*/ 6871649 h 687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416" h="6871649">
                <a:moveTo>
                  <a:pt x="0" y="6871649"/>
                </a:moveTo>
                <a:cubicBezTo>
                  <a:pt x="6468" y="4581100"/>
                  <a:pt x="26584" y="2290549"/>
                  <a:pt x="33052" y="0"/>
                </a:cubicBezTo>
                <a:lnTo>
                  <a:pt x="5072416" y="0"/>
                </a:lnTo>
                <a:lnTo>
                  <a:pt x="2186981" y="6871648"/>
                </a:lnTo>
                <a:lnTo>
                  <a:pt x="0" y="6871649"/>
                </a:lnTo>
                <a:close/>
              </a:path>
            </a:pathLst>
          </a:custGeom>
          <a:solidFill>
            <a:srgbClr val="5DF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FE9AA7-95CF-43ED-B4C3-66022D244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"/>
          <a:stretch/>
        </p:blipFill>
        <p:spPr>
          <a:xfrm>
            <a:off x="-154337" y="-18206"/>
            <a:ext cx="5403071" cy="69302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74F804-1077-4D06-ACED-D7AF860262ED}"/>
              </a:ext>
            </a:extLst>
          </p:cNvPr>
          <p:cNvSpPr/>
          <p:nvPr/>
        </p:nvSpPr>
        <p:spPr>
          <a:xfrm>
            <a:off x="-154337" y="-26763"/>
            <a:ext cx="12346337" cy="693026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054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61345B-B607-4754-84C9-C3719FB2AA2F}"/>
              </a:ext>
            </a:extLst>
          </p:cNvPr>
          <p:cNvSpPr/>
          <p:nvPr/>
        </p:nvSpPr>
        <p:spPr>
          <a:xfrm>
            <a:off x="0" y="0"/>
            <a:ext cx="12192000" cy="6912058"/>
          </a:xfrm>
          <a:prstGeom prst="rect">
            <a:avLst/>
          </a:prstGeom>
          <a:solidFill>
            <a:srgbClr val="8D1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76D4EF61-CBF6-46B4-95DF-06A6B47BE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42" y="0"/>
            <a:ext cx="8187551" cy="6903501"/>
          </a:xfrm>
          <a:prstGeom prst="rect">
            <a:avLst/>
          </a:prstGeom>
        </p:spPr>
      </p:pic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31112B1-B367-488F-AAC1-10F2E5F40009}"/>
              </a:ext>
            </a:extLst>
          </p:cNvPr>
          <p:cNvSpPr/>
          <p:nvPr/>
        </p:nvSpPr>
        <p:spPr>
          <a:xfrm>
            <a:off x="-122830" y="-18738"/>
            <a:ext cx="5195246" cy="6876738"/>
          </a:xfrm>
          <a:custGeom>
            <a:avLst/>
            <a:gdLst>
              <a:gd name="connsiteX0" fmla="*/ 0 w 7924799"/>
              <a:gd name="connsiteY0" fmla="*/ 6858000 h 6858000"/>
              <a:gd name="connsiteX1" fmla="*/ 2885435 w 7924799"/>
              <a:gd name="connsiteY1" fmla="*/ 0 h 6858000"/>
              <a:gd name="connsiteX2" fmla="*/ 7924799 w 7924799"/>
              <a:gd name="connsiteY2" fmla="*/ 0 h 6858000"/>
              <a:gd name="connsiteX3" fmla="*/ 5039364 w 7924799"/>
              <a:gd name="connsiteY3" fmla="*/ 6858000 h 6858000"/>
              <a:gd name="connsiteX4" fmla="*/ 0 w 7924799"/>
              <a:gd name="connsiteY4" fmla="*/ 6858000 h 6858000"/>
              <a:gd name="connsiteX0" fmla="*/ 0 w 5236190"/>
              <a:gd name="connsiteY0" fmla="*/ 6885296 h 6885296"/>
              <a:gd name="connsiteX1" fmla="*/ 196826 w 5236190"/>
              <a:gd name="connsiteY1" fmla="*/ 0 h 6885296"/>
              <a:gd name="connsiteX2" fmla="*/ 5236190 w 5236190"/>
              <a:gd name="connsiteY2" fmla="*/ 0 h 6885296"/>
              <a:gd name="connsiteX3" fmla="*/ 2350755 w 5236190"/>
              <a:gd name="connsiteY3" fmla="*/ 6858000 h 6885296"/>
              <a:gd name="connsiteX4" fmla="*/ 0 w 5236190"/>
              <a:gd name="connsiteY4" fmla="*/ 6885296 h 6885296"/>
              <a:gd name="connsiteX0" fmla="*/ 0 w 5099712"/>
              <a:gd name="connsiteY0" fmla="*/ 6871648 h 6871648"/>
              <a:gd name="connsiteX1" fmla="*/ 60348 w 5099712"/>
              <a:gd name="connsiteY1" fmla="*/ 0 h 6871648"/>
              <a:gd name="connsiteX2" fmla="*/ 5099712 w 5099712"/>
              <a:gd name="connsiteY2" fmla="*/ 0 h 6871648"/>
              <a:gd name="connsiteX3" fmla="*/ 2214277 w 5099712"/>
              <a:gd name="connsiteY3" fmla="*/ 6858000 h 6871648"/>
              <a:gd name="connsiteX4" fmla="*/ 0 w 5099712"/>
              <a:gd name="connsiteY4" fmla="*/ 6871648 h 6871648"/>
              <a:gd name="connsiteX0" fmla="*/ 0 w 5058769"/>
              <a:gd name="connsiteY0" fmla="*/ 6871648 h 6871648"/>
              <a:gd name="connsiteX1" fmla="*/ 19405 w 5058769"/>
              <a:gd name="connsiteY1" fmla="*/ 0 h 6871648"/>
              <a:gd name="connsiteX2" fmla="*/ 5058769 w 5058769"/>
              <a:gd name="connsiteY2" fmla="*/ 0 h 6871648"/>
              <a:gd name="connsiteX3" fmla="*/ 2173334 w 5058769"/>
              <a:gd name="connsiteY3" fmla="*/ 6858000 h 6871648"/>
              <a:gd name="connsiteX4" fmla="*/ 0 w 5058769"/>
              <a:gd name="connsiteY4" fmla="*/ 6871648 h 6871648"/>
              <a:gd name="connsiteX0" fmla="*/ 22352 w 5040177"/>
              <a:gd name="connsiteY0" fmla="*/ 6898944 h 6898944"/>
              <a:gd name="connsiteX1" fmla="*/ 813 w 5040177"/>
              <a:gd name="connsiteY1" fmla="*/ 0 h 6898944"/>
              <a:gd name="connsiteX2" fmla="*/ 5040177 w 5040177"/>
              <a:gd name="connsiteY2" fmla="*/ 0 h 6898944"/>
              <a:gd name="connsiteX3" fmla="*/ 2154742 w 5040177"/>
              <a:gd name="connsiteY3" fmla="*/ 6858000 h 6898944"/>
              <a:gd name="connsiteX4" fmla="*/ 22352 w 5040177"/>
              <a:gd name="connsiteY4" fmla="*/ 6898944 h 6898944"/>
              <a:gd name="connsiteX0" fmla="*/ 0 w 5072416"/>
              <a:gd name="connsiteY0" fmla="*/ 6953535 h 6953535"/>
              <a:gd name="connsiteX1" fmla="*/ 33052 w 5072416"/>
              <a:gd name="connsiteY1" fmla="*/ 0 h 6953535"/>
              <a:gd name="connsiteX2" fmla="*/ 5072416 w 5072416"/>
              <a:gd name="connsiteY2" fmla="*/ 0 h 6953535"/>
              <a:gd name="connsiteX3" fmla="*/ 2186981 w 5072416"/>
              <a:gd name="connsiteY3" fmla="*/ 6858000 h 6953535"/>
              <a:gd name="connsiteX4" fmla="*/ 0 w 5072416"/>
              <a:gd name="connsiteY4" fmla="*/ 6953535 h 6953535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58000 h 6898944"/>
              <a:gd name="connsiteX4" fmla="*/ 0 w 5072416"/>
              <a:gd name="connsiteY4" fmla="*/ 6898944 h 6898944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98943 h 6898944"/>
              <a:gd name="connsiteX4" fmla="*/ 0 w 5072416"/>
              <a:gd name="connsiteY4" fmla="*/ 6898944 h 6898944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71648 h 6898944"/>
              <a:gd name="connsiteX4" fmla="*/ 0 w 5072416"/>
              <a:gd name="connsiteY4" fmla="*/ 6898944 h 6898944"/>
              <a:gd name="connsiteX0" fmla="*/ 0 w 5072416"/>
              <a:gd name="connsiteY0" fmla="*/ 6871649 h 6871649"/>
              <a:gd name="connsiteX1" fmla="*/ 33052 w 5072416"/>
              <a:gd name="connsiteY1" fmla="*/ 0 h 6871649"/>
              <a:gd name="connsiteX2" fmla="*/ 5072416 w 5072416"/>
              <a:gd name="connsiteY2" fmla="*/ 0 h 6871649"/>
              <a:gd name="connsiteX3" fmla="*/ 2186981 w 5072416"/>
              <a:gd name="connsiteY3" fmla="*/ 6871648 h 6871649"/>
              <a:gd name="connsiteX4" fmla="*/ 0 w 5072416"/>
              <a:gd name="connsiteY4" fmla="*/ 6871649 h 687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416" h="6871649">
                <a:moveTo>
                  <a:pt x="0" y="6871649"/>
                </a:moveTo>
                <a:cubicBezTo>
                  <a:pt x="6468" y="4581100"/>
                  <a:pt x="26584" y="2290549"/>
                  <a:pt x="33052" y="0"/>
                </a:cubicBezTo>
                <a:lnTo>
                  <a:pt x="5072416" y="0"/>
                </a:lnTo>
                <a:lnTo>
                  <a:pt x="2186981" y="6871648"/>
                </a:lnTo>
                <a:lnTo>
                  <a:pt x="0" y="6871649"/>
                </a:lnTo>
                <a:close/>
              </a:path>
            </a:pathLst>
          </a:custGeom>
          <a:solidFill>
            <a:srgbClr val="5DF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FE9AA7-95CF-43ED-B4C3-66022D244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"/>
          <a:stretch/>
        </p:blipFill>
        <p:spPr>
          <a:xfrm>
            <a:off x="-154337" y="-18206"/>
            <a:ext cx="5403071" cy="69302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74F804-1077-4D06-ACED-D7AF860262ED}"/>
              </a:ext>
            </a:extLst>
          </p:cNvPr>
          <p:cNvSpPr/>
          <p:nvPr/>
        </p:nvSpPr>
        <p:spPr>
          <a:xfrm>
            <a:off x="-154337" y="-26763"/>
            <a:ext cx="12346337" cy="693026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B6355939-1FFF-4FA0-8712-44615FF38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6" y="2022514"/>
            <a:ext cx="11267467" cy="3290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D43917-50D7-4FAD-A6A2-CD1B276900E0}"/>
              </a:ext>
            </a:extLst>
          </p:cNvPr>
          <p:cNvSpPr txBox="1"/>
          <p:nvPr/>
        </p:nvSpPr>
        <p:spPr>
          <a:xfrm>
            <a:off x="4312160" y="2415935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QUEM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1E8954-4D03-482B-918B-34502C188581}"/>
              </a:ext>
            </a:extLst>
          </p:cNvPr>
          <p:cNvSpPr txBox="1"/>
          <p:nvPr/>
        </p:nvSpPr>
        <p:spPr>
          <a:xfrm>
            <a:off x="5280241" y="2422046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QUER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EA6F4-1A15-4F53-A8E4-63F077B5617C}"/>
              </a:ext>
            </a:extLst>
          </p:cNvPr>
          <p:cNvSpPr txBox="1"/>
          <p:nvPr/>
        </p:nvSpPr>
        <p:spPr>
          <a:xfrm>
            <a:off x="6249486" y="2414523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SER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13645-9B36-4718-9D9C-17F32F707264}"/>
              </a:ext>
            </a:extLst>
          </p:cNvPr>
          <p:cNvSpPr txBox="1"/>
          <p:nvPr/>
        </p:nvSpPr>
        <p:spPr>
          <a:xfrm>
            <a:off x="7034540" y="2419303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UM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40898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61345B-B607-4754-84C9-C3719FB2AA2F}"/>
              </a:ext>
            </a:extLst>
          </p:cNvPr>
          <p:cNvSpPr/>
          <p:nvPr/>
        </p:nvSpPr>
        <p:spPr>
          <a:xfrm>
            <a:off x="0" y="0"/>
            <a:ext cx="12192000" cy="6912058"/>
          </a:xfrm>
          <a:prstGeom prst="rect">
            <a:avLst/>
          </a:prstGeom>
          <a:solidFill>
            <a:srgbClr val="8D1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76D4EF61-CBF6-46B4-95DF-06A6B47BE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42" y="0"/>
            <a:ext cx="8187551" cy="6903501"/>
          </a:xfrm>
          <a:prstGeom prst="rect">
            <a:avLst/>
          </a:prstGeom>
        </p:spPr>
      </p:pic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31112B1-B367-488F-AAC1-10F2E5F40009}"/>
              </a:ext>
            </a:extLst>
          </p:cNvPr>
          <p:cNvSpPr/>
          <p:nvPr/>
        </p:nvSpPr>
        <p:spPr>
          <a:xfrm>
            <a:off x="-122830" y="-18738"/>
            <a:ext cx="5195246" cy="6876738"/>
          </a:xfrm>
          <a:custGeom>
            <a:avLst/>
            <a:gdLst>
              <a:gd name="connsiteX0" fmla="*/ 0 w 7924799"/>
              <a:gd name="connsiteY0" fmla="*/ 6858000 h 6858000"/>
              <a:gd name="connsiteX1" fmla="*/ 2885435 w 7924799"/>
              <a:gd name="connsiteY1" fmla="*/ 0 h 6858000"/>
              <a:gd name="connsiteX2" fmla="*/ 7924799 w 7924799"/>
              <a:gd name="connsiteY2" fmla="*/ 0 h 6858000"/>
              <a:gd name="connsiteX3" fmla="*/ 5039364 w 7924799"/>
              <a:gd name="connsiteY3" fmla="*/ 6858000 h 6858000"/>
              <a:gd name="connsiteX4" fmla="*/ 0 w 7924799"/>
              <a:gd name="connsiteY4" fmla="*/ 6858000 h 6858000"/>
              <a:gd name="connsiteX0" fmla="*/ 0 w 5236190"/>
              <a:gd name="connsiteY0" fmla="*/ 6885296 h 6885296"/>
              <a:gd name="connsiteX1" fmla="*/ 196826 w 5236190"/>
              <a:gd name="connsiteY1" fmla="*/ 0 h 6885296"/>
              <a:gd name="connsiteX2" fmla="*/ 5236190 w 5236190"/>
              <a:gd name="connsiteY2" fmla="*/ 0 h 6885296"/>
              <a:gd name="connsiteX3" fmla="*/ 2350755 w 5236190"/>
              <a:gd name="connsiteY3" fmla="*/ 6858000 h 6885296"/>
              <a:gd name="connsiteX4" fmla="*/ 0 w 5236190"/>
              <a:gd name="connsiteY4" fmla="*/ 6885296 h 6885296"/>
              <a:gd name="connsiteX0" fmla="*/ 0 w 5099712"/>
              <a:gd name="connsiteY0" fmla="*/ 6871648 h 6871648"/>
              <a:gd name="connsiteX1" fmla="*/ 60348 w 5099712"/>
              <a:gd name="connsiteY1" fmla="*/ 0 h 6871648"/>
              <a:gd name="connsiteX2" fmla="*/ 5099712 w 5099712"/>
              <a:gd name="connsiteY2" fmla="*/ 0 h 6871648"/>
              <a:gd name="connsiteX3" fmla="*/ 2214277 w 5099712"/>
              <a:gd name="connsiteY3" fmla="*/ 6858000 h 6871648"/>
              <a:gd name="connsiteX4" fmla="*/ 0 w 5099712"/>
              <a:gd name="connsiteY4" fmla="*/ 6871648 h 6871648"/>
              <a:gd name="connsiteX0" fmla="*/ 0 w 5058769"/>
              <a:gd name="connsiteY0" fmla="*/ 6871648 h 6871648"/>
              <a:gd name="connsiteX1" fmla="*/ 19405 w 5058769"/>
              <a:gd name="connsiteY1" fmla="*/ 0 h 6871648"/>
              <a:gd name="connsiteX2" fmla="*/ 5058769 w 5058769"/>
              <a:gd name="connsiteY2" fmla="*/ 0 h 6871648"/>
              <a:gd name="connsiteX3" fmla="*/ 2173334 w 5058769"/>
              <a:gd name="connsiteY3" fmla="*/ 6858000 h 6871648"/>
              <a:gd name="connsiteX4" fmla="*/ 0 w 5058769"/>
              <a:gd name="connsiteY4" fmla="*/ 6871648 h 6871648"/>
              <a:gd name="connsiteX0" fmla="*/ 22352 w 5040177"/>
              <a:gd name="connsiteY0" fmla="*/ 6898944 h 6898944"/>
              <a:gd name="connsiteX1" fmla="*/ 813 w 5040177"/>
              <a:gd name="connsiteY1" fmla="*/ 0 h 6898944"/>
              <a:gd name="connsiteX2" fmla="*/ 5040177 w 5040177"/>
              <a:gd name="connsiteY2" fmla="*/ 0 h 6898944"/>
              <a:gd name="connsiteX3" fmla="*/ 2154742 w 5040177"/>
              <a:gd name="connsiteY3" fmla="*/ 6858000 h 6898944"/>
              <a:gd name="connsiteX4" fmla="*/ 22352 w 5040177"/>
              <a:gd name="connsiteY4" fmla="*/ 6898944 h 6898944"/>
              <a:gd name="connsiteX0" fmla="*/ 0 w 5072416"/>
              <a:gd name="connsiteY0" fmla="*/ 6953535 h 6953535"/>
              <a:gd name="connsiteX1" fmla="*/ 33052 w 5072416"/>
              <a:gd name="connsiteY1" fmla="*/ 0 h 6953535"/>
              <a:gd name="connsiteX2" fmla="*/ 5072416 w 5072416"/>
              <a:gd name="connsiteY2" fmla="*/ 0 h 6953535"/>
              <a:gd name="connsiteX3" fmla="*/ 2186981 w 5072416"/>
              <a:gd name="connsiteY3" fmla="*/ 6858000 h 6953535"/>
              <a:gd name="connsiteX4" fmla="*/ 0 w 5072416"/>
              <a:gd name="connsiteY4" fmla="*/ 6953535 h 6953535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58000 h 6898944"/>
              <a:gd name="connsiteX4" fmla="*/ 0 w 5072416"/>
              <a:gd name="connsiteY4" fmla="*/ 6898944 h 6898944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98943 h 6898944"/>
              <a:gd name="connsiteX4" fmla="*/ 0 w 5072416"/>
              <a:gd name="connsiteY4" fmla="*/ 6898944 h 6898944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71648 h 6898944"/>
              <a:gd name="connsiteX4" fmla="*/ 0 w 5072416"/>
              <a:gd name="connsiteY4" fmla="*/ 6898944 h 6898944"/>
              <a:gd name="connsiteX0" fmla="*/ 0 w 5072416"/>
              <a:gd name="connsiteY0" fmla="*/ 6871649 h 6871649"/>
              <a:gd name="connsiteX1" fmla="*/ 33052 w 5072416"/>
              <a:gd name="connsiteY1" fmla="*/ 0 h 6871649"/>
              <a:gd name="connsiteX2" fmla="*/ 5072416 w 5072416"/>
              <a:gd name="connsiteY2" fmla="*/ 0 h 6871649"/>
              <a:gd name="connsiteX3" fmla="*/ 2186981 w 5072416"/>
              <a:gd name="connsiteY3" fmla="*/ 6871648 h 6871649"/>
              <a:gd name="connsiteX4" fmla="*/ 0 w 5072416"/>
              <a:gd name="connsiteY4" fmla="*/ 6871649 h 687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416" h="6871649">
                <a:moveTo>
                  <a:pt x="0" y="6871649"/>
                </a:moveTo>
                <a:cubicBezTo>
                  <a:pt x="6468" y="4581100"/>
                  <a:pt x="26584" y="2290549"/>
                  <a:pt x="33052" y="0"/>
                </a:cubicBezTo>
                <a:lnTo>
                  <a:pt x="5072416" y="0"/>
                </a:lnTo>
                <a:lnTo>
                  <a:pt x="2186981" y="6871648"/>
                </a:lnTo>
                <a:lnTo>
                  <a:pt x="0" y="6871649"/>
                </a:lnTo>
                <a:close/>
              </a:path>
            </a:pathLst>
          </a:custGeom>
          <a:solidFill>
            <a:srgbClr val="5DF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FE9AA7-95CF-43ED-B4C3-66022D244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"/>
          <a:stretch/>
        </p:blipFill>
        <p:spPr>
          <a:xfrm>
            <a:off x="-154337" y="-18206"/>
            <a:ext cx="5403071" cy="69302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74F804-1077-4D06-ACED-D7AF860262ED}"/>
              </a:ext>
            </a:extLst>
          </p:cNvPr>
          <p:cNvSpPr/>
          <p:nvPr/>
        </p:nvSpPr>
        <p:spPr>
          <a:xfrm>
            <a:off x="-154337" y="-26763"/>
            <a:ext cx="12346337" cy="693026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B6355939-1FFF-4FA0-8712-44615FF38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6" y="2022514"/>
            <a:ext cx="11267467" cy="3290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D43917-50D7-4FAD-A6A2-CD1B276900E0}"/>
              </a:ext>
            </a:extLst>
          </p:cNvPr>
          <p:cNvSpPr txBox="1"/>
          <p:nvPr/>
        </p:nvSpPr>
        <p:spPr>
          <a:xfrm>
            <a:off x="4312160" y="2415935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QUEM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1E8954-4D03-482B-918B-34502C188581}"/>
              </a:ext>
            </a:extLst>
          </p:cNvPr>
          <p:cNvSpPr txBox="1"/>
          <p:nvPr/>
        </p:nvSpPr>
        <p:spPr>
          <a:xfrm>
            <a:off x="5280241" y="2422046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QUER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EA6F4-1A15-4F53-A8E4-63F077B5617C}"/>
              </a:ext>
            </a:extLst>
          </p:cNvPr>
          <p:cNvSpPr txBox="1"/>
          <p:nvPr/>
        </p:nvSpPr>
        <p:spPr>
          <a:xfrm>
            <a:off x="6249486" y="2414523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SER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13645-9B36-4718-9D9C-17F32F707264}"/>
              </a:ext>
            </a:extLst>
          </p:cNvPr>
          <p:cNvSpPr txBox="1"/>
          <p:nvPr/>
        </p:nvSpPr>
        <p:spPr>
          <a:xfrm>
            <a:off x="7034540" y="2419303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UM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9307D-ABD0-4A9A-9D80-89A759BB6F01}"/>
              </a:ext>
            </a:extLst>
          </p:cNvPr>
          <p:cNvSpPr txBox="1"/>
          <p:nvPr/>
        </p:nvSpPr>
        <p:spPr>
          <a:xfrm>
            <a:off x="3379533" y="2505596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B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0FF7F-6191-4BD9-B5E3-5325B734E940}"/>
              </a:ext>
            </a:extLst>
          </p:cNvPr>
          <p:cNvSpPr txBox="1"/>
          <p:nvPr/>
        </p:nvSpPr>
        <p:spPr>
          <a:xfrm>
            <a:off x="3379533" y="249703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B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43D4AE-345D-4CE6-88A9-A2D8D60398ED}"/>
              </a:ext>
            </a:extLst>
          </p:cNvPr>
          <p:cNvSpPr txBox="1"/>
          <p:nvPr/>
        </p:nvSpPr>
        <p:spPr>
          <a:xfrm>
            <a:off x="4077764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I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17FBD-9BFD-480D-B6E4-3D086FD641BF}"/>
              </a:ext>
            </a:extLst>
          </p:cNvPr>
          <p:cNvSpPr txBox="1"/>
          <p:nvPr/>
        </p:nvSpPr>
        <p:spPr>
          <a:xfrm>
            <a:off x="4077763" y="2523802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I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33079-322D-4AFB-90CF-650F029D3F07}"/>
              </a:ext>
            </a:extLst>
          </p:cNvPr>
          <p:cNvSpPr txBox="1"/>
          <p:nvPr/>
        </p:nvSpPr>
        <p:spPr>
          <a:xfrm>
            <a:off x="4437942" y="2518522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Z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7BD3C-303B-4BF8-927D-7C913E6F01FB}"/>
              </a:ext>
            </a:extLst>
          </p:cNvPr>
          <p:cNvSpPr txBox="1"/>
          <p:nvPr/>
        </p:nvSpPr>
        <p:spPr>
          <a:xfrm>
            <a:off x="4438681" y="2520525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Z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307CB-ECBD-4D57-9A10-B5A68FE08986}"/>
              </a:ext>
            </a:extLst>
          </p:cNvPr>
          <p:cNvSpPr txBox="1"/>
          <p:nvPr/>
        </p:nvSpPr>
        <p:spPr>
          <a:xfrm>
            <a:off x="5054822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U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662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3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"/>
                            </p:stCondLst>
                            <p:childTnLst>
                              <p:par>
                                <p:cTn id="3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"/>
                            </p:stCondLst>
                            <p:childTnLst>
                              <p:par>
                                <p:cTn id="3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"/>
                            </p:stCondLst>
                            <p:childTnLst>
                              <p:par>
                                <p:cTn id="5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50"/>
                            </p:stCondLst>
                            <p:childTnLst>
                              <p:par>
                                <p:cTn id="54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50"/>
                            </p:stCondLst>
                            <p:childTnLst>
                              <p:par>
                                <p:cTn id="5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50"/>
                            </p:stCondLst>
                            <p:childTnLst>
                              <p:par>
                                <p:cTn id="7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50"/>
                            </p:stCondLst>
                            <p:childTnLst>
                              <p:par>
                                <p:cTn id="74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50"/>
                            </p:stCondLst>
                            <p:childTnLst>
                              <p:par>
                                <p:cTn id="7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9" grpId="3"/>
      <p:bldP spid="24" grpId="0"/>
      <p:bldP spid="17" grpId="0"/>
      <p:bldP spid="17" grpId="1"/>
      <p:bldP spid="17" grpId="2"/>
      <p:bldP spid="17" grpId="3"/>
      <p:bldP spid="18" grpId="0"/>
      <p:bldP spid="19" grpId="0"/>
      <p:bldP spid="19" grpId="1"/>
      <p:bldP spid="19" grpId="2"/>
      <p:bldP spid="19" grpId="3"/>
      <p:bldP spid="20" grpId="0"/>
      <p:bldP spid="21" grpId="0"/>
      <p:bldP spid="21" grpId="1"/>
      <p:bldP spid="21" grpId="2"/>
      <p:bldP spid="21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61345B-B607-4754-84C9-C3719FB2AA2F}"/>
              </a:ext>
            </a:extLst>
          </p:cNvPr>
          <p:cNvSpPr/>
          <p:nvPr/>
        </p:nvSpPr>
        <p:spPr>
          <a:xfrm>
            <a:off x="0" y="0"/>
            <a:ext cx="12192000" cy="6912058"/>
          </a:xfrm>
          <a:prstGeom prst="rect">
            <a:avLst/>
          </a:prstGeom>
          <a:solidFill>
            <a:srgbClr val="8D1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76D4EF61-CBF6-46B4-95DF-06A6B47BE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42" y="0"/>
            <a:ext cx="8187551" cy="6903501"/>
          </a:xfrm>
          <a:prstGeom prst="rect">
            <a:avLst/>
          </a:prstGeom>
        </p:spPr>
      </p:pic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31112B1-B367-488F-AAC1-10F2E5F40009}"/>
              </a:ext>
            </a:extLst>
          </p:cNvPr>
          <p:cNvSpPr/>
          <p:nvPr/>
        </p:nvSpPr>
        <p:spPr>
          <a:xfrm>
            <a:off x="-122830" y="-18738"/>
            <a:ext cx="5195246" cy="6876738"/>
          </a:xfrm>
          <a:custGeom>
            <a:avLst/>
            <a:gdLst>
              <a:gd name="connsiteX0" fmla="*/ 0 w 7924799"/>
              <a:gd name="connsiteY0" fmla="*/ 6858000 h 6858000"/>
              <a:gd name="connsiteX1" fmla="*/ 2885435 w 7924799"/>
              <a:gd name="connsiteY1" fmla="*/ 0 h 6858000"/>
              <a:gd name="connsiteX2" fmla="*/ 7924799 w 7924799"/>
              <a:gd name="connsiteY2" fmla="*/ 0 h 6858000"/>
              <a:gd name="connsiteX3" fmla="*/ 5039364 w 7924799"/>
              <a:gd name="connsiteY3" fmla="*/ 6858000 h 6858000"/>
              <a:gd name="connsiteX4" fmla="*/ 0 w 7924799"/>
              <a:gd name="connsiteY4" fmla="*/ 6858000 h 6858000"/>
              <a:gd name="connsiteX0" fmla="*/ 0 w 5236190"/>
              <a:gd name="connsiteY0" fmla="*/ 6885296 h 6885296"/>
              <a:gd name="connsiteX1" fmla="*/ 196826 w 5236190"/>
              <a:gd name="connsiteY1" fmla="*/ 0 h 6885296"/>
              <a:gd name="connsiteX2" fmla="*/ 5236190 w 5236190"/>
              <a:gd name="connsiteY2" fmla="*/ 0 h 6885296"/>
              <a:gd name="connsiteX3" fmla="*/ 2350755 w 5236190"/>
              <a:gd name="connsiteY3" fmla="*/ 6858000 h 6885296"/>
              <a:gd name="connsiteX4" fmla="*/ 0 w 5236190"/>
              <a:gd name="connsiteY4" fmla="*/ 6885296 h 6885296"/>
              <a:gd name="connsiteX0" fmla="*/ 0 w 5099712"/>
              <a:gd name="connsiteY0" fmla="*/ 6871648 h 6871648"/>
              <a:gd name="connsiteX1" fmla="*/ 60348 w 5099712"/>
              <a:gd name="connsiteY1" fmla="*/ 0 h 6871648"/>
              <a:gd name="connsiteX2" fmla="*/ 5099712 w 5099712"/>
              <a:gd name="connsiteY2" fmla="*/ 0 h 6871648"/>
              <a:gd name="connsiteX3" fmla="*/ 2214277 w 5099712"/>
              <a:gd name="connsiteY3" fmla="*/ 6858000 h 6871648"/>
              <a:gd name="connsiteX4" fmla="*/ 0 w 5099712"/>
              <a:gd name="connsiteY4" fmla="*/ 6871648 h 6871648"/>
              <a:gd name="connsiteX0" fmla="*/ 0 w 5058769"/>
              <a:gd name="connsiteY0" fmla="*/ 6871648 h 6871648"/>
              <a:gd name="connsiteX1" fmla="*/ 19405 w 5058769"/>
              <a:gd name="connsiteY1" fmla="*/ 0 h 6871648"/>
              <a:gd name="connsiteX2" fmla="*/ 5058769 w 5058769"/>
              <a:gd name="connsiteY2" fmla="*/ 0 h 6871648"/>
              <a:gd name="connsiteX3" fmla="*/ 2173334 w 5058769"/>
              <a:gd name="connsiteY3" fmla="*/ 6858000 h 6871648"/>
              <a:gd name="connsiteX4" fmla="*/ 0 w 5058769"/>
              <a:gd name="connsiteY4" fmla="*/ 6871648 h 6871648"/>
              <a:gd name="connsiteX0" fmla="*/ 22352 w 5040177"/>
              <a:gd name="connsiteY0" fmla="*/ 6898944 h 6898944"/>
              <a:gd name="connsiteX1" fmla="*/ 813 w 5040177"/>
              <a:gd name="connsiteY1" fmla="*/ 0 h 6898944"/>
              <a:gd name="connsiteX2" fmla="*/ 5040177 w 5040177"/>
              <a:gd name="connsiteY2" fmla="*/ 0 h 6898944"/>
              <a:gd name="connsiteX3" fmla="*/ 2154742 w 5040177"/>
              <a:gd name="connsiteY3" fmla="*/ 6858000 h 6898944"/>
              <a:gd name="connsiteX4" fmla="*/ 22352 w 5040177"/>
              <a:gd name="connsiteY4" fmla="*/ 6898944 h 6898944"/>
              <a:gd name="connsiteX0" fmla="*/ 0 w 5072416"/>
              <a:gd name="connsiteY0" fmla="*/ 6953535 h 6953535"/>
              <a:gd name="connsiteX1" fmla="*/ 33052 w 5072416"/>
              <a:gd name="connsiteY1" fmla="*/ 0 h 6953535"/>
              <a:gd name="connsiteX2" fmla="*/ 5072416 w 5072416"/>
              <a:gd name="connsiteY2" fmla="*/ 0 h 6953535"/>
              <a:gd name="connsiteX3" fmla="*/ 2186981 w 5072416"/>
              <a:gd name="connsiteY3" fmla="*/ 6858000 h 6953535"/>
              <a:gd name="connsiteX4" fmla="*/ 0 w 5072416"/>
              <a:gd name="connsiteY4" fmla="*/ 6953535 h 6953535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58000 h 6898944"/>
              <a:gd name="connsiteX4" fmla="*/ 0 w 5072416"/>
              <a:gd name="connsiteY4" fmla="*/ 6898944 h 6898944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98943 h 6898944"/>
              <a:gd name="connsiteX4" fmla="*/ 0 w 5072416"/>
              <a:gd name="connsiteY4" fmla="*/ 6898944 h 6898944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71648 h 6898944"/>
              <a:gd name="connsiteX4" fmla="*/ 0 w 5072416"/>
              <a:gd name="connsiteY4" fmla="*/ 6898944 h 6898944"/>
              <a:gd name="connsiteX0" fmla="*/ 0 w 5072416"/>
              <a:gd name="connsiteY0" fmla="*/ 6871649 h 6871649"/>
              <a:gd name="connsiteX1" fmla="*/ 33052 w 5072416"/>
              <a:gd name="connsiteY1" fmla="*/ 0 h 6871649"/>
              <a:gd name="connsiteX2" fmla="*/ 5072416 w 5072416"/>
              <a:gd name="connsiteY2" fmla="*/ 0 h 6871649"/>
              <a:gd name="connsiteX3" fmla="*/ 2186981 w 5072416"/>
              <a:gd name="connsiteY3" fmla="*/ 6871648 h 6871649"/>
              <a:gd name="connsiteX4" fmla="*/ 0 w 5072416"/>
              <a:gd name="connsiteY4" fmla="*/ 6871649 h 687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416" h="6871649">
                <a:moveTo>
                  <a:pt x="0" y="6871649"/>
                </a:moveTo>
                <a:cubicBezTo>
                  <a:pt x="6468" y="4581100"/>
                  <a:pt x="26584" y="2290549"/>
                  <a:pt x="33052" y="0"/>
                </a:cubicBezTo>
                <a:lnTo>
                  <a:pt x="5072416" y="0"/>
                </a:lnTo>
                <a:lnTo>
                  <a:pt x="2186981" y="6871648"/>
                </a:lnTo>
                <a:lnTo>
                  <a:pt x="0" y="6871649"/>
                </a:lnTo>
                <a:close/>
              </a:path>
            </a:pathLst>
          </a:custGeom>
          <a:solidFill>
            <a:srgbClr val="5DF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FE9AA7-95CF-43ED-B4C3-66022D244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"/>
          <a:stretch/>
        </p:blipFill>
        <p:spPr>
          <a:xfrm>
            <a:off x="-154337" y="-18206"/>
            <a:ext cx="5403071" cy="69302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74F804-1077-4D06-ACED-D7AF860262ED}"/>
              </a:ext>
            </a:extLst>
          </p:cNvPr>
          <p:cNvSpPr/>
          <p:nvPr/>
        </p:nvSpPr>
        <p:spPr>
          <a:xfrm>
            <a:off x="-154337" y="-26763"/>
            <a:ext cx="12346337" cy="693026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B6355939-1FFF-4FA0-8712-44615FF38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6" y="2022514"/>
            <a:ext cx="11267467" cy="3290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D43917-50D7-4FAD-A6A2-CD1B276900E0}"/>
              </a:ext>
            </a:extLst>
          </p:cNvPr>
          <p:cNvSpPr txBox="1"/>
          <p:nvPr/>
        </p:nvSpPr>
        <p:spPr>
          <a:xfrm>
            <a:off x="4312160" y="2415935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QUEM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1E8954-4D03-482B-918B-34502C188581}"/>
              </a:ext>
            </a:extLst>
          </p:cNvPr>
          <p:cNvSpPr txBox="1"/>
          <p:nvPr/>
        </p:nvSpPr>
        <p:spPr>
          <a:xfrm>
            <a:off x="5280241" y="2422046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QUER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EA6F4-1A15-4F53-A8E4-63F077B5617C}"/>
              </a:ext>
            </a:extLst>
          </p:cNvPr>
          <p:cNvSpPr txBox="1"/>
          <p:nvPr/>
        </p:nvSpPr>
        <p:spPr>
          <a:xfrm>
            <a:off x="6249486" y="2414523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SER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13645-9B36-4718-9D9C-17F32F707264}"/>
              </a:ext>
            </a:extLst>
          </p:cNvPr>
          <p:cNvSpPr txBox="1"/>
          <p:nvPr/>
        </p:nvSpPr>
        <p:spPr>
          <a:xfrm>
            <a:off x="7034540" y="2419303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UM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9307D-ABD0-4A9A-9D80-89A759BB6F01}"/>
              </a:ext>
            </a:extLst>
          </p:cNvPr>
          <p:cNvSpPr txBox="1"/>
          <p:nvPr/>
        </p:nvSpPr>
        <p:spPr>
          <a:xfrm>
            <a:off x="3379533" y="2505596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B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FF074-B11B-496C-AEBE-33B7D16F61ED}"/>
              </a:ext>
            </a:extLst>
          </p:cNvPr>
          <p:cNvSpPr txBox="1"/>
          <p:nvPr/>
        </p:nvSpPr>
        <p:spPr>
          <a:xfrm>
            <a:off x="4077764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I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12FB2-B293-431B-96E3-501A4D0816BB}"/>
              </a:ext>
            </a:extLst>
          </p:cNvPr>
          <p:cNvSpPr txBox="1"/>
          <p:nvPr/>
        </p:nvSpPr>
        <p:spPr>
          <a:xfrm>
            <a:off x="4437942" y="2518522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Z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03F5AB-C878-4875-83C8-C5C6EF168D6E}"/>
              </a:ext>
            </a:extLst>
          </p:cNvPr>
          <p:cNvSpPr txBox="1"/>
          <p:nvPr/>
        </p:nvSpPr>
        <p:spPr>
          <a:xfrm>
            <a:off x="5054822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U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548ED-7CFD-452D-912E-E38A64B76B4E}"/>
              </a:ext>
            </a:extLst>
          </p:cNvPr>
          <p:cNvSpPr txBox="1"/>
          <p:nvPr/>
        </p:nvSpPr>
        <p:spPr>
          <a:xfrm>
            <a:off x="5738886" y="2518522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R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EDDCB3-2C62-45BC-BB9A-2F8A2CE5743C}"/>
              </a:ext>
            </a:extLst>
          </p:cNvPr>
          <p:cNvSpPr txBox="1"/>
          <p:nvPr/>
        </p:nvSpPr>
        <p:spPr>
          <a:xfrm>
            <a:off x="6436593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A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27EFE3-EB40-4EE1-BAED-60539998745A}"/>
              </a:ext>
            </a:extLst>
          </p:cNvPr>
          <p:cNvSpPr txBox="1"/>
          <p:nvPr/>
        </p:nvSpPr>
        <p:spPr>
          <a:xfrm>
            <a:off x="7090206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D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7FE91-00D3-43E9-B0FC-EFD957939E9E}"/>
              </a:ext>
            </a:extLst>
          </p:cNvPr>
          <p:cNvSpPr txBox="1"/>
          <p:nvPr/>
        </p:nvSpPr>
        <p:spPr>
          <a:xfrm>
            <a:off x="7788525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O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40B6D-3147-4E03-8C72-7F3F2E03062E}"/>
              </a:ext>
            </a:extLst>
          </p:cNvPr>
          <p:cNvSpPr txBox="1"/>
          <p:nvPr/>
        </p:nvSpPr>
        <p:spPr>
          <a:xfrm>
            <a:off x="5739309" y="2518522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R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AD6252-DA53-4DD0-B38F-EDF53C92F624}"/>
              </a:ext>
            </a:extLst>
          </p:cNvPr>
          <p:cNvSpPr txBox="1"/>
          <p:nvPr/>
        </p:nvSpPr>
        <p:spPr>
          <a:xfrm>
            <a:off x="6439835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A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ADB912-9D9F-42C1-8102-CD79B640F9B6}"/>
              </a:ext>
            </a:extLst>
          </p:cNvPr>
          <p:cNvSpPr txBox="1"/>
          <p:nvPr/>
        </p:nvSpPr>
        <p:spPr>
          <a:xfrm>
            <a:off x="7089842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D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A0198E-86CD-4536-AB7B-1150405A9232}"/>
              </a:ext>
            </a:extLst>
          </p:cNvPr>
          <p:cNvSpPr txBox="1"/>
          <p:nvPr/>
        </p:nvSpPr>
        <p:spPr>
          <a:xfrm>
            <a:off x="7789475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O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3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" fill="hold"/>
                                        <p:tgtEl>
                                          <p:spTgt spid="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"/>
                            </p:stCondLst>
                            <p:childTnLst>
                              <p:par>
                                <p:cTn id="59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"/>
                            </p:stCondLst>
                            <p:childTnLst>
                              <p:par>
                                <p:cTn id="6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00"/>
                            </p:stCondLst>
                            <p:childTnLst>
                              <p:par>
                                <p:cTn id="7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1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100" fill="hold"/>
                                        <p:tgtEl>
                                          <p:spTgt spid="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00"/>
                            </p:stCondLst>
                            <p:childTnLst>
                              <p:par>
                                <p:cTn id="8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0" grpId="1"/>
      <p:bldP spid="20" grpId="2"/>
      <p:bldP spid="20" grpId="3"/>
      <p:bldP spid="21" grpId="0"/>
      <p:bldP spid="21" grpId="1"/>
      <p:bldP spid="21" grpId="2"/>
      <p:bldP spid="21" grpId="3"/>
      <p:bldP spid="22" grpId="0"/>
      <p:bldP spid="22" grpId="1"/>
      <p:bldP spid="22" grpId="2"/>
      <p:bldP spid="22" grpId="3"/>
      <p:bldP spid="23" grpId="0"/>
      <p:bldP spid="23" grpId="1"/>
      <p:bldP spid="23" grpId="2"/>
      <p:bldP spid="23" grpId="3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61345B-B607-4754-84C9-C3719FB2AA2F}"/>
              </a:ext>
            </a:extLst>
          </p:cNvPr>
          <p:cNvSpPr/>
          <p:nvPr/>
        </p:nvSpPr>
        <p:spPr>
          <a:xfrm>
            <a:off x="0" y="0"/>
            <a:ext cx="12192000" cy="6912058"/>
          </a:xfrm>
          <a:prstGeom prst="rect">
            <a:avLst/>
          </a:prstGeom>
          <a:solidFill>
            <a:srgbClr val="8D1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76D4EF61-CBF6-46B4-95DF-06A6B47BE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42" y="0"/>
            <a:ext cx="8187551" cy="6903501"/>
          </a:xfrm>
          <a:prstGeom prst="rect">
            <a:avLst/>
          </a:prstGeom>
        </p:spPr>
      </p:pic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31112B1-B367-488F-AAC1-10F2E5F40009}"/>
              </a:ext>
            </a:extLst>
          </p:cNvPr>
          <p:cNvSpPr/>
          <p:nvPr/>
        </p:nvSpPr>
        <p:spPr>
          <a:xfrm>
            <a:off x="-122830" y="-18738"/>
            <a:ext cx="5195246" cy="6876738"/>
          </a:xfrm>
          <a:custGeom>
            <a:avLst/>
            <a:gdLst>
              <a:gd name="connsiteX0" fmla="*/ 0 w 7924799"/>
              <a:gd name="connsiteY0" fmla="*/ 6858000 h 6858000"/>
              <a:gd name="connsiteX1" fmla="*/ 2885435 w 7924799"/>
              <a:gd name="connsiteY1" fmla="*/ 0 h 6858000"/>
              <a:gd name="connsiteX2" fmla="*/ 7924799 w 7924799"/>
              <a:gd name="connsiteY2" fmla="*/ 0 h 6858000"/>
              <a:gd name="connsiteX3" fmla="*/ 5039364 w 7924799"/>
              <a:gd name="connsiteY3" fmla="*/ 6858000 h 6858000"/>
              <a:gd name="connsiteX4" fmla="*/ 0 w 7924799"/>
              <a:gd name="connsiteY4" fmla="*/ 6858000 h 6858000"/>
              <a:gd name="connsiteX0" fmla="*/ 0 w 5236190"/>
              <a:gd name="connsiteY0" fmla="*/ 6885296 h 6885296"/>
              <a:gd name="connsiteX1" fmla="*/ 196826 w 5236190"/>
              <a:gd name="connsiteY1" fmla="*/ 0 h 6885296"/>
              <a:gd name="connsiteX2" fmla="*/ 5236190 w 5236190"/>
              <a:gd name="connsiteY2" fmla="*/ 0 h 6885296"/>
              <a:gd name="connsiteX3" fmla="*/ 2350755 w 5236190"/>
              <a:gd name="connsiteY3" fmla="*/ 6858000 h 6885296"/>
              <a:gd name="connsiteX4" fmla="*/ 0 w 5236190"/>
              <a:gd name="connsiteY4" fmla="*/ 6885296 h 6885296"/>
              <a:gd name="connsiteX0" fmla="*/ 0 w 5099712"/>
              <a:gd name="connsiteY0" fmla="*/ 6871648 h 6871648"/>
              <a:gd name="connsiteX1" fmla="*/ 60348 w 5099712"/>
              <a:gd name="connsiteY1" fmla="*/ 0 h 6871648"/>
              <a:gd name="connsiteX2" fmla="*/ 5099712 w 5099712"/>
              <a:gd name="connsiteY2" fmla="*/ 0 h 6871648"/>
              <a:gd name="connsiteX3" fmla="*/ 2214277 w 5099712"/>
              <a:gd name="connsiteY3" fmla="*/ 6858000 h 6871648"/>
              <a:gd name="connsiteX4" fmla="*/ 0 w 5099712"/>
              <a:gd name="connsiteY4" fmla="*/ 6871648 h 6871648"/>
              <a:gd name="connsiteX0" fmla="*/ 0 w 5058769"/>
              <a:gd name="connsiteY0" fmla="*/ 6871648 h 6871648"/>
              <a:gd name="connsiteX1" fmla="*/ 19405 w 5058769"/>
              <a:gd name="connsiteY1" fmla="*/ 0 h 6871648"/>
              <a:gd name="connsiteX2" fmla="*/ 5058769 w 5058769"/>
              <a:gd name="connsiteY2" fmla="*/ 0 h 6871648"/>
              <a:gd name="connsiteX3" fmla="*/ 2173334 w 5058769"/>
              <a:gd name="connsiteY3" fmla="*/ 6858000 h 6871648"/>
              <a:gd name="connsiteX4" fmla="*/ 0 w 5058769"/>
              <a:gd name="connsiteY4" fmla="*/ 6871648 h 6871648"/>
              <a:gd name="connsiteX0" fmla="*/ 22352 w 5040177"/>
              <a:gd name="connsiteY0" fmla="*/ 6898944 h 6898944"/>
              <a:gd name="connsiteX1" fmla="*/ 813 w 5040177"/>
              <a:gd name="connsiteY1" fmla="*/ 0 h 6898944"/>
              <a:gd name="connsiteX2" fmla="*/ 5040177 w 5040177"/>
              <a:gd name="connsiteY2" fmla="*/ 0 h 6898944"/>
              <a:gd name="connsiteX3" fmla="*/ 2154742 w 5040177"/>
              <a:gd name="connsiteY3" fmla="*/ 6858000 h 6898944"/>
              <a:gd name="connsiteX4" fmla="*/ 22352 w 5040177"/>
              <a:gd name="connsiteY4" fmla="*/ 6898944 h 6898944"/>
              <a:gd name="connsiteX0" fmla="*/ 0 w 5072416"/>
              <a:gd name="connsiteY0" fmla="*/ 6953535 h 6953535"/>
              <a:gd name="connsiteX1" fmla="*/ 33052 w 5072416"/>
              <a:gd name="connsiteY1" fmla="*/ 0 h 6953535"/>
              <a:gd name="connsiteX2" fmla="*/ 5072416 w 5072416"/>
              <a:gd name="connsiteY2" fmla="*/ 0 h 6953535"/>
              <a:gd name="connsiteX3" fmla="*/ 2186981 w 5072416"/>
              <a:gd name="connsiteY3" fmla="*/ 6858000 h 6953535"/>
              <a:gd name="connsiteX4" fmla="*/ 0 w 5072416"/>
              <a:gd name="connsiteY4" fmla="*/ 6953535 h 6953535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58000 h 6898944"/>
              <a:gd name="connsiteX4" fmla="*/ 0 w 5072416"/>
              <a:gd name="connsiteY4" fmla="*/ 6898944 h 6898944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98943 h 6898944"/>
              <a:gd name="connsiteX4" fmla="*/ 0 w 5072416"/>
              <a:gd name="connsiteY4" fmla="*/ 6898944 h 6898944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71648 h 6898944"/>
              <a:gd name="connsiteX4" fmla="*/ 0 w 5072416"/>
              <a:gd name="connsiteY4" fmla="*/ 6898944 h 6898944"/>
              <a:gd name="connsiteX0" fmla="*/ 0 w 5072416"/>
              <a:gd name="connsiteY0" fmla="*/ 6871649 h 6871649"/>
              <a:gd name="connsiteX1" fmla="*/ 33052 w 5072416"/>
              <a:gd name="connsiteY1" fmla="*/ 0 h 6871649"/>
              <a:gd name="connsiteX2" fmla="*/ 5072416 w 5072416"/>
              <a:gd name="connsiteY2" fmla="*/ 0 h 6871649"/>
              <a:gd name="connsiteX3" fmla="*/ 2186981 w 5072416"/>
              <a:gd name="connsiteY3" fmla="*/ 6871648 h 6871649"/>
              <a:gd name="connsiteX4" fmla="*/ 0 w 5072416"/>
              <a:gd name="connsiteY4" fmla="*/ 6871649 h 687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416" h="6871649">
                <a:moveTo>
                  <a:pt x="0" y="6871649"/>
                </a:moveTo>
                <a:cubicBezTo>
                  <a:pt x="6468" y="4581100"/>
                  <a:pt x="26584" y="2290549"/>
                  <a:pt x="33052" y="0"/>
                </a:cubicBezTo>
                <a:lnTo>
                  <a:pt x="5072416" y="0"/>
                </a:lnTo>
                <a:lnTo>
                  <a:pt x="2186981" y="6871648"/>
                </a:lnTo>
                <a:lnTo>
                  <a:pt x="0" y="6871649"/>
                </a:lnTo>
                <a:close/>
              </a:path>
            </a:pathLst>
          </a:custGeom>
          <a:solidFill>
            <a:srgbClr val="5DF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FE9AA7-95CF-43ED-B4C3-66022D244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"/>
          <a:stretch/>
        </p:blipFill>
        <p:spPr>
          <a:xfrm>
            <a:off x="-154337" y="-18206"/>
            <a:ext cx="5403071" cy="69302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74F804-1077-4D06-ACED-D7AF860262ED}"/>
              </a:ext>
            </a:extLst>
          </p:cNvPr>
          <p:cNvSpPr/>
          <p:nvPr/>
        </p:nvSpPr>
        <p:spPr>
          <a:xfrm>
            <a:off x="-154337" y="-26763"/>
            <a:ext cx="12346337" cy="693026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B6355939-1FFF-4FA0-8712-44615FF38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6" y="2022514"/>
            <a:ext cx="11267467" cy="3290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D43917-50D7-4FAD-A6A2-CD1B276900E0}"/>
              </a:ext>
            </a:extLst>
          </p:cNvPr>
          <p:cNvSpPr txBox="1"/>
          <p:nvPr/>
        </p:nvSpPr>
        <p:spPr>
          <a:xfrm>
            <a:off x="4312160" y="2415935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QUEM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1E8954-4D03-482B-918B-34502C188581}"/>
              </a:ext>
            </a:extLst>
          </p:cNvPr>
          <p:cNvSpPr txBox="1"/>
          <p:nvPr/>
        </p:nvSpPr>
        <p:spPr>
          <a:xfrm>
            <a:off x="5280241" y="2422046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QUER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EA6F4-1A15-4F53-A8E4-63F077B5617C}"/>
              </a:ext>
            </a:extLst>
          </p:cNvPr>
          <p:cNvSpPr txBox="1"/>
          <p:nvPr/>
        </p:nvSpPr>
        <p:spPr>
          <a:xfrm>
            <a:off x="6249486" y="2414523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SER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13645-9B36-4718-9D9C-17F32F707264}"/>
              </a:ext>
            </a:extLst>
          </p:cNvPr>
          <p:cNvSpPr txBox="1"/>
          <p:nvPr/>
        </p:nvSpPr>
        <p:spPr>
          <a:xfrm>
            <a:off x="7034540" y="2419303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UM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9307D-ABD0-4A9A-9D80-89A759BB6F01}"/>
              </a:ext>
            </a:extLst>
          </p:cNvPr>
          <p:cNvSpPr txBox="1"/>
          <p:nvPr/>
        </p:nvSpPr>
        <p:spPr>
          <a:xfrm>
            <a:off x="3379533" y="2505596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B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FF074-B11B-496C-AEBE-33B7D16F61ED}"/>
              </a:ext>
            </a:extLst>
          </p:cNvPr>
          <p:cNvSpPr txBox="1"/>
          <p:nvPr/>
        </p:nvSpPr>
        <p:spPr>
          <a:xfrm>
            <a:off x="4077764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I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12FB2-B293-431B-96E3-501A4D0816BB}"/>
              </a:ext>
            </a:extLst>
          </p:cNvPr>
          <p:cNvSpPr txBox="1"/>
          <p:nvPr/>
        </p:nvSpPr>
        <p:spPr>
          <a:xfrm>
            <a:off x="4437942" y="2518522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Z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03F5AB-C878-4875-83C8-C5C6EF168D6E}"/>
              </a:ext>
            </a:extLst>
          </p:cNvPr>
          <p:cNvSpPr txBox="1"/>
          <p:nvPr/>
        </p:nvSpPr>
        <p:spPr>
          <a:xfrm>
            <a:off x="5054822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U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548ED-7CFD-452D-912E-E38A64B76B4E}"/>
              </a:ext>
            </a:extLst>
          </p:cNvPr>
          <p:cNvSpPr txBox="1"/>
          <p:nvPr/>
        </p:nvSpPr>
        <p:spPr>
          <a:xfrm>
            <a:off x="5738886" y="2518522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R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EDDCB3-2C62-45BC-BB9A-2F8A2CE5743C}"/>
              </a:ext>
            </a:extLst>
          </p:cNvPr>
          <p:cNvSpPr txBox="1"/>
          <p:nvPr/>
        </p:nvSpPr>
        <p:spPr>
          <a:xfrm>
            <a:off x="6436593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A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40B6D-3147-4E03-8C72-7F3F2E03062E}"/>
              </a:ext>
            </a:extLst>
          </p:cNvPr>
          <p:cNvSpPr txBox="1"/>
          <p:nvPr/>
        </p:nvSpPr>
        <p:spPr>
          <a:xfrm>
            <a:off x="5739309" y="2518522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R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27EFE3-EB40-4EE1-BAED-60539998745A}"/>
              </a:ext>
            </a:extLst>
          </p:cNvPr>
          <p:cNvSpPr txBox="1"/>
          <p:nvPr/>
        </p:nvSpPr>
        <p:spPr>
          <a:xfrm>
            <a:off x="7090206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D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7FE91-00D3-43E9-B0FC-EFD957939E9E}"/>
              </a:ext>
            </a:extLst>
          </p:cNvPr>
          <p:cNvSpPr txBox="1"/>
          <p:nvPr/>
        </p:nvSpPr>
        <p:spPr>
          <a:xfrm>
            <a:off x="7788525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O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AD6252-DA53-4DD0-B38F-EDF53C92F624}"/>
              </a:ext>
            </a:extLst>
          </p:cNvPr>
          <p:cNvSpPr txBox="1"/>
          <p:nvPr/>
        </p:nvSpPr>
        <p:spPr>
          <a:xfrm>
            <a:off x="6439835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A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ADB912-9D9F-42C1-8102-CD79B640F9B6}"/>
              </a:ext>
            </a:extLst>
          </p:cNvPr>
          <p:cNvSpPr txBox="1"/>
          <p:nvPr/>
        </p:nvSpPr>
        <p:spPr>
          <a:xfrm>
            <a:off x="7089842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D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A0198E-86CD-4536-AB7B-1150405A9232}"/>
              </a:ext>
            </a:extLst>
          </p:cNvPr>
          <p:cNvSpPr txBox="1"/>
          <p:nvPr/>
        </p:nvSpPr>
        <p:spPr>
          <a:xfrm>
            <a:off x="7789475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O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2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">
                                      <p:cBhvr>
                                        <p:cTn id="1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Rot by="120000">
                                      <p:cBhvr>
                                        <p:cTn id="18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120000">
                                      <p:cBhvr>
                                        <p:cTn id="24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">
                                      <p:cBhvr>
                                        <p:cTn id="30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20000">
                                      <p:cBhvr>
                                        <p:cTn id="3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120000">
                                      <p:cBhvr>
                                        <p:cTn id="48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7" grpId="0"/>
      <p:bldP spid="18" grpId="0"/>
      <p:bldP spid="19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61345B-B607-4754-84C9-C3719FB2AA2F}"/>
              </a:ext>
            </a:extLst>
          </p:cNvPr>
          <p:cNvSpPr/>
          <p:nvPr/>
        </p:nvSpPr>
        <p:spPr>
          <a:xfrm>
            <a:off x="0" y="0"/>
            <a:ext cx="12192000" cy="6912058"/>
          </a:xfrm>
          <a:prstGeom prst="rect">
            <a:avLst/>
          </a:prstGeom>
          <a:solidFill>
            <a:srgbClr val="8D1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76D4EF61-CBF6-46B4-95DF-06A6B47BE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42" y="0"/>
            <a:ext cx="8187551" cy="6903501"/>
          </a:xfrm>
          <a:prstGeom prst="rect">
            <a:avLst/>
          </a:prstGeom>
        </p:spPr>
      </p:pic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31112B1-B367-488F-AAC1-10F2E5F40009}"/>
              </a:ext>
            </a:extLst>
          </p:cNvPr>
          <p:cNvSpPr/>
          <p:nvPr/>
        </p:nvSpPr>
        <p:spPr>
          <a:xfrm>
            <a:off x="-122830" y="-18738"/>
            <a:ext cx="5195246" cy="6876738"/>
          </a:xfrm>
          <a:custGeom>
            <a:avLst/>
            <a:gdLst>
              <a:gd name="connsiteX0" fmla="*/ 0 w 7924799"/>
              <a:gd name="connsiteY0" fmla="*/ 6858000 h 6858000"/>
              <a:gd name="connsiteX1" fmla="*/ 2885435 w 7924799"/>
              <a:gd name="connsiteY1" fmla="*/ 0 h 6858000"/>
              <a:gd name="connsiteX2" fmla="*/ 7924799 w 7924799"/>
              <a:gd name="connsiteY2" fmla="*/ 0 h 6858000"/>
              <a:gd name="connsiteX3" fmla="*/ 5039364 w 7924799"/>
              <a:gd name="connsiteY3" fmla="*/ 6858000 h 6858000"/>
              <a:gd name="connsiteX4" fmla="*/ 0 w 7924799"/>
              <a:gd name="connsiteY4" fmla="*/ 6858000 h 6858000"/>
              <a:gd name="connsiteX0" fmla="*/ 0 w 5236190"/>
              <a:gd name="connsiteY0" fmla="*/ 6885296 h 6885296"/>
              <a:gd name="connsiteX1" fmla="*/ 196826 w 5236190"/>
              <a:gd name="connsiteY1" fmla="*/ 0 h 6885296"/>
              <a:gd name="connsiteX2" fmla="*/ 5236190 w 5236190"/>
              <a:gd name="connsiteY2" fmla="*/ 0 h 6885296"/>
              <a:gd name="connsiteX3" fmla="*/ 2350755 w 5236190"/>
              <a:gd name="connsiteY3" fmla="*/ 6858000 h 6885296"/>
              <a:gd name="connsiteX4" fmla="*/ 0 w 5236190"/>
              <a:gd name="connsiteY4" fmla="*/ 6885296 h 6885296"/>
              <a:gd name="connsiteX0" fmla="*/ 0 w 5099712"/>
              <a:gd name="connsiteY0" fmla="*/ 6871648 h 6871648"/>
              <a:gd name="connsiteX1" fmla="*/ 60348 w 5099712"/>
              <a:gd name="connsiteY1" fmla="*/ 0 h 6871648"/>
              <a:gd name="connsiteX2" fmla="*/ 5099712 w 5099712"/>
              <a:gd name="connsiteY2" fmla="*/ 0 h 6871648"/>
              <a:gd name="connsiteX3" fmla="*/ 2214277 w 5099712"/>
              <a:gd name="connsiteY3" fmla="*/ 6858000 h 6871648"/>
              <a:gd name="connsiteX4" fmla="*/ 0 w 5099712"/>
              <a:gd name="connsiteY4" fmla="*/ 6871648 h 6871648"/>
              <a:gd name="connsiteX0" fmla="*/ 0 w 5058769"/>
              <a:gd name="connsiteY0" fmla="*/ 6871648 h 6871648"/>
              <a:gd name="connsiteX1" fmla="*/ 19405 w 5058769"/>
              <a:gd name="connsiteY1" fmla="*/ 0 h 6871648"/>
              <a:gd name="connsiteX2" fmla="*/ 5058769 w 5058769"/>
              <a:gd name="connsiteY2" fmla="*/ 0 h 6871648"/>
              <a:gd name="connsiteX3" fmla="*/ 2173334 w 5058769"/>
              <a:gd name="connsiteY3" fmla="*/ 6858000 h 6871648"/>
              <a:gd name="connsiteX4" fmla="*/ 0 w 5058769"/>
              <a:gd name="connsiteY4" fmla="*/ 6871648 h 6871648"/>
              <a:gd name="connsiteX0" fmla="*/ 22352 w 5040177"/>
              <a:gd name="connsiteY0" fmla="*/ 6898944 h 6898944"/>
              <a:gd name="connsiteX1" fmla="*/ 813 w 5040177"/>
              <a:gd name="connsiteY1" fmla="*/ 0 h 6898944"/>
              <a:gd name="connsiteX2" fmla="*/ 5040177 w 5040177"/>
              <a:gd name="connsiteY2" fmla="*/ 0 h 6898944"/>
              <a:gd name="connsiteX3" fmla="*/ 2154742 w 5040177"/>
              <a:gd name="connsiteY3" fmla="*/ 6858000 h 6898944"/>
              <a:gd name="connsiteX4" fmla="*/ 22352 w 5040177"/>
              <a:gd name="connsiteY4" fmla="*/ 6898944 h 6898944"/>
              <a:gd name="connsiteX0" fmla="*/ 0 w 5072416"/>
              <a:gd name="connsiteY0" fmla="*/ 6953535 h 6953535"/>
              <a:gd name="connsiteX1" fmla="*/ 33052 w 5072416"/>
              <a:gd name="connsiteY1" fmla="*/ 0 h 6953535"/>
              <a:gd name="connsiteX2" fmla="*/ 5072416 w 5072416"/>
              <a:gd name="connsiteY2" fmla="*/ 0 h 6953535"/>
              <a:gd name="connsiteX3" fmla="*/ 2186981 w 5072416"/>
              <a:gd name="connsiteY3" fmla="*/ 6858000 h 6953535"/>
              <a:gd name="connsiteX4" fmla="*/ 0 w 5072416"/>
              <a:gd name="connsiteY4" fmla="*/ 6953535 h 6953535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58000 h 6898944"/>
              <a:gd name="connsiteX4" fmla="*/ 0 w 5072416"/>
              <a:gd name="connsiteY4" fmla="*/ 6898944 h 6898944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98943 h 6898944"/>
              <a:gd name="connsiteX4" fmla="*/ 0 w 5072416"/>
              <a:gd name="connsiteY4" fmla="*/ 6898944 h 6898944"/>
              <a:gd name="connsiteX0" fmla="*/ 0 w 5072416"/>
              <a:gd name="connsiteY0" fmla="*/ 6898944 h 6898944"/>
              <a:gd name="connsiteX1" fmla="*/ 33052 w 5072416"/>
              <a:gd name="connsiteY1" fmla="*/ 0 h 6898944"/>
              <a:gd name="connsiteX2" fmla="*/ 5072416 w 5072416"/>
              <a:gd name="connsiteY2" fmla="*/ 0 h 6898944"/>
              <a:gd name="connsiteX3" fmla="*/ 2186981 w 5072416"/>
              <a:gd name="connsiteY3" fmla="*/ 6871648 h 6898944"/>
              <a:gd name="connsiteX4" fmla="*/ 0 w 5072416"/>
              <a:gd name="connsiteY4" fmla="*/ 6898944 h 6898944"/>
              <a:gd name="connsiteX0" fmla="*/ 0 w 5072416"/>
              <a:gd name="connsiteY0" fmla="*/ 6871649 h 6871649"/>
              <a:gd name="connsiteX1" fmla="*/ 33052 w 5072416"/>
              <a:gd name="connsiteY1" fmla="*/ 0 h 6871649"/>
              <a:gd name="connsiteX2" fmla="*/ 5072416 w 5072416"/>
              <a:gd name="connsiteY2" fmla="*/ 0 h 6871649"/>
              <a:gd name="connsiteX3" fmla="*/ 2186981 w 5072416"/>
              <a:gd name="connsiteY3" fmla="*/ 6871648 h 6871649"/>
              <a:gd name="connsiteX4" fmla="*/ 0 w 5072416"/>
              <a:gd name="connsiteY4" fmla="*/ 6871649 h 687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416" h="6871649">
                <a:moveTo>
                  <a:pt x="0" y="6871649"/>
                </a:moveTo>
                <a:cubicBezTo>
                  <a:pt x="6468" y="4581100"/>
                  <a:pt x="26584" y="2290549"/>
                  <a:pt x="33052" y="0"/>
                </a:cubicBezTo>
                <a:lnTo>
                  <a:pt x="5072416" y="0"/>
                </a:lnTo>
                <a:lnTo>
                  <a:pt x="2186981" y="6871648"/>
                </a:lnTo>
                <a:lnTo>
                  <a:pt x="0" y="6871649"/>
                </a:lnTo>
                <a:close/>
              </a:path>
            </a:pathLst>
          </a:custGeom>
          <a:solidFill>
            <a:srgbClr val="5DF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FE9AA7-95CF-43ED-B4C3-66022D244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"/>
          <a:stretch/>
        </p:blipFill>
        <p:spPr>
          <a:xfrm>
            <a:off x="-154337" y="-18206"/>
            <a:ext cx="5403071" cy="69302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74F804-1077-4D06-ACED-D7AF860262ED}"/>
              </a:ext>
            </a:extLst>
          </p:cNvPr>
          <p:cNvSpPr/>
          <p:nvPr/>
        </p:nvSpPr>
        <p:spPr>
          <a:xfrm>
            <a:off x="-154337" y="-26763"/>
            <a:ext cx="12346337" cy="693026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B6355939-1FFF-4FA0-8712-44615FF38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6" y="2022514"/>
            <a:ext cx="11267467" cy="3290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D43917-50D7-4FAD-A6A2-CD1B276900E0}"/>
              </a:ext>
            </a:extLst>
          </p:cNvPr>
          <p:cNvSpPr txBox="1"/>
          <p:nvPr/>
        </p:nvSpPr>
        <p:spPr>
          <a:xfrm>
            <a:off x="4312160" y="2415935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QUEM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1E8954-4D03-482B-918B-34502C188581}"/>
              </a:ext>
            </a:extLst>
          </p:cNvPr>
          <p:cNvSpPr txBox="1"/>
          <p:nvPr/>
        </p:nvSpPr>
        <p:spPr>
          <a:xfrm>
            <a:off x="5280241" y="2422046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QUER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EA6F4-1A15-4F53-A8E4-63F077B5617C}"/>
              </a:ext>
            </a:extLst>
          </p:cNvPr>
          <p:cNvSpPr txBox="1"/>
          <p:nvPr/>
        </p:nvSpPr>
        <p:spPr>
          <a:xfrm>
            <a:off x="6249486" y="2414523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SER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13645-9B36-4718-9D9C-17F32F707264}"/>
              </a:ext>
            </a:extLst>
          </p:cNvPr>
          <p:cNvSpPr txBox="1"/>
          <p:nvPr/>
        </p:nvSpPr>
        <p:spPr>
          <a:xfrm>
            <a:off x="7034540" y="2419303"/>
            <a:ext cx="1218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lgerian" panose="04020705040A02060702" pitchFamily="82" charset="0"/>
              </a:rPr>
              <a:t>UM</a:t>
            </a:r>
            <a:endParaRPr lang="pt-BR" sz="2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9307D-ABD0-4A9A-9D80-89A759BB6F01}"/>
              </a:ext>
            </a:extLst>
          </p:cNvPr>
          <p:cNvSpPr txBox="1"/>
          <p:nvPr/>
        </p:nvSpPr>
        <p:spPr>
          <a:xfrm>
            <a:off x="3379533" y="2505596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B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FF074-B11B-496C-AEBE-33B7D16F61ED}"/>
              </a:ext>
            </a:extLst>
          </p:cNvPr>
          <p:cNvSpPr txBox="1"/>
          <p:nvPr/>
        </p:nvSpPr>
        <p:spPr>
          <a:xfrm>
            <a:off x="4077240" y="2513621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I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12FB2-B293-431B-96E3-501A4D0816BB}"/>
              </a:ext>
            </a:extLst>
          </p:cNvPr>
          <p:cNvSpPr txBox="1"/>
          <p:nvPr/>
        </p:nvSpPr>
        <p:spPr>
          <a:xfrm>
            <a:off x="4436975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Z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03F5AB-C878-4875-83C8-C5C6EF168D6E}"/>
              </a:ext>
            </a:extLst>
          </p:cNvPr>
          <p:cNvSpPr txBox="1"/>
          <p:nvPr/>
        </p:nvSpPr>
        <p:spPr>
          <a:xfrm>
            <a:off x="5039875" y="2527079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U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40B6D-3147-4E03-8C72-7F3F2E03062E}"/>
              </a:ext>
            </a:extLst>
          </p:cNvPr>
          <p:cNvSpPr txBox="1"/>
          <p:nvPr/>
        </p:nvSpPr>
        <p:spPr>
          <a:xfrm>
            <a:off x="5729026" y="2532150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R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AD6252-DA53-4DD0-B38F-EDF53C92F624}"/>
              </a:ext>
            </a:extLst>
          </p:cNvPr>
          <p:cNvSpPr txBox="1"/>
          <p:nvPr/>
        </p:nvSpPr>
        <p:spPr>
          <a:xfrm>
            <a:off x="6403228" y="2539847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A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ADB912-9D9F-42C1-8102-CD79B640F9B6}"/>
              </a:ext>
            </a:extLst>
          </p:cNvPr>
          <p:cNvSpPr txBox="1"/>
          <p:nvPr/>
        </p:nvSpPr>
        <p:spPr>
          <a:xfrm>
            <a:off x="7076139" y="2551304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D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A0198E-86CD-4536-AB7B-1150405A9232}"/>
              </a:ext>
            </a:extLst>
          </p:cNvPr>
          <p:cNvSpPr txBox="1"/>
          <p:nvPr/>
        </p:nvSpPr>
        <p:spPr>
          <a:xfrm>
            <a:off x="7791707" y="2542747"/>
            <a:ext cx="9939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n w="47625">
                  <a:solidFill>
                    <a:schemeClr val="bg1"/>
                  </a:solidFill>
                </a:ln>
                <a:solidFill>
                  <a:srgbClr val="F3EA11"/>
                </a:solidFill>
                <a:latin typeface="Agency FB" panose="020B0503020202020204" pitchFamily="34" charset="0"/>
              </a:rPr>
              <a:t>O</a:t>
            </a:r>
            <a:endParaRPr lang="pt-BR" sz="11000" b="1" dirty="0">
              <a:ln w="47625">
                <a:solidFill>
                  <a:schemeClr val="bg1"/>
                </a:solidFill>
              </a:ln>
              <a:solidFill>
                <a:srgbClr val="F3EA1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9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0065 -0.1662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3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0065 -0.1662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3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0065 -0.1662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3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0.00065 -0.16621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3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00065 -0.1662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3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00065 -0.1662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3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00065 -0.16621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3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0.00065 -0.16621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31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0065 -0.166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3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0065 -0.166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31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0065 -0.1662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31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0065 -0.1662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31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0065 -0.1662 " pathEditMode="relative" rAng="0" ptsTypes="AA">
                                      <p:cBhvr>
                                        <p:cTn id="30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16" grpId="0"/>
      <p:bldP spid="9" grpId="0"/>
      <p:bldP spid="17" grpId="0"/>
      <p:bldP spid="18" grpId="0"/>
      <p:bldP spid="19" grpId="0"/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5B037D-1B87-4957-B8BA-049BBE607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77" y="1673"/>
            <a:ext cx="12194977" cy="6856327"/>
          </a:xfrm>
          <a:prstGeom prst="rect">
            <a:avLst/>
          </a:prstGeom>
        </p:spPr>
      </p:pic>
      <p:pic>
        <p:nvPicPr>
          <p:cNvPr id="28" name="Picture 27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587CC1DC-E6B0-4F24-B54C-5DC404F8F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144" y="4192921"/>
            <a:ext cx="1053797" cy="1223764"/>
          </a:xfrm>
          <a:prstGeom prst="rect">
            <a:avLst/>
          </a:prstGeom>
        </p:spPr>
      </p:pic>
      <p:pic>
        <p:nvPicPr>
          <p:cNvPr id="10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52FD61-3D51-49E3-A3EF-E318E35C5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367" y="4054016"/>
            <a:ext cx="1053798" cy="131319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910A01E-5BA6-4684-8F76-4C51D2ED18AF}"/>
              </a:ext>
            </a:extLst>
          </p:cNvPr>
          <p:cNvSpPr/>
          <p:nvPr/>
        </p:nvSpPr>
        <p:spPr>
          <a:xfrm>
            <a:off x="2661868" y="4866204"/>
            <a:ext cx="143192" cy="130890"/>
          </a:xfrm>
          <a:prstGeom prst="ellipse">
            <a:avLst/>
          </a:prstGeom>
          <a:solidFill>
            <a:srgbClr val="F3E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4FD2E4-C068-40F6-9E54-E7426D256218}"/>
              </a:ext>
            </a:extLst>
          </p:cNvPr>
          <p:cNvSpPr/>
          <p:nvPr/>
        </p:nvSpPr>
        <p:spPr>
          <a:xfrm>
            <a:off x="2805060" y="5030791"/>
            <a:ext cx="252312" cy="230634"/>
          </a:xfrm>
          <a:prstGeom prst="ellipse">
            <a:avLst/>
          </a:prstGeom>
          <a:solidFill>
            <a:srgbClr val="F3E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8606CC-34DE-499E-B01A-D499CA9FD76B}"/>
              </a:ext>
            </a:extLst>
          </p:cNvPr>
          <p:cNvSpPr/>
          <p:nvPr/>
        </p:nvSpPr>
        <p:spPr>
          <a:xfrm>
            <a:off x="3057372" y="4813221"/>
            <a:ext cx="143192" cy="130890"/>
          </a:xfrm>
          <a:prstGeom prst="ellipse">
            <a:avLst/>
          </a:prstGeom>
          <a:solidFill>
            <a:srgbClr val="F3E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785FA6A-E33D-4035-BCEC-55D1845CE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368" y="4054016"/>
            <a:ext cx="1053797" cy="1313193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25B874D2-DB52-4711-A777-B637FE5D3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25" y="4242397"/>
            <a:ext cx="1327903" cy="1124812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CC43A82-0EF6-4015-BB1F-51E57EBFB002}"/>
              </a:ext>
            </a:extLst>
          </p:cNvPr>
          <p:cNvSpPr/>
          <p:nvPr/>
        </p:nvSpPr>
        <p:spPr>
          <a:xfrm>
            <a:off x="7129267" y="4243479"/>
            <a:ext cx="1139483" cy="1139483"/>
          </a:xfrm>
          <a:prstGeom prst="ellipse">
            <a:avLst/>
          </a:prstGeom>
          <a:solidFill>
            <a:srgbClr val="8D1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07312F0-7409-41A4-A820-E83C9DC6C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8183">
            <a:off x="7302010" y="4400784"/>
            <a:ext cx="499393" cy="525692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0837869-533C-450C-B16A-03DC2B78B1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8183" flipH="1">
            <a:off x="7692377" y="4422763"/>
            <a:ext cx="471350" cy="415804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CAC2A5A2-71C0-49F7-A341-276022D5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56151">
            <a:off x="7421965" y="4631768"/>
            <a:ext cx="499393" cy="624685"/>
          </a:xfrm>
          <a:prstGeom prst="rect">
            <a:avLst/>
          </a:prstGeom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0031B46C-BD0E-4C83-BC90-3A66475522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6" y="4318677"/>
            <a:ext cx="1145679" cy="1000656"/>
          </a:xfrm>
          <a:prstGeom prst="rect">
            <a:avLst/>
          </a:prstGeom>
        </p:spPr>
      </p:pic>
      <p:sp>
        <p:nvSpPr>
          <p:cNvPr id="24" name="Star: 4 Points 23">
            <a:extLst>
              <a:ext uri="{FF2B5EF4-FFF2-40B4-BE49-F238E27FC236}">
                <a16:creationId xmlns:a16="http://schemas.microsoft.com/office/drawing/2014/main" id="{BC8ABF4C-FADB-404C-A381-ED37CA8AB805}"/>
              </a:ext>
            </a:extLst>
          </p:cNvPr>
          <p:cNvSpPr/>
          <p:nvPr/>
        </p:nvSpPr>
        <p:spPr>
          <a:xfrm>
            <a:off x="1155032" y="4071810"/>
            <a:ext cx="320842" cy="341174"/>
          </a:xfrm>
          <a:prstGeom prst="star4">
            <a:avLst/>
          </a:prstGeom>
          <a:solidFill>
            <a:srgbClr val="5DF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A6E3AE8-9D6F-4420-865E-41E87AAAF8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144" y="4201338"/>
            <a:ext cx="1053797" cy="12237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D3AEC6-1DF5-4AC5-860F-AEE32ACDCA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11" y="4412984"/>
            <a:ext cx="920657" cy="969978"/>
          </a:xfrm>
          <a:prstGeom prst="rect">
            <a:avLst/>
          </a:prstGeom>
        </p:spPr>
      </p:pic>
      <p:pic>
        <p:nvPicPr>
          <p:cNvPr id="34" name="Picture 33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0731DD48-EBA5-4583-9E1C-4F9E698BCC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89" y="4895479"/>
            <a:ext cx="395379" cy="40917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AC2B702-0E9A-4591-B77B-D3A8FDC708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10" y="4054016"/>
            <a:ext cx="314202" cy="4039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71CFF4E-B9B1-4D40-83E0-FA39109E0E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45" y="3501547"/>
            <a:ext cx="557931" cy="71136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E665FF-E28F-4649-B94B-95F5EAA3D1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14" y="5425102"/>
            <a:ext cx="752853" cy="57216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CEFA6AF-68FF-4867-9504-94685B0499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2" y="4973990"/>
            <a:ext cx="561742" cy="786438"/>
          </a:xfrm>
          <a:prstGeom prst="rect">
            <a:avLst/>
          </a:prstGeom>
        </p:spPr>
      </p:pic>
      <p:sp>
        <p:nvSpPr>
          <p:cNvPr id="43" name="Star: 4 Points 42">
            <a:extLst>
              <a:ext uri="{FF2B5EF4-FFF2-40B4-BE49-F238E27FC236}">
                <a16:creationId xmlns:a16="http://schemas.microsoft.com/office/drawing/2014/main" id="{70AACEF2-D5B8-4EB9-9576-AA3405C3A8ED}"/>
              </a:ext>
            </a:extLst>
          </p:cNvPr>
          <p:cNvSpPr/>
          <p:nvPr/>
        </p:nvSpPr>
        <p:spPr>
          <a:xfrm>
            <a:off x="1609749" y="4583571"/>
            <a:ext cx="388135" cy="341174"/>
          </a:xfrm>
          <a:prstGeom prst="star4">
            <a:avLst/>
          </a:prstGeom>
          <a:solidFill>
            <a:srgbClr val="5DF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tar: 4 Points 43">
            <a:extLst>
              <a:ext uri="{FF2B5EF4-FFF2-40B4-BE49-F238E27FC236}">
                <a16:creationId xmlns:a16="http://schemas.microsoft.com/office/drawing/2014/main" id="{C385661B-0938-4C4A-B65D-E2DA6E9633CE}"/>
              </a:ext>
            </a:extLst>
          </p:cNvPr>
          <p:cNvSpPr/>
          <p:nvPr/>
        </p:nvSpPr>
        <p:spPr>
          <a:xfrm rot="1068369">
            <a:off x="595356" y="4688338"/>
            <a:ext cx="471646" cy="602946"/>
          </a:xfrm>
          <a:prstGeom prst="star4">
            <a:avLst/>
          </a:prstGeom>
          <a:solidFill>
            <a:srgbClr val="5DF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FF0FCEF-03FD-4447-8E93-9E0BC713D2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422" y="5783558"/>
            <a:ext cx="431974" cy="4139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B057390-9919-4F3F-AE0F-C4F4F5E617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748" y="3380874"/>
            <a:ext cx="484499" cy="400237"/>
          </a:xfrm>
          <a:prstGeom prst="rect">
            <a:avLst/>
          </a:prstGeom>
        </p:spPr>
      </p:pic>
      <p:pic>
        <p:nvPicPr>
          <p:cNvPr id="50" name="Picture 49" descr="A map of the country&#10;&#10;Description automatically generated with medium confidence">
            <a:extLst>
              <a:ext uri="{FF2B5EF4-FFF2-40B4-BE49-F238E27FC236}">
                <a16:creationId xmlns:a16="http://schemas.microsoft.com/office/drawing/2014/main" id="{7B7883E8-DAD1-462B-9FA8-BAE78B6A52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466" y="4553743"/>
            <a:ext cx="683594" cy="857843"/>
          </a:xfrm>
          <a:prstGeom prst="rect">
            <a:avLst/>
          </a:prstGeom>
        </p:spPr>
      </p:pic>
      <p:sp>
        <p:nvSpPr>
          <p:cNvPr id="51" name="Explosion: 8 Points 50">
            <a:extLst>
              <a:ext uri="{FF2B5EF4-FFF2-40B4-BE49-F238E27FC236}">
                <a16:creationId xmlns:a16="http://schemas.microsoft.com/office/drawing/2014/main" id="{256DC544-309D-400B-9150-C7B6188D4005}"/>
              </a:ext>
            </a:extLst>
          </p:cNvPr>
          <p:cNvSpPr/>
          <p:nvPr/>
        </p:nvSpPr>
        <p:spPr>
          <a:xfrm>
            <a:off x="9241382" y="4668684"/>
            <a:ext cx="752853" cy="786438"/>
          </a:xfrm>
          <a:prstGeom prst="irregularSeal1">
            <a:avLst/>
          </a:prstGeom>
          <a:solidFill>
            <a:srgbClr val="5DF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698D96-14C0-4FA4-9A16-C6FD14BB25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14" y="4241687"/>
            <a:ext cx="472685" cy="4529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2BBA564-9A5A-456A-9DF3-3A5E162B3F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09" y="4802073"/>
            <a:ext cx="416219" cy="343833"/>
          </a:xfrm>
          <a:prstGeom prst="rect">
            <a:avLst/>
          </a:prstGeom>
        </p:spPr>
      </p:pic>
      <p:pic>
        <p:nvPicPr>
          <p:cNvPr id="57" name="Picture 56" descr="Shape&#10;&#10;Description automatically generated">
            <a:extLst>
              <a:ext uri="{FF2B5EF4-FFF2-40B4-BE49-F238E27FC236}">
                <a16:creationId xmlns:a16="http://schemas.microsoft.com/office/drawing/2014/main" id="{A3FB0D25-60DF-43FD-A289-82D7F652BF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36" y="4457989"/>
            <a:ext cx="1010246" cy="9092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E79D44B-DF8C-405D-BB64-A748989E946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55" y="4931649"/>
            <a:ext cx="608268" cy="345234"/>
          </a:xfrm>
          <a:prstGeom prst="rect">
            <a:avLst/>
          </a:prstGeom>
        </p:spPr>
      </p:pic>
      <p:sp>
        <p:nvSpPr>
          <p:cNvPr id="60" name="Cloud 59">
            <a:extLst>
              <a:ext uri="{FF2B5EF4-FFF2-40B4-BE49-F238E27FC236}">
                <a16:creationId xmlns:a16="http://schemas.microsoft.com/office/drawing/2014/main" id="{533CE687-334B-4CAA-9A2B-92048672BB96}"/>
              </a:ext>
            </a:extLst>
          </p:cNvPr>
          <p:cNvSpPr/>
          <p:nvPr/>
        </p:nvSpPr>
        <p:spPr>
          <a:xfrm rot="280817">
            <a:off x="4065698" y="3811907"/>
            <a:ext cx="246556" cy="555756"/>
          </a:xfrm>
          <a:prstGeom prst="cloud">
            <a:avLst/>
          </a:prstGeom>
          <a:solidFill>
            <a:srgbClr val="8D1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8CCD99F-CF5F-46A3-8505-E31E83DF80A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676" y="3835043"/>
            <a:ext cx="579757" cy="5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6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"/>
                            </p:stCondLst>
                            <p:childTnLst>
                              <p:par>
                                <p:cTn id="12" presetID="64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25E-6 -1.48148E-6 L -0.00052 -0.09421 " pathEditMode="relative" rAng="0" ptsTypes="AA">
                                      <p:cBhvr>
                                        <p:cTn id="1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72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14FF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6.25E-7 -2.59259E-6 L 0.00469 -0.1169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585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4.58333E-6 -1.48148E-6 L -0.00299 -0.08009 " pathEditMode="relative" rAng="0" ptsTypes="AA">
                                      <p:cBhvr>
                                        <p:cTn id="2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400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grpId="2" nodeType="withEffect">
                                  <p:stCondLst>
                                    <p:cond delay="8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14FF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14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14FF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14F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-0.00416 L -0.01185 0.02269 C -0.01328 0.02848 -0.01615 0.03635 -0.01927 0.04445 C -0.02279 0.05324 -0.02591 0.06042 -0.02839 0.06482 L -0.04037 0.08635 " pathEditMode="relative" rAng="7500000" ptsTypes="AAAAA">
                                      <p:cBhvr>
                                        <p:cTn id="7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4722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7" presetClass="path" presetSubtype="0" accel="50000" decel="5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1.04167E-6 -1.11111E-6 L -1.04167E-6 -0.03102 C -1.04167E-6 -0.04467 -0.0168 -0.06134 -0.03034 -0.06134 L -0.06016 -0.06134 " pathEditMode="relative" rAng="0" ptsTypes="AAAA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-307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7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-1.48148E-6 L -4.16667E-7 -0.05254 C -4.16667E-7 -0.07569 0.01094 -0.10347 0.02018 -0.10347 L 0.04141 -0.10347 " pathEditMode="relative" rAng="0" ptsTypes="AAAA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-51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6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12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16667E-7 0 L -0.0457 0.1169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5833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08333E-7 1.11111E-6 L -0.02904 -0.10741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-5370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6.25E-7 1.11111E-6 L 0.04609 -0.07315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-3657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1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6" presetClass="emph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mph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25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125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grpId="1" nodeType="withEffect">
                                  <p:stCondLst>
                                    <p:cond delay="26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5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125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0" presetClass="path" presetSubtype="0" accel="50000" decel="5000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Motion origin="layout" path="M 3.54167E-6 3.7037E-7 L -0.02657 3.7037E-7 C -0.03855 3.7037E-7 -0.05313 -0.0331 -0.05313 -0.05926 L -0.05313 -0.11852 " pathEditMode="relative" rAng="0" ptsTypes="AAAA">
                                      <p:cBhvr>
                                        <p:cTn id="1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5926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2.22222E-6 L 0.03763 0.2044 " pathEditMode="relative" rAng="0" ptsTypes="AA">
                                      <p:cBhvr>
                                        <p:cTn id="182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10208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28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nodeType="withEffect">
                                  <p:stCondLst>
                                    <p:cond delay="28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xit" presetSubtype="4" fill="hold" grpId="1" nodeType="withEffect">
                                  <p:stCondLst>
                                    <p:cond delay="29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41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2" nodeType="withEffect">
                                  <p:stCondLst>
                                    <p:cond delay="4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6" grpId="0" animBg="1"/>
      <p:bldP spid="16" grpId="1" animBg="1"/>
      <p:bldP spid="24" grpId="0" animBg="1"/>
      <p:bldP spid="24" grpId="1" animBg="1"/>
      <p:bldP spid="24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51" grpId="0" animBg="1"/>
      <p:bldP spid="51" grpId="1" animBg="1"/>
      <p:bldP spid="60" grpId="0" animBg="1"/>
      <p:bldP spid="6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99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0">
        <p:circle/>
      </p:transition>
    </mc:Choice>
    <mc:Fallback>
      <p:transition spd="slow" advClick="0" advTm="0">
        <p:circl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60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Rina Carvalho</dc:creator>
  <cp:lastModifiedBy>Rina Carvalho</cp:lastModifiedBy>
  <cp:revision>3</cp:revision>
  <dcterms:created xsi:type="dcterms:W3CDTF">2021-01-24T21:11:10Z</dcterms:created>
  <dcterms:modified xsi:type="dcterms:W3CDTF">2021-01-28T01:22:26Z</dcterms:modified>
</cp:coreProperties>
</file>