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Design Pattern</a:t>
            </a:r>
            <a:endParaRPr lang="en-US"/>
          </a:p>
        </p:txBody>
      </p:sp>
      <p:sp>
        <p:nvSpPr>
          <p:cNvPr id="3" name="Subtitle 2"/>
          <p:cNvSpPr>
            <a:spLocks noGrp="1"/>
          </p:cNvSpPr>
          <p:nvPr>
            <p:ph type="subTitle" idx="1"/>
          </p:nvPr>
        </p:nvSpPr>
        <p:spPr/>
        <p:txBody>
          <a:bodyPr/>
          <a:p>
            <a:r>
              <a:rPr lang="en-US"/>
              <a:t>4210161028_Galih Aulia Al Hakim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Mengapa Design Pattern ByteCode dapat diterapkan di Flappy Bird?</a:t>
            </a:r>
            <a:endParaRPr lang="en-US"/>
          </a:p>
        </p:txBody>
      </p:sp>
      <p:sp>
        <p:nvSpPr>
          <p:cNvPr id="3" name="Content Placeholder 2"/>
          <p:cNvSpPr>
            <a:spLocks noGrp="1"/>
          </p:cNvSpPr>
          <p:nvPr>
            <p:ph idx="1"/>
          </p:nvPr>
        </p:nvSpPr>
        <p:spPr/>
        <p:txBody>
          <a:bodyPr/>
          <a:p>
            <a:pPr marL="0" indent="0" algn="just">
              <a:buNone/>
            </a:pPr>
            <a:r>
              <a:rPr lang="en-US"/>
              <a:t>	Karena Game Flappy Bird emang memiliki codingkan yang singkat dan sedikit. Dengan menggunakan ByteCode ini game Flappy Bird dapat lebih singkat dan sederhanan digunakan.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Deskripsi Kasus</a:t>
            </a:r>
            <a:br>
              <a:rPr lang="en-US"/>
            </a:br>
            <a:r>
              <a:rPr lang="en-US"/>
              <a:t>Design Pattern Game Loop pada Flappy Bird</a:t>
            </a:r>
            <a:endParaRPr lang="en-US"/>
          </a:p>
        </p:txBody>
      </p:sp>
      <p:sp>
        <p:nvSpPr>
          <p:cNvPr id="3" name="Content Placeholder 2"/>
          <p:cNvSpPr>
            <a:spLocks noGrp="1"/>
          </p:cNvSpPr>
          <p:nvPr>
            <p:ph idx="1"/>
          </p:nvPr>
        </p:nvSpPr>
        <p:spPr/>
        <p:txBody>
          <a:bodyPr/>
          <a:p>
            <a:pPr algn="just"/>
            <a:r>
              <a:rPr lang="en-US"/>
              <a:t>Descripsi Kasus</a:t>
            </a:r>
            <a:endParaRPr lang="en-US"/>
          </a:p>
          <a:p>
            <a:pPr marL="0" indent="0" algn="just">
              <a:buNone/>
            </a:pPr>
            <a:r>
              <a:rPr lang="en-US"/>
              <a:t>	Pada game Flappy Bird ini sering menggunakan Design Pattern Game Loop. Design Pattern Game Loop ini merupakan fungsi utama agar player yang menggunakan device berkualitas rendah dapat berjalan dengan lancar. Game Loop juga digunakan untuk menspawn pipa sebagai obtacle. Game Loop ini juga digunakan untuk mengontrol burungnya dengan hanya mengetuk layar dari player dan menghindari pipa sebagai obstaclenya.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Gambar Class Diagram</a:t>
            </a:r>
            <a:endParaRPr lang="en-US"/>
          </a:p>
        </p:txBody>
      </p:sp>
      <p:pic>
        <p:nvPicPr>
          <p:cNvPr id="4" name="Content Placeholder 3"/>
          <p:cNvPicPr>
            <a:picLocks noChangeAspect="1"/>
          </p:cNvPicPr>
          <p:nvPr>
            <p:ph sz="half" idx="1"/>
          </p:nvPr>
        </p:nvPicPr>
        <p:blipFill>
          <a:blip r:embed="rId1"/>
          <a:stretch>
            <a:fillRect/>
          </a:stretch>
        </p:blipFill>
        <p:spPr>
          <a:xfrm>
            <a:off x="2777490" y="1970405"/>
            <a:ext cx="5181600" cy="2371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Mengapa Design Pattern Game Loop dapat diterapkan di Flappy Bird?</a:t>
            </a:r>
            <a:endParaRPr lang="en-US"/>
          </a:p>
        </p:txBody>
      </p:sp>
      <p:sp>
        <p:nvSpPr>
          <p:cNvPr id="3" name="Content Placeholder 2"/>
          <p:cNvSpPr>
            <a:spLocks noGrp="1"/>
          </p:cNvSpPr>
          <p:nvPr>
            <p:ph idx="1"/>
          </p:nvPr>
        </p:nvSpPr>
        <p:spPr/>
        <p:txBody>
          <a:bodyPr/>
          <a:p>
            <a:pPr marL="0" indent="0" algn="just">
              <a:buNone/>
            </a:pPr>
            <a:r>
              <a:rPr lang="en-US"/>
              <a:t>	Karena pada game Flappy Bird Design Pattern  Game Loop adalah fungsi utama untuk rendering. Design Pattern Game Loop ini berguna untuk mengender dan membuat ulang pipa - pipa sebagai obstacle. Game Loop nantinya juga akan digunankan pada input control.</a:t>
            </a:r>
            <a:endParaRPr lang="en-US"/>
          </a:p>
          <a:p>
            <a:pPr marL="0" indent="0" algn="just">
              <a:buNone/>
            </a:pPr>
            <a:r>
              <a:rPr lang="en-US"/>
              <a:t>	Jadi Game Loop ini nantinya dapat memudahkan player yang menggunakan device dengan kualitas yang rendah masih dapat berjalan dengan lancar.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Deskripsi Kasus</a:t>
            </a:r>
            <a:br>
              <a:rPr lang="en-US"/>
            </a:br>
            <a:r>
              <a:rPr lang="en-US"/>
              <a:t>Design Pattern Metode Update pada Flappy Bird</a:t>
            </a:r>
            <a:endParaRPr lang="en-US"/>
          </a:p>
        </p:txBody>
      </p:sp>
      <p:sp>
        <p:nvSpPr>
          <p:cNvPr id="3" name="Content Placeholder 2"/>
          <p:cNvSpPr>
            <a:spLocks noGrp="1"/>
          </p:cNvSpPr>
          <p:nvPr>
            <p:ph idx="1"/>
          </p:nvPr>
        </p:nvSpPr>
        <p:spPr/>
        <p:txBody>
          <a:bodyPr/>
          <a:p>
            <a:r>
              <a:rPr lang="en-US"/>
              <a:t>Deskripsi Kasus</a:t>
            </a:r>
            <a:endParaRPr lang="en-US"/>
          </a:p>
          <a:p>
            <a:pPr marL="0" indent="0" algn="just">
              <a:buNone/>
            </a:pPr>
            <a:r>
              <a:rPr lang="en-US"/>
              <a:t>	Metode Update ini terdapat pada game Flappy Bird untuk mengerakkan burungnya agar dapat menghindari obstacle pipa. Pada saat player melakukan inputan(menekan) pada layar, burung akan terbang setiap player melakukannya.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Gambar Class Diagram</a:t>
            </a:r>
            <a:endParaRPr lang="en-US"/>
          </a:p>
        </p:txBody>
      </p:sp>
      <p:pic>
        <p:nvPicPr>
          <p:cNvPr id="5" name="Content Placeholder 3"/>
          <p:cNvPicPr>
            <a:picLocks noChangeAspect="1"/>
          </p:cNvPicPr>
          <p:nvPr>
            <p:ph sz="half" idx="2"/>
          </p:nvPr>
        </p:nvPicPr>
        <p:blipFill>
          <a:blip r:embed="rId1"/>
          <a:stretch>
            <a:fillRect/>
          </a:stretch>
        </p:blipFill>
        <p:spPr>
          <a:xfrm>
            <a:off x="2716530" y="2242820"/>
            <a:ext cx="5181600" cy="2371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Mengapa Design Pattern Metode Update dapat diterapkan di Flappy Bird?</a:t>
            </a:r>
            <a:endParaRPr lang="en-US"/>
          </a:p>
        </p:txBody>
      </p:sp>
      <p:sp>
        <p:nvSpPr>
          <p:cNvPr id="3" name="Content Placeholder 2"/>
          <p:cNvSpPr>
            <a:spLocks noGrp="1"/>
          </p:cNvSpPr>
          <p:nvPr>
            <p:ph idx="1"/>
          </p:nvPr>
        </p:nvSpPr>
        <p:spPr/>
        <p:txBody>
          <a:bodyPr/>
          <a:p>
            <a:pPr marL="0" indent="0" algn="just">
              <a:buNone/>
            </a:pPr>
            <a:r>
              <a:rPr lang="en-US"/>
              <a:t>	Metode Update dapat diterapkan pada game Flappy Bird karena pada game Flappy Bird ini menggunakan input update sebagai kontrol untuk menerbangkan burungnya. Saat player melakukan inputan maka burungnya akan terbang untuk menghindari pipa obstacle.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Deskripsi Kasus</a:t>
            </a:r>
            <a:br>
              <a:rPr lang="en-US">
                <a:sym typeface="+mn-ea"/>
              </a:rPr>
            </a:br>
            <a:r>
              <a:rPr lang="en-US">
                <a:sym typeface="+mn-ea"/>
              </a:rPr>
              <a:t>Design Pattern ByteCode pada Flappy Bird</a:t>
            </a:r>
            <a:endParaRPr lang="en-US"/>
          </a:p>
        </p:txBody>
      </p:sp>
      <p:sp>
        <p:nvSpPr>
          <p:cNvPr id="3" name="Content Placeholder 2"/>
          <p:cNvSpPr>
            <a:spLocks noGrp="1"/>
          </p:cNvSpPr>
          <p:nvPr>
            <p:ph idx="1"/>
          </p:nvPr>
        </p:nvSpPr>
        <p:spPr/>
        <p:txBody>
          <a:bodyPr/>
          <a:p>
            <a:r>
              <a:rPr lang="en-US"/>
              <a:t>Deskripsi Kasus</a:t>
            </a:r>
            <a:endParaRPr lang="en-US"/>
          </a:p>
          <a:p>
            <a:pPr marL="0" indent="0" algn="just">
              <a:buNone/>
            </a:pPr>
            <a:r>
              <a:rPr lang="en-US"/>
              <a:t>	Pada game Flappy Bird menerapkan ByteCode agar codingan pada game Flappy Bird dapat lebih singkat dan sedikit.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Gambar Class Diagram</a:t>
            </a:r>
            <a:endParaRPr lang="en-US"/>
          </a:p>
        </p:txBody>
      </p:sp>
      <p:pic>
        <p:nvPicPr>
          <p:cNvPr id="4" name="Content Placeholder 3"/>
          <p:cNvPicPr>
            <a:picLocks noChangeAspect="1"/>
          </p:cNvPicPr>
          <p:nvPr>
            <p:ph idx="1"/>
          </p:nvPr>
        </p:nvPicPr>
        <p:blipFill>
          <a:blip r:embed="rId1"/>
          <a:stretch>
            <a:fillRect/>
          </a:stretch>
        </p:blipFill>
        <p:spPr>
          <a:xfrm>
            <a:off x="1142365" y="2781935"/>
            <a:ext cx="9906000" cy="2438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2071</Words>
  <Application>WPS Presentation</Application>
  <PresentationFormat>Widescreen</PresentationFormat>
  <Paragraphs>38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Game Technology</dc:creator>
  <cp:lastModifiedBy>Game Technology</cp:lastModifiedBy>
  <cp:revision>1</cp:revision>
  <dcterms:created xsi:type="dcterms:W3CDTF">2018-03-06T06:33:44Z</dcterms:created>
  <dcterms:modified xsi:type="dcterms:W3CDTF">2018-03-06T06:33:44Z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