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33616D2-6599-42CF-B169-302E6154CFC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11D634-4C89-4C31-8942-77342F2D894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0552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16D2-6599-42CF-B169-302E6154CFC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D634-4C89-4C31-8942-77342F2D8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16D2-6599-42CF-B169-302E6154CFC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D634-4C89-4C31-8942-77342F2D8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16D2-6599-42CF-B169-302E6154CFC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D634-4C89-4C31-8942-77342F2D8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7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3616D2-6599-42CF-B169-302E6154CFC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11D634-4C89-4C31-8942-77342F2D89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21869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16D2-6599-42CF-B169-302E6154CFC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D634-4C89-4C31-8942-77342F2D8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9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16D2-6599-42CF-B169-302E6154CFC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D634-4C89-4C31-8942-77342F2D8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8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16D2-6599-42CF-B169-302E6154CFC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D634-4C89-4C31-8942-77342F2D8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8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16D2-6599-42CF-B169-302E6154CFC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D634-4C89-4C31-8942-77342F2D8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0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3616D2-6599-42CF-B169-302E6154CFC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11D634-4C89-4C31-8942-77342F2D89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670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3616D2-6599-42CF-B169-302E6154CFC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11D634-4C89-4C31-8942-77342F2D89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48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33616D2-6599-42CF-B169-302E6154CFC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311D634-4C89-4C31-8942-77342F2D89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371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Galih</a:t>
            </a:r>
            <a:r>
              <a:rPr lang="en-US" dirty="0" smtClean="0"/>
              <a:t> </a:t>
            </a:r>
            <a:r>
              <a:rPr lang="en-US" dirty="0" err="1" smtClean="0"/>
              <a:t>Aulia</a:t>
            </a:r>
            <a:r>
              <a:rPr lang="en-US" dirty="0" smtClean="0"/>
              <a:t> Al Hakim</a:t>
            </a:r>
          </a:p>
          <a:p>
            <a:r>
              <a:rPr lang="en-US" dirty="0" smtClean="0"/>
              <a:t>4210161028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5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	Game </a:t>
            </a:r>
            <a:r>
              <a:rPr lang="en-US" dirty="0" err="1" smtClean="0"/>
              <a:t>ini</a:t>
            </a:r>
            <a:r>
              <a:rPr lang="en-US" dirty="0" smtClean="0"/>
              <a:t> game casual online multiplayer. </a:t>
            </a:r>
            <a:r>
              <a:rPr lang="en-US" dirty="0" err="1" smtClean="0"/>
              <a:t>Dalam</a:t>
            </a:r>
            <a:r>
              <a:rPr lang="en-US" dirty="0" smtClean="0"/>
              <a:t> game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player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bermain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game Snake yang </a:t>
            </a:r>
            <a:r>
              <a:rPr lang="en-US" dirty="0" err="1" smtClean="0"/>
              <a:t>dimana</a:t>
            </a:r>
            <a:r>
              <a:rPr lang="en-US" dirty="0" smtClean="0"/>
              <a:t> Player 1 </a:t>
            </a:r>
            <a:r>
              <a:rPr lang="en-US" dirty="0" err="1" smtClean="0"/>
              <a:t>dan</a:t>
            </a:r>
            <a:r>
              <a:rPr lang="en-US" dirty="0" smtClean="0"/>
              <a:t> Player 2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berebut</a:t>
            </a:r>
            <a:r>
              <a:rPr lang="en-US" dirty="0" smtClean="0"/>
              <a:t> </a:t>
            </a:r>
            <a:r>
              <a:rPr lang="en-US" dirty="0" err="1" smtClean="0"/>
              <a:t>memakan</a:t>
            </a:r>
            <a:r>
              <a:rPr lang="en-US" dirty="0" smtClean="0"/>
              <a:t> food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random. </a:t>
            </a:r>
            <a:r>
              <a:rPr lang="en-US" dirty="0" err="1" smtClean="0"/>
              <a:t>Setelah</a:t>
            </a:r>
            <a:r>
              <a:rPr lang="en-US" dirty="0" smtClean="0"/>
              <a:t> Player 1 </a:t>
            </a:r>
            <a:r>
              <a:rPr lang="en-US" dirty="0" err="1" smtClean="0"/>
              <a:t>memakan</a:t>
            </a:r>
            <a:r>
              <a:rPr lang="en-US" dirty="0" smtClean="0"/>
              <a:t> food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objeknya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bertambah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memakan</a:t>
            </a:r>
            <a:r>
              <a:rPr lang="en-US" dirty="0" smtClean="0"/>
              <a:t> Player 2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 </a:t>
            </a:r>
            <a:r>
              <a:rPr lang="en-US" dirty="0" err="1" smtClean="0"/>
              <a:t>sebaliknya</a:t>
            </a:r>
            <a:r>
              <a:rPr lang="en-US" dirty="0" smtClean="0"/>
              <a:t>. Player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booster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berlari</a:t>
            </a:r>
            <a:r>
              <a:rPr lang="en-US" dirty="0" smtClean="0"/>
              <a:t> </a:t>
            </a:r>
            <a:r>
              <a:rPr lang="en-US" dirty="0" err="1" smtClean="0"/>
              <a:t>kencang</a:t>
            </a:r>
            <a:r>
              <a:rPr lang="en-US" dirty="0" smtClean="0"/>
              <a:t> </a:t>
            </a:r>
            <a:r>
              <a:rPr lang="en-US" dirty="0" err="1" smtClean="0"/>
              <a:t>sementara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1-2 </a:t>
            </a:r>
            <a:r>
              <a:rPr lang="en-US" dirty="0" err="1" smtClean="0"/>
              <a:t>secon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	Game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platform Android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Google Play Google Service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/>
              <a:t>login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penyimpan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back-end game server </a:t>
            </a:r>
            <a:r>
              <a:rPr lang="en-US" dirty="0" err="1"/>
              <a:t>memakai</a:t>
            </a:r>
            <a:r>
              <a:rPr lang="en-US" dirty="0"/>
              <a:t> Photon.</a:t>
            </a:r>
          </a:p>
        </p:txBody>
      </p:sp>
    </p:spTree>
    <p:extLst>
      <p:ext uri="{BB962C8B-B14F-4D97-AF65-F5344CB8AC3E}">
        <p14:creationId xmlns:p14="http://schemas.microsoft.com/office/powerpoint/2010/main" val="359213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 Game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30" y="1333500"/>
            <a:ext cx="8231339" cy="5434940"/>
          </a:xfrm>
        </p:spPr>
      </p:pic>
    </p:spTree>
    <p:extLst>
      <p:ext uri="{BB962C8B-B14F-4D97-AF65-F5344CB8AC3E}">
        <p14:creationId xmlns:p14="http://schemas.microsoft.com/office/powerpoint/2010/main" val="121122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 smtClean="0"/>
          </a:p>
          <a:p>
            <a:r>
              <a:rPr lang="en-US" dirty="0" smtClean="0"/>
              <a:t>Leaderboard</a:t>
            </a:r>
          </a:p>
          <a:p>
            <a:r>
              <a:rPr lang="en-US" smtClean="0"/>
              <a:t>Achievement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47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141414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61</TotalTime>
  <Words>16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kOnsep game</vt:lpstr>
      <vt:lpstr>Deskripsi</vt:lpstr>
      <vt:lpstr>Mockup Game</vt:lpstr>
      <vt:lpstr>Service yang digunakan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game</dc:title>
  <dc:creator>Windows User</dc:creator>
  <cp:lastModifiedBy>Windows User</cp:lastModifiedBy>
  <cp:revision>5</cp:revision>
  <dcterms:created xsi:type="dcterms:W3CDTF">2019-05-02T02:44:23Z</dcterms:created>
  <dcterms:modified xsi:type="dcterms:W3CDTF">2019-05-09T02:05:51Z</dcterms:modified>
</cp:coreProperties>
</file>