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0058400" cy="7772400"/>
  <p:notesSz cx="6858000" cy="9144000"/>
  <p:defaultTextStyle>
    <a:defPPr>
      <a:defRPr lang="es-BO"/>
    </a:defPPr>
    <a:lvl1pPr marL="0" algn="l" defTabSz="972556" rtl="0" eaLnBrk="1" latinLnBrk="0" hangingPunct="1">
      <a:defRPr sz="1914" kern="1200">
        <a:solidFill>
          <a:schemeClr val="tx1"/>
        </a:solidFill>
        <a:latin typeface="+mn-lt"/>
        <a:ea typeface="+mn-ea"/>
        <a:cs typeface="+mn-cs"/>
      </a:defRPr>
    </a:lvl1pPr>
    <a:lvl2pPr marL="486278" algn="l" defTabSz="972556" rtl="0" eaLnBrk="1" latinLnBrk="0" hangingPunct="1">
      <a:defRPr sz="1914" kern="1200">
        <a:solidFill>
          <a:schemeClr val="tx1"/>
        </a:solidFill>
        <a:latin typeface="+mn-lt"/>
        <a:ea typeface="+mn-ea"/>
        <a:cs typeface="+mn-cs"/>
      </a:defRPr>
    </a:lvl2pPr>
    <a:lvl3pPr marL="972556" algn="l" defTabSz="972556" rtl="0" eaLnBrk="1" latinLnBrk="0" hangingPunct="1">
      <a:defRPr sz="1914" kern="1200">
        <a:solidFill>
          <a:schemeClr val="tx1"/>
        </a:solidFill>
        <a:latin typeface="+mn-lt"/>
        <a:ea typeface="+mn-ea"/>
        <a:cs typeface="+mn-cs"/>
      </a:defRPr>
    </a:lvl3pPr>
    <a:lvl4pPr marL="1458834" algn="l" defTabSz="972556" rtl="0" eaLnBrk="1" latinLnBrk="0" hangingPunct="1">
      <a:defRPr sz="1914" kern="1200">
        <a:solidFill>
          <a:schemeClr val="tx1"/>
        </a:solidFill>
        <a:latin typeface="+mn-lt"/>
        <a:ea typeface="+mn-ea"/>
        <a:cs typeface="+mn-cs"/>
      </a:defRPr>
    </a:lvl4pPr>
    <a:lvl5pPr marL="1945112" algn="l" defTabSz="972556" rtl="0" eaLnBrk="1" latinLnBrk="0" hangingPunct="1">
      <a:defRPr sz="1914" kern="1200">
        <a:solidFill>
          <a:schemeClr val="tx1"/>
        </a:solidFill>
        <a:latin typeface="+mn-lt"/>
        <a:ea typeface="+mn-ea"/>
        <a:cs typeface="+mn-cs"/>
      </a:defRPr>
    </a:lvl5pPr>
    <a:lvl6pPr marL="2431390" algn="l" defTabSz="972556" rtl="0" eaLnBrk="1" latinLnBrk="0" hangingPunct="1">
      <a:defRPr sz="1914" kern="1200">
        <a:solidFill>
          <a:schemeClr val="tx1"/>
        </a:solidFill>
        <a:latin typeface="+mn-lt"/>
        <a:ea typeface="+mn-ea"/>
        <a:cs typeface="+mn-cs"/>
      </a:defRPr>
    </a:lvl6pPr>
    <a:lvl7pPr marL="2917668" algn="l" defTabSz="972556" rtl="0" eaLnBrk="1" latinLnBrk="0" hangingPunct="1">
      <a:defRPr sz="1914" kern="1200">
        <a:solidFill>
          <a:schemeClr val="tx1"/>
        </a:solidFill>
        <a:latin typeface="+mn-lt"/>
        <a:ea typeface="+mn-ea"/>
        <a:cs typeface="+mn-cs"/>
      </a:defRPr>
    </a:lvl7pPr>
    <a:lvl8pPr marL="3403945" algn="l" defTabSz="972556" rtl="0" eaLnBrk="1" latinLnBrk="0" hangingPunct="1">
      <a:defRPr sz="1914" kern="1200">
        <a:solidFill>
          <a:schemeClr val="tx1"/>
        </a:solidFill>
        <a:latin typeface="+mn-lt"/>
        <a:ea typeface="+mn-ea"/>
        <a:cs typeface="+mn-cs"/>
      </a:defRPr>
    </a:lvl8pPr>
    <a:lvl9pPr marL="3890223" algn="l" defTabSz="972556" rtl="0" eaLnBrk="1" latinLnBrk="0" hangingPunct="1">
      <a:defRPr sz="191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B785"/>
    <a:srgbClr val="70A288"/>
    <a:srgbClr val="D5896F"/>
    <a:srgbClr val="04395E"/>
    <a:srgbClr val="031D44"/>
    <a:srgbClr val="B56576"/>
    <a:srgbClr val="365171"/>
    <a:srgbClr val="355070"/>
    <a:srgbClr val="6D597A"/>
    <a:srgbClr val="EAAC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890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D8DE-89B9-4A52-8A4D-F21422CFE632}" type="datetimeFigureOut">
              <a:rPr lang="es-BO" smtClean="0"/>
              <a:t>23/4/2024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D253-8079-48EE-AD1B-877ACF92614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0183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D8DE-89B9-4A52-8A4D-F21422CFE632}" type="datetimeFigureOut">
              <a:rPr lang="es-BO" smtClean="0"/>
              <a:t>23/4/2024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D253-8079-48EE-AD1B-877ACF92614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5791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D8DE-89B9-4A52-8A4D-F21422CFE632}" type="datetimeFigureOut">
              <a:rPr lang="es-BO" smtClean="0"/>
              <a:t>23/4/2024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D253-8079-48EE-AD1B-877ACF92614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1189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D8DE-89B9-4A52-8A4D-F21422CFE632}" type="datetimeFigureOut">
              <a:rPr lang="es-BO" smtClean="0"/>
              <a:t>23/4/2024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D253-8079-48EE-AD1B-877ACF92614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7912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D8DE-89B9-4A52-8A4D-F21422CFE632}" type="datetimeFigureOut">
              <a:rPr lang="es-BO" smtClean="0"/>
              <a:t>23/4/2024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D253-8079-48EE-AD1B-877ACF92614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9980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D8DE-89B9-4A52-8A4D-F21422CFE632}" type="datetimeFigureOut">
              <a:rPr lang="es-BO" smtClean="0"/>
              <a:t>23/4/2024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D253-8079-48EE-AD1B-877ACF92614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4374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D8DE-89B9-4A52-8A4D-F21422CFE632}" type="datetimeFigureOut">
              <a:rPr lang="es-BO" smtClean="0"/>
              <a:t>23/4/2024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D253-8079-48EE-AD1B-877ACF92614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7606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D8DE-89B9-4A52-8A4D-F21422CFE632}" type="datetimeFigureOut">
              <a:rPr lang="es-BO" smtClean="0"/>
              <a:t>23/4/2024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D253-8079-48EE-AD1B-877ACF92614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6479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D8DE-89B9-4A52-8A4D-F21422CFE632}" type="datetimeFigureOut">
              <a:rPr lang="es-BO" smtClean="0"/>
              <a:t>23/4/2024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D253-8079-48EE-AD1B-877ACF92614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5121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D8DE-89B9-4A52-8A4D-F21422CFE632}" type="datetimeFigureOut">
              <a:rPr lang="es-BO" smtClean="0"/>
              <a:t>23/4/2024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D253-8079-48EE-AD1B-877ACF92614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4807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D8DE-89B9-4A52-8A4D-F21422CFE632}" type="datetimeFigureOut">
              <a:rPr lang="es-BO" smtClean="0"/>
              <a:t>23/4/2024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D253-8079-48EE-AD1B-877ACF92614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9223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1D8DE-89B9-4A52-8A4D-F21422CFE632}" type="datetimeFigureOut">
              <a:rPr lang="es-BO" smtClean="0"/>
              <a:t>23/4/2024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6D253-8079-48EE-AD1B-877ACF92614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9812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rgbClr val="5F80BA"/>
            </a:gs>
            <a:gs pos="60000">
              <a:srgbClr val="252B48"/>
            </a:gs>
            <a:gs pos="0">
              <a:srgbClr val="252B48"/>
            </a:gs>
            <a:gs pos="100000">
              <a:schemeClr val="accent5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17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rgbClr val="7F9F80"/>
            </a:gs>
            <a:gs pos="52000">
              <a:srgbClr val="124076"/>
            </a:gs>
            <a:gs pos="100000">
              <a:srgbClr val="F9E8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23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2000">
              <a:srgbClr val="445069"/>
            </a:gs>
            <a:gs pos="41000">
              <a:srgbClr val="252B48"/>
            </a:gs>
            <a:gs pos="100000">
              <a:srgbClr val="5B9A8B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redondeado 7"/>
          <p:cNvSpPr/>
          <p:nvPr/>
        </p:nvSpPr>
        <p:spPr>
          <a:xfrm>
            <a:off x="758757" y="1210861"/>
            <a:ext cx="2110903" cy="749030"/>
          </a:xfrm>
          <a:prstGeom prst="roundRect">
            <a:avLst/>
          </a:prstGeom>
          <a:gradFill>
            <a:gsLst>
              <a:gs pos="84000">
                <a:srgbClr val="5B9A8B"/>
              </a:gs>
              <a:gs pos="62000">
                <a:srgbClr val="445069"/>
              </a:gs>
              <a:gs pos="100000">
                <a:srgbClr val="F7E987"/>
              </a:gs>
            </a:gsLst>
            <a:lin ang="2700000" scaled="1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0" name="Rectángulo redondeado 9"/>
          <p:cNvSpPr/>
          <p:nvPr/>
        </p:nvSpPr>
        <p:spPr>
          <a:xfrm>
            <a:off x="758756" y="2063654"/>
            <a:ext cx="2110903" cy="749030"/>
          </a:xfrm>
          <a:prstGeom prst="roundRect">
            <a:avLst/>
          </a:prstGeom>
          <a:gradFill>
            <a:gsLst>
              <a:gs pos="84000">
                <a:srgbClr val="5B9A8B"/>
              </a:gs>
              <a:gs pos="62000">
                <a:srgbClr val="445069"/>
              </a:gs>
              <a:gs pos="100000">
                <a:srgbClr val="F7E987"/>
              </a:gs>
            </a:gsLst>
            <a:lin ang="2700000" scaled="1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1" name="Rectángulo redondeado 10"/>
          <p:cNvSpPr/>
          <p:nvPr/>
        </p:nvSpPr>
        <p:spPr>
          <a:xfrm>
            <a:off x="2973420" y="1210861"/>
            <a:ext cx="2110903" cy="749030"/>
          </a:xfrm>
          <a:prstGeom prst="roundRect">
            <a:avLst/>
          </a:prstGeom>
          <a:gradFill>
            <a:gsLst>
              <a:gs pos="84000">
                <a:srgbClr val="5B9A8B"/>
              </a:gs>
              <a:gs pos="62000">
                <a:srgbClr val="445069"/>
              </a:gs>
              <a:gs pos="100000">
                <a:srgbClr val="F7E987"/>
              </a:gs>
            </a:gsLst>
            <a:lin ang="2700000" scaled="1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2" name="Rectángulo redondeado 11"/>
          <p:cNvSpPr/>
          <p:nvPr/>
        </p:nvSpPr>
        <p:spPr>
          <a:xfrm>
            <a:off x="2973419" y="2063654"/>
            <a:ext cx="2110903" cy="749030"/>
          </a:xfrm>
          <a:prstGeom prst="roundRect">
            <a:avLst/>
          </a:prstGeom>
          <a:gradFill>
            <a:gsLst>
              <a:gs pos="84000">
                <a:srgbClr val="5B9A8B"/>
              </a:gs>
              <a:gs pos="62000">
                <a:srgbClr val="445069"/>
              </a:gs>
              <a:gs pos="100000">
                <a:srgbClr val="F7E987"/>
              </a:gs>
            </a:gsLst>
            <a:lin ang="2700000" scaled="1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3" name="Rectángulo redondeado 12"/>
          <p:cNvSpPr/>
          <p:nvPr/>
        </p:nvSpPr>
        <p:spPr>
          <a:xfrm>
            <a:off x="5207539" y="1210861"/>
            <a:ext cx="2110903" cy="749030"/>
          </a:xfrm>
          <a:prstGeom prst="roundRect">
            <a:avLst/>
          </a:prstGeom>
          <a:gradFill>
            <a:gsLst>
              <a:gs pos="84000">
                <a:srgbClr val="5B9A8B"/>
              </a:gs>
              <a:gs pos="62000">
                <a:srgbClr val="445069"/>
              </a:gs>
              <a:gs pos="100000">
                <a:srgbClr val="F7E987"/>
              </a:gs>
            </a:gsLst>
            <a:lin ang="2700000" scaled="1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4" name="Rectángulo redondeado 13"/>
          <p:cNvSpPr/>
          <p:nvPr/>
        </p:nvSpPr>
        <p:spPr>
          <a:xfrm>
            <a:off x="5207538" y="2063654"/>
            <a:ext cx="2110903" cy="749030"/>
          </a:xfrm>
          <a:prstGeom prst="roundRect">
            <a:avLst/>
          </a:prstGeom>
          <a:gradFill>
            <a:gsLst>
              <a:gs pos="84000">
                <a:srgbClr val="5B9A8B"/>
              </a:gs>
              <a:gs pos="62000">
                <a:srgbClr val="445069"/>
              </a:gs>
              <a:gs pos="100000">
                <a:srgbClr val="F7E987"/>
              </a:gs>
            </a:gsLst>
            <a:lin ang="2700000" scaled="1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5" name="Rectángulo redondeado 14"/>
          <p:cNvSpPr/>
          <p:nvPr/>
        </p:nvSpPr>
        <p:spPr>
          <a:xfrm>
            <a:off x="7451383" y="1210861"/>
            <a:ext cx="2110903" cy="749030"/>
          </a:xfrm>
          <a:prstGeom prst="roundRect">
            <a:avLst/>
          </a:prstGeom>
          <a:gradFill>
            <a:gsLst>
              <a:gs pos="84000">
                <a:srgbClr val="5B9A8B"/>
              </a:gs>
              <a:gs pos="62000">
                <a:srgbClr val="445069"/>
              </a:gs>
              <a:gs pos="100000">
                <a:srgbClr val="F7E987"/>
              </a:gs>
            </a:gsLst>
            <a:lin ang="2700000" scaled="1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6" name="Rectángulo redondeado 15"/>
          <p:cNvSpPr/>
          <p:nvPr/>
        </p:nvSpPr>
        <p:spPr>
          <a:xfrm>
            <a:off x="7451382" y="2073382"/>
            <a:ext cx="2110903" cy="749030"/>
          </a:xfrm>
          <a:prstGeom prst="roundRect">
            <a:avLst/>
          </a:prstGeom>
          <a:gradFill>
            <a:gsLst>
              <a:gs pos="84000">
                <a:srgbClr val="5B9A8B"/>
              </a:gs>
              <a:gs pos="62000">
                <a:srgbClr val="445069"/>
              </a:gs>
              <a:gs pos="100000">
                <a:srgbClr val="F7E987"/>
              </a:gs>
            </a:gsLst>
            <a:lin ang="2700000" scaled="1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7" name="Rectángulo redondeado 16"/>
          <p:cNvSpPr/>
          <p:nvPr/>
        </p:nvSpPr>
        <p:spPr>
          <a:xfrm>
            <a:off x="758756" y="3095566"/>
            <a:ext cx="3152844" cy="4343911"/>
          </a:xfrm>
          <a:prstGeom prst="roundRect">
            <a:avLst/>
          </a:prstGeom>
          <a:gradFill flip="none" rotWithShape="1">
            <a:gsLst>
              <a:gs pos="84000">
                <a:srgbClr val="5B9A8B"/>
              </a:gs>
              <a:gs pos="62000">
                <a:srgbClr val="445069"/>
              </a:gs>
              <a:gs pos="100000">
                <a:srgbClr val="F7E987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8" name="Rectángulo redondeado 17"/>
          <p:cNvSpPr/>
          <p:nvPr/>
        </p:nvSpPr>
        <p:spPr>
          <a:xfrm>
            <a:off x="4213221" y="5423353"/>
            <a:ext cx="5375279" cy="2022474"/>
          </a:xfrm>
          <a:prstGeom prst="roundRect">
            <a:avLst/>
          </a:prstGeom>
          <a:gradFill flip="none" rotWithShape="1">
            <a:gsLst>
              <a:gs pos="84000">
                <a:srgbClr val="5B9A8B"/>
              </a:gs>
              <a:gs pos="62000">
                <a:srgbClr val="445069"/>
              </a:gs>
              <a:gs pos="100000">
                <a:srgbClr val="F7E987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9" name="Rectángulo redondeado 18"/>
          <p:cNvSpPr/>
          <p:nvPr/>
        </p:nvSpPr>
        <p:spPr>
          <a:xfrm>
            <a:off x="4213221" y="3095566"/>
            <a:ext cx="5375279" cy="2022474"/>
          </a:xfrm>
          <a:prstGeom prst="roundRect">
            <a:avLst/>
          </a:prstGeom>
          <a:gradFill flip="none" rotWithShape="1">
            <a:gsLst>
              <a:gs pos="84000">
                <a:srgbClr val="5B9A8B"/>
              </a:gs>
              <a:gs pos="62000">
                <a:srgbClr val="445069"/>
              </a:gs>
              <a:gs pos="100000">
                <a:srgbClr val="F7E987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5130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rgbClr val="04395E"/>
            </a:gs>
            <a:gs pos="42000">
              <a:srgbClr val="031D44"/>
            </a:gs>
            <a:gs pos="100000">
              <a:srgbClr val="70A288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redondeado 7"/>
          <p:cNvSpPr/>
          <p:nvPr/>
        </p:nvSpPr>
        <p:spPr>
          <a:xfrm>
            <a:off x="758757" y="1210861"/>
            <a:ext cx="2110903" cy="749030"/>
          </a:xfrm>
          <a:prstGeom prst="roundRect">
            <a:avLst/>
          </a:prstGeom>
          <a:gradFill flip="none" rotWithShape="1">
            <a:gsLst>
              <a:gs pos="100000">
                <a:srgbClr val="DAB785"/>
              </a:gs>
              <a:gs pos="58000">
                <a:srgbClr val="04395E"/>
              </a:gs>
              <a:gs pos="92000">
                <a:srgbClr val="70A288"/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0" name="Rectángulo redondeado 9"/>
          <p:cNvSpPr/>
          <p:nvPr/>
        </p:nvSpPr>
        <p:spPr>
          <a:xfrm>
            <a:off x="758756" y="2063654"/>
            <a:ext cx="2110903" cy="749030"/>
          </a:xfrm>
          <a:prstGeom prst="roundRect">
            <a:avLst/>
          </a:prstGeom>
          <a:gradFill flip="none" rotWithShape="1">
            <a:gsLst>
              <a:gs pos="100000">
                <a:srgbClr val="DAB785"/>
              </a:gs>
              <a:gs pos="58000">
                <a:srgbClr val="04395E"/>
              </a:gs>
              <a:gs pos="92000">
                <a:srgbClr val="70A288"/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1" name="Rectángulo redondeado 10"/>
          <p:cNvSpPr/>
          <p:nvPr/>
        </p:nvSpPr>
        <p:spPr>
          <a:xfrm>
            <a:off x="2973420" y="1210861"/>
            <a:ext cx="2110903" cy="749030"/>
          </a:xfrm>
          <a:prstGeom prst="roundRect">
            <a:avLst/>
          </a:prstGeom>
          <a:gradFill flip="none" rotWithShape="1">
            <a:gsLst>
              <a:gs pos="100000">
                <a:srgbClr val="DAB785"/>
              </a:gs>
              <a:gs pos="58000">
                <a:srgbClr val="04395E"/>
              </a:gs>
              <a:gs pos="92000">
                <a:srgbClr val="70A288"/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2" name="Rectángulo redondeado 11"/>
          <p:cNvSpPr/>
          <p:nvPr/>
        </p:nvSpPr>
        <p:spPr>
          <a:xfrm>
            <a:off x="2973419" y="2063654"/>
            <a:ext cx="2110903" cy="749030"/>
          </a:xfrm>
          <a:prstGeom prst="roundRect">
            <a:avLst/>
          </a:prstGeom>
          <a:gradFill flip="none" rotWithShape="1">
            <a:gsLst>
              <a:gs pos="100000">
                <a:srgbClr val="DAB785"/>
              </a:gs>
              <a:gs pos="58000">
                <a:srgbClr val="04395E"/>
              </a:gs>
              <a:gs pos="92000">
                <a:srgbClr val="70A288"/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3" name="Rectángulo redondeado 12"/>
          <p:cNvSpPr/>
          <p:nvPr/>
        </p:nvSpPr>
        <p:spPr>
          <a:xfrm>
            <a:off x="5207539" y="1210861"/>
            <a:ext cx="2110903" cy="749030"/>
          </a:xfrm>
          <a:prstGeom prst="roundRect">
            <a:avLst/>
          </a:prstGeom>
          <a:gradFill flip="none" rotWithShape="1">
            <a:gsLst>
              <a:gs pos="100000">
                <a:srgbClr val="DAB785"/>
              </a:gs>
              <a:gs pos="58000">
                <a:srgbClr val="04395E"/>
              </a:gs>
              <a:gs pos="92000">
                <a:srgbClr val="70A288"/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4" name="Rectángulo redondeado 13"/>
          <p:cNvSpPr/>
          <p:nvPr/>
        </p:nvSpPr>
        <p:spPr>
          <a:xfrm>
            <a:off x="5207538" y="2063654"/>
            <a:ext cx="2110903" cy="749030"/>
          </a:xfrm>
          <a:prstGeom prst="roundRect">
            <a:avLst/>
          </a:prstGeom>
          <a:gradFill flip="none" rotWithShape="1">
            <a:gsLst>
              <a:gs pos="100000">
                <a:srgbClr val="DAB785"/>
              </a:gs>
              <a:gs pos="58000">
                <a:srgbClr val="04395E"/>
              </a:gs>
              <a:gs pos="92000">
                <a:srgbClr val="70A288"/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5" name="Rectángulo redondeado 14"/>
          <p:cNvSpPr/>
          <p:nvPr/>
        </p:nvSpPr>
        <p:spPr>
          <a:xfrm>
            <a:off x="7451383" y="1210861"/>
            <a:ext cx="2110903" cy="749030"/>
          </a:xfrm>
          <a:prstGeom prst="roundRect">
            <a:avLst/>
          </a:prstGeom>
          <a:gradFill flip="none" rotWithShape="1">
            <a:gsLst>
              <a:gs pos="100000">
                <a:srgbClr val="DAB785"/>
              </a:gs>
              <a:gs pos="58000">
                <a:srgbClr val="04395E"/>
              </a:gs>
              <a:gs pos="92000">
                <a:srgbClr val="70A288"/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6" name="Rectángulo redondeado 15"/>
          <p:cNvSpPr/>
          <p:nvPr/>
        </p:nvSpPr>
        <p:spPr>
          <a:xfrm>
            <a:off x="7451382" y="2073382"/>
            <a:ext cx="2110903" cy="749030"/>
          </a:xfrm>
          <a:prstGeom prst="roundRect">
            <a:avLst/>
          </a:prstGeom>
          <a:gradFill flip="none" rotWithShape="1">
            <a:gsLst>
              <a:gs pos="100000">
                <a:srgbClr val="DAB785"/>
              </a:gs>
              <a:gs pos="58000">
                <a:srgbClr val="04395E"/>
              </a:gs>
              <a:gs pos="92000">
                <a:srgbClr val="70A288"/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7" name="Rectángulo redondeado 16"/>
          <p:cNvSpPr/>
          <p:nvPr/>
        </p:nvSpPr>
        <p:spPr>
          <a:xfrm>
            <a:off x="758756" y="3095566"/>
            <a:ext cx="3152844" cy="4343911"/>
          </a:xfrm>
          <a:prstGeom prst="roundRect">
            <a:avLst/>
          </a:prstGeom>
          <a:gradFill flip="none" rotWithShape="1">
            <a:gsLst>
              <a:gs pos="100000">
                <a:srgbClr val="DAB785"/>
              </a:gs>
              <a:gs pos="52000">
                <a:srgbClr val="04395E"/>
              </a:gs>
              <a:gs pos="94000">
                <a:srgbClr val="70A288"/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8" name="Rectángulo redondeado 17"/>
          <p:cNvSpPr/>
          <p:nvPr/>
        </p:nvSpPr>
        <p:spPr>
          <a:xfrm>
            <a:off x="4213221" y="5423353"/>
            <a:ext cx="5375279" cy="2022474"/>
          </a:xfrm>
          <a:prstGeom prst="roundRect">
            <a:avLst/>
          </a:prstGeom>
          <a:gradFill flip="none" rotWithShape="1">
            <a:gsLst>
              <a:gs pos="100000">
                <a:srgbClr val="DAB785"/>
              </a:gs>
              <a:gs pos="52000">
                <a:srgbClr val="04395E"/>
              </a:gs>
              <a:gs pos="94000">
                <a:srgbClr val="70A288"/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9" name="Rectángulo redondeado 18"/>
          <p:cNvSpPr/>
          <p:nvPr/>
        </p:nvSpPr>
        <p:spPr>
          <a:xfrm>
            <a:off x="4213221" y="3095566"/>
            <a:ext cx="5375279" cy="2022474"/>
          </a:xfrm>
          <a:prstGeom prst="roundRect">
            <a:avLst/>
          </a:prstGeom>
          <a:gradFill flip="none" rotWithShape="1">
            <a:gsLst>
              <a:gs pos="100000">
                <a:srgbClr val="DAB785"/>
              </a:gs>
              <a:gs pos="52000">
                <a:srgbClr val="04395E"/>
              </a:gs>
              <a:gs pos="94000">
                <a:srgbClr val="70A288"/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1220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583</TotalTime>
  <Words>0</Words>
  <Application>Microsoft Office PowerPoint</Application>
  <PresentationFormat>Personalizado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Gaid Michael Navia Lara</dc:creator>
  <cp:lastModifiedBy>Gaid Michael Navia Lara</cp:lastModifiedBy>
  <cp:revision>18</cp:revision>
  <dcterms:created xsi:type="dcterms:W3CDTF">2024-04-17T15:19:53Z</dcterms:created>
  <dcterms:modified xsi:type="dcterms:W3CDTF">2024-04-23T22:02:55Z</dcterms:modified>
</cp:coreProperties>
</file>